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1958" y="2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sa Carolina Ayala Calvo" userId="ceeaccb2-5aaf-48bd-ae1a-a0c9382ef857" providerId="ADAL" clId="{F08ABF49-BB0C-463D-BB22-E1A68682DF80}"/>
    <pc:docChg chg="modSld">
      <pc:chgData name="Rosa Carolina Ayala Calvo" userId="ceeaccb2-5aaf-48bd-ae1a-a0c9382ef857" providerId="ADAL" clId="{F08ABF49-BB0C-463D-BB22-E1A68682DF80}" dt="2026-02-13T17:38:40.401" v="11" actId="13244"/>
      <pc:docMkLst>
        <pc:docMk/>
      </pc:docMkLst>
      <pc:sldChg chg="modSp mod">
        <pc:chgData name="Rosa Carolina Ayala Calvo" userId="ceeaccb2-5aaf-48bd-ae1a-a0c9382ef857" providerId="ADAL" clId="{F08ABF49-BB0C-463D-BB22-E1A68682DF80}" dt="2026-02-13T17:38:40.401" v="11" actId="13244"/>
        <pc:sldMkLst>
          <pc:docMk/>
          <pc:sldMk cId="3082349710" sldId="256"/>
        </pc:sldMkLst>
        <pc:spChg chg="mod">
          <ac:chgData name="Rosa Carolina Ayala Calvo" userId="ceeaccb2-5aaf-48bd-ae1a-a0c9382ef857" providerId="ADAL" clId="{F08ABF49-BB0C-463D-BB22-E1A68682DF80}" dt="2026-02-13T17:38:17.118" v="7" actId="962"/>
          <ac:spMkLst>
            <pc:docMk/>
            <pc:sldMk cId="3082349710" sldId="256"/>
            <ac:spMk id="3" creationId="{B253E43F-A942-2CE5-5893-F3B50024177B}"/>
          </ac:spMkLst>
        </pc:spChg>
        <pc:spChg chg="ord">
          <ac:chgData name="Rosa Carolina Ayala Calvo" userId="ceeaccb2-5aaf-48bd-ae1a-a0c9382ef857" providerId="ADAL" clId="{F08ABF49-BB0C-463D-BB22-E1A68682DF80}" dt="2026-02-13T17:38:33.168" v="8" actId="13244"/>
          <ac:spMkLst>
            <pc:docMk/>
            <pc:sldMk cId="3082349710" sldId="256"/>
            <ac:spMk id="16" creationId="{C8F98633-C4E4-0A2D-3B85-87F1848C52F9}"/>
          </ac:spMkLst>
        </pc:spChg>
        <pc:spChg chg="mod">
          <ac:chgData name="Rosa Carolina Ayala Calvo" userId="ceeaccb2-5aaf-48bd-ae1a-a0c9382ef857" providerId="ADAL" clId="{F08ABF49-BB0C-463D-BB22-E1A68682DF80}" dt="2026-02-13T17:37:51.685" v="3" actId="962"/>
          <ac:spMkLst>
            <pc:docMk/>
            <pc:sldMk cId="3082349710" sldId="256"/>
            <ac:spMk id="17" creationId="{CB60FCB7-8C6D-0C85-A909-9EDDBA3A9EE9}"/>
          </ac:spMkLst>
        </pc:spChg>
        <pc:spChg chg="mod">
          <ac:chgData name="Rosa Carolina Ayala Calvo" userId="ceeaccb2-5aaf-48bd-ae1a-a0c9382ef857" providerId="ADAL" clId="{F08ABF49-BB0C-463D-BB22-E1A68682DF80}" dt="2026-02-13T17:37:50.832" v="2" actId="962"/>
          <ac:spMkLst>
            <pc:docMk/>
            <pc:sldMk cId="3082349710" sldId="256"/>
            <ac:spMk id="18" creationId="{F91B90A5-B08A-D4EB-BE79-46379675F6E7}"/>
          </ac:spMkLst>
        </pc:spChg>
        <pc:spChg chg="ord">
          <ac:chgData name="Rosa Carolina Ayala Calvo" userId="ceeaccb2-5aaf-48bd-ae1a-a0c9382ef857" providerId="ADAL" clId="{F08ABF49-BB0C-463D-BB22-E1A68682DF80}" dt="2026-02-13T17:38:35.835" v="9" actId="13244"/>
          <ac:spMkLst>
            <pc:docMk/>
            <pc:sldMk cId="3082349710" sldId="256"/>
            <ac:spMk id="19" creationId="{9199333F-A3F3-200C-C96D-966520CA0360}"/>
          </ac:spMkLst>
        </pc:spChg>
        <pc:spChg chg="ord">
          <ac:chgData name="Rosa Carolina Ayala Calvo" userId="ceeaccb2-5aaf-48bd-ae1a-a0c9382ef857" providerId="ADAL" clId="{F08ABF49-BB0C-463D-BB22-E1A68682DF80}" dt="2026-02-13T17:38:37.999" v="10" actId="13244"/>
          <ac:spMkLst>
            <pc:docMk/>
            <pc:sldMk cId="3082349710" sldId="256"/>
            <ac:spMk id="20" creationId="{786C045A-458A-E367-58B4-892CB260F255}"/>
          </ac:spMkLst>
        </pc:spChg>
        <pc:grpChg chg="mod ord">
          <ac:chgData name="Rosa Carolina Ayala Calvo" userId="ceeaccb2-5aaf-48bd-ae1a-a0c9382ef857" providerId="ADAL" clId="{F08ABF49-BB0C-463D-BB22-E1A68682DF80}" dt="2026-02-13T17:38:40.401" v="11" actId="13244"/>
          <ac:grpSpMkLst>
            <pc:docMk/>
            <pc:sldMk cId="3082349710" sldId="256"/>
            <ac:grpSpMk id="8" creationId="{682701B4-E77A-8E5B-C236-FF6E3F42D8F2}"/>
          </ac:grpSpMkLst>
        </pc:grpChg>
        <pc:picChg chg="mod">
          <ac:chgData name="Rosa Carolina Ayala Calvo" userId="ceeaccb2-5aaf-48bd-ae1a-a0c9382ef857" providerId="ADAL" clId="{F08ABF49-BB0C-463D-BB22-E1A68682DF80}" dt="2026-02-13T17:37:49.029" v="1" actId="962"/>
          <ac:picMkLst>
            <pc:docMk/>
            <pc:sldMk cId="3082349710" sldId="256"/>
            <ac:picMk id="5" creationId="{07CF3D0E-6380-BAE4-4E52-D2B0C399235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4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508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460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29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403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98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72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88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95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580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32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7971AE-D654-4643-AEC5-06A8DE865175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6A4C18-0338-4C03-A7B6-957BF9A3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304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ecorative fossil themed border">
            <a:extLst>
              <a:ext uri="{FF2B5EF4-FFF2-40B4-BE49-F238E27FC236}">
                <a16:creationId xmlns:a16="http://schemas.microsoft.com/office/drawing/2014/main" id="{07CF3D0E-6380-BAE4-4E52-D2B0C39923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" t="235" r="2901" b="6747"/>
          <a:stretch>
            <a:fillRect/>
          </a:stretch>
        </p:blipFill>
        <p:spPr>
          <a:xfrm>
            <a:off x="0" y="-1"/>
            <a:ext cx="6850380" cy="9121712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91B90A5-B08A-D4EB-BE79-46379675F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012" y="406710"/>
            <a:ext cx="5975976" cy="776470"/>
          </a:xfrm>
          <a:prstGeom prst="roundRect">
            <a:avLst>
              <a:gd name="adj" fmla="val 2966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60FCB7-8C6D-0C85-A909-9EDDBA3A9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012" y="1242797"/>
            <a:ext cx="5975976" cy="7535443"/>
          </a:xfrm>
          <a:prstGeom prst="roundRect">
            <a:avLst>
              <a:gd name="adj" fmla="val 506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F98633-C4E4-0A2D-3B85-87F1848C52F9}"/>
              </a:ext>
            </a:extLst>
          </p:cNvPr>
          <p:cNvSpPr txBox="1"/>
          <p:nvPr/>
        </p:nvSpPr>
        <p:spPr>
          <a:xfrm>
            <a:off x="5469365" y="8545394"/>
            <a:ext cx="795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Page 1 of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99333F-A3F3-200C-C96D-966520CA0360}"/>
              </a:ext>
            </a:extLst>
          </p:cNvPr>
          <p:cNvSpPr txBox="1"/>
          <p:nvPr/>
        </p:nvSpPr>
        <p:spPr>
          <a:xfrm>
            <a:off x="1660212" y="470943"/>
            <a:ext cx="3567108" cy="410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>
              <a:lnSpc>
                <a:spcPts val="2606"/>
              </a:lnSpc>
              <a:spcBef>
                <a:spcPts val="800"/>
              </a:spcBef>
              <a:spcAft>
                <a:spcPts val="400"/>
              </a:spcAft>
              <a:buNone/>
            </a:pPr>
            <a:r>
              <a:rPr lang="en-US" sz="2000" i="0">
                <a:solidFill>
                  <a:schemeClr val="accent2">
                    <a:lumMod val="50000"/>
                  </a:schemeClr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The Stories Fossils Tell </a:t>
            </a:r>
            <a:r>
              <a:rPr lang="en-US" sz="2000" i="0">
                <a:effectLst/>
                <a:latin typeface="Cavolini" panose="03000502040302020204" pitchFamily="66" charset="0"/>
                <a:cs typeface="Cavolini" panose="03000502040302020204" pitchFamily="66" charset="0"/>
              </a:rPr>
              <a:t> 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6C045A-458A-E367-58B4-892CB260F255}"/>
              </a:ext>
            </a:extLst>
          </p:cNvPr>
          <p:cNvSpPr txBox="1"/>
          <p:nvPr/>
        </p:nvSpPr>
        <p:spPr>
          <a:xfrm>
            <a:off x="1358054" y="808654"/>
            <a:ext cx="4298628" cy="358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>
              <a:lnSpc>
                <a:spcPts val="2172"/>
              </a:lnSpc>
              <a:spcBef>
                <a:spcPts val="800"/>
              </a:spcBef>
              <a:spcAft>
                <a:spcPts val="400"/>
              </a:spcAft>
              <a:buNone/>
            </a:pPr>
            <a:r>
              <a:rPr lang="en-US" sz="1600" i="0">
                <a:solidFill>
                  <a:schemeClr val="accent2">
                    <a:lumMod val="50000"/>
                  </a:schemeClr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Handout 5 – Common fossils in Michigan</a:t>
            </a:r>
            <a:endParaRPr lang="en-US" b="1" i="0">
              <a:effectLst/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983E2B-24E4-57CB-2301-DC45DC9DE540}"/>
              </a:ext>
            </a:extLst>
          </p:cNvPr>
          <p:cNvSpPr txBox="1"/>
          <p:nvPr/>
        </p:nvSpPr>
        <p:spPr>
          <a:xfrm>
            <a:off x="519380" y="1357672"/>
            <a:ext cx="5975976" cy="5363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ts val="1564"/>
              </a:lnSpc>
              <a:spcBef>
                <a:spcPts val="800"/>
              </a:spcBef>
              <a:spcAft>
                <a:spcPts val="400"/>
              </a:spcAft>
              <a:buNone/>
            </a:pPr>
            <a:r>
              <a:rPr lang="en-US" sz="1400" b="1" i="0">
                <a:solidFill>
                  <a:schemeClr val="accent2">
                    <a:lumMod val="50000"/>
                  </a:schemeClr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Name: ______________________________ </a:t>
            </a:r>
            <a:r>
              <a:rPr lang="en-US" sz="1400" b="0" i="0">
                <a:solidFill>
                  <a:schemeClr val="accent2">
                    <a:lumMod val="50000"/>
                  </a:schemeClr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 </a:t>
            </a:r>
          </a:p>
          <a:p>
            <a:pPr algn="l" rtl="0" fontAlgn="base">
              <a:lnSpc>
                <a:spcPts val="1564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 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Analyze the fossil samples provided and fill out the table below: 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endParaRPr lang="en-US" sz="1400" b="0" i="0">
              <a:solidFill>
                <a:srgbClr val="000000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Pick one Michigan fossil and draw a picture of it below.  </a:t>
            </a:r>
          </a:p>
          <a:p>
            <a:pPr algn="l" rtl="0" fontAlgn="base">
              <a:lnSpc>
                <a:spcPts val="1911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Name of your fossil: ________________________________________ </a:t>
            </a:r>
          </a:p>
          <a:p>
            <a:pPr algn="l" rtl="0" fontAlgn="base">
              <a:lnSpc>
                <a:spcPts val="1564"/>
              </a:lnSpc>
              <a:spcAft>
                <a:spcPts val="800"/>
              </a:spcAft>
              <a:buNone/>
            </a:pPr>
            <a:r>
              <a:rPr lang="en-US" sz="1400" b="0" i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  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6645E6C-11DB-0588-354B-FA743CD35C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812439"/>
              </p:ext>
            </p:extLst>
          </p:nvPr>
        </p:nvGraphicFramePr>
        <p:xfrm>
          <a:off x="851644" y="2293620"/>
          <a:ext cx="5198636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9136">
                  <a:extLst>
                    <a:ext uri="{9D8B030D-6E8A-4147-A177-3AD203B41FA5}">
                      <a16:colId xmlns:a16="http://schemas.microsoft.com/office/drawing/2014/main" val="83281912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1420539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Fossil Name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Description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3489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buFont typeface="+mj-lt"/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Brachiopod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 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458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buFont typeface="+mj-lt"/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Bryozoan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 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2745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buFont typeface="+mj-lt"/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Crinoid 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 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343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buFont typeface="+mj-lt"/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Coral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 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23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0" hangingPunct="1">
                        <a:lnSpc>
                          <a:spcPts val="191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Gastropod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 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05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buFont typeface="+mj-lt"/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Mammoth tooth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6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buFont typeface="+mj-lt"/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Mastodon tooth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39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buFont typeface="+mj-lt"/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Trilobite 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911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0" i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  </a:t>
                      </a:r>
                      <a:endParaRPr lang="en-US" b="0" i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347543"/>
                  </a:ext>
                </a:extLst>
              </a:tr>
            </a:tbl>
          </a:graphicData>
        </a:graphic>
      </p:graphicFrame>
      <p:sp>
        <p:nvSpPr>
          <p:cNvPr id="3" name="Oval 2" descr="Space to draw your fossil">
            <a:extLst>
              <a:ext uri="{FF2B5EF4-FFF2-40B4-BE49-F238E27FC236}">
                <a16:creationId xmlns:a16="http://schemas.microsoft.com/office/drawing/2014/main" id="{B253E43F-A942-2CE5-5893-F3B50024177B}"/>
              </a:ext>
            </a:extLst>
          </p:cNvPr>
          <p:cNvSpPr/>
          <p:nvPr/>
        </p:nvSpPr>
        <p:spPr>
          <a:xfrm>
            <a:off x="722020" y="6463265"/>
            <a:ext cx="5145295" cy="220523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 descr="Lower bar displaying the logos of Western Michigan University, the Michigan Geological Survey, and CoreKids">
            <a:extLst>
              <a:ext uri="{FF2B5EF4-FFF2-40B4-BE49-F238E27FC236}">
                <a16:creationId xmlns:a16="http://schemas.microsoft.com/office/drawing/2014/main" id="{682701B4-E77A-8E5B-C236-FF6E3F42D8F2}"/>
              </a:ext>
            </a:extLst>
          </p:cNvPr>
          <p:cNvGrpSpPr/>
          <p:nvPr/>
        </p:nvGrpSpPr>
        <p:grpSpPr>
          <a:xfrm>
            <a:off x="0" y="8826297"/>
            <a:ext cx="6842760" cy="329213"/>
            <a:chOff x="0" y="-3279"/>
            <a:chExt cx="6858000" cy="42239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EA86D02-363F-2E1E-E3B2-8F165ABFB917}"/>
                </a:ext>
              </a:extLst>
            </p:cNvPr>
            <p:cNvSpPr/>
            <p:nvPr/>
          </p:nvSpPr>
          <p:spPr>
            <a:xfrm>
              <a:off x="0" y="0"/>
              <a:ext cx="6858000" cy="4131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183EC42-1480-E7E5-20BD-B4C4280DB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9280" y="-1970"/>
              <a:ext cx="873900" cy="41317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DD1AA9D-6956-8D28-BD96-CE22B5184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8941" y="-3279"/>
              <a:ext cx="978180" cy="42239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E5A8C93-8EDE-7C23-993D-E9AE51B6C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" y="-3102"/>
              <a:ext cx="1036320" cy="4131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23497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7d06e6-a6ff-47d3-974d-76eaf972d512">
      <Terms xmlns="http://schemas.microsoft.com/office/infopath/2007/PartnerControls"/>
    </lcf76f155ced4ddcb4097134ff3c332f>
    <TaxCatchAll xmlns="1ba5964e-0aed-4886-b9a8-22f24d25d8d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7A8E34013694A9AF4F04CC5C73799" ma:contentTypeVersion="16" ma:contentTypeDescription="Create a new document." ma:contentTypeScope="" ma:versionID="273e027f370bc65d01c96e2b6d4801c1">
  <xsd:schema xmlns:xsd="http://www.w3.org/2001/XMLSchema" xmlns:xs="http://www.w3.org/2001/XMLSchema" xmlns:p="http://schemas.microsoft.com/office/2006/metadata/properties" xmlns:ns2="da7d06e6-a6ff-47d3-974d-76eaf972d512" xmlns:ns3="1ba5964e-0aed-4886-b9a8-22f24d25d8df" targetNamespace="http://schemas.microsoft.com/office/2006/metadata/properties" ma:root="true" ma:fieldsID="2a0ff107c380d4f57241e83225d4d12a" ns2:_="" ns3:_="">
    <xsd:import namespace="da7d06e6-a6ff-47d3-974d-76eaf972d512"/>
    <xsd:import namespace="1ba5964e-0aed-4886-b9a8-22f24d25d8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d06e6-a6ff-47d3-974d-76eaf972d5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9734e5bf-f6ce-4ed4-ac46-3aacfb8a7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a5964e-0aed-4886-b9a8-22f24d25d8d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bd69f078-3ab0-4a6c-9947-2e83565ba6e1}" ma:internalName="TaxCatchAll" ma:showField="CatchAllData" ma:web="1ba5964e-0aed-4886-b9a8-22f24d25d8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43F037-8C7B-45BF-9DA3-052A77445579}">
  <ds:schemaRefs>
    <ds:schemaRef ds:uri="http://www.w3.org/XML/1998/namespace"/>
    <ds:schemaRef ds:uri="http://schemas.microsoft.com/office/2006/documentManagement/types"/>
    <ds:schemaRef ds:uri="http://schemas.microsoft.com/office/2006/metadata/properties"/>
    <ds:schemaRef ds:uri="1ba5964e-0aed-4886-b9a8-22f24d25d8df"/>
    <ds:schemaRef ds:uri="da7d06e6-a6ff-47d3-974d-76eaf972d512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DDC0075-E780-4E5B-A39E-0E87DF8EB0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FF2B4E-FD09-4116-80C0-C366A33498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7d06e6-a6ff-47d3-974d-76eaf972d512"/>
    <ds:schemaRef ds:uri="1ba5964e-0aed-4886-b9a8-22f24d25d8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69</Words>
  <Application>Microsoft Office PowerPoint</Application>
  <PresentationFormat>Letter Paper (8.5x11 in)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ADLaM Display</vt:lpstr>
      <vt:lpstr>Aptos</vt:lpstr>
      <vt:lpstr>Aptos Display</vt:lpstr>
      <vt:lpstr>Arial</vt:lpstr>
      <vt:lpstr>Cavolini</vt:lpstr>
      <vt:lpstr>Source Sans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CAROLINA AYALA</dc:creator>
  <cp:lastModifiedBy>CAROLINA AYALA</cp:lastModifiedBy>
  <cp:revision>4</cp:revision>
  <dcterms:created xsi:type="dcterms:W3CDTF">2026-01-16T16:13:09Z</dcterms:created>
  <dcterms:modified xsi:type="dcterms:W3CDTF">2026-02-13T17:38:42Z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0x010100D337A8E34013694A9AF4F04CC5C73799</vt:lpwstr>
  </property>
  <property fmtid="{D5CDD505-2E9C-101B-9397-08002B2CF9AE}" pid="3" name="MediaServiceImageTags">
    <vt:lpwstr/>
  </property>
</Properties>
</file>