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6" r:id="rId5"/>
  </p:sldIdLst>
  <p:sldSz cx="6858000" cy="9144000" type="letter"/>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65" autoAdjust="0"/>
    <p:restoredTop sz="94660"/>
  </p:normalViewPr>
  <p:slideViewPr>
    <p:cSldViewPr snapToGrid="0">
      <p:cViewPr varScale="1">
        <p:scale>
          <a:sx n="50" d="100"/>
          <a:sy n="50" d="100"/>
        </p:scale>
        <p:origin x="1944" y="269"/>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slide" Target="slides/slide1.xml"/><Relationship Id="rId10"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sa Carolina Ayala Calvo" userId="ceeaccb2-5aaf-48bd-ae1a-a0c9382ef857" providerId="ADAL" clId="{F08ABF49-BB0C-463D-BB22-E1A68682DF80}"/>
    <pc:docChg chg="modSld">
      <pc:chgData name="Rosa Carolina Ayala Calvo" userId="ceeaccb2-5aaf-48bd-ae1a-a0c9382ef857" providerId="ADAL" clId="{F08ABF49-BB0C-463D-BB22-E1A68682DF80}" dt="2026-02-13T17:34:10.566" v="9" actId="13244"/>
      <pc:docMkLst>
        <pc:docMk/>
      </pc:docMkLst>
      <pc:sldChg chg="modSp mod">
        <pc:chgData name="Rosa Carolina Ayala Calvo" userId="ceeaccb2-5aaf-48bd-ae1a-a0c9382ef857" providerId="ADAL" clId="{F08ABF49-BB0C-463D-BB22-E1A68682DF80}" dt="2026-02-13T17:34:10.566" v="9" actId="13244"/>
        <pc:sldMkLst>
          <pc:docMk/>
          <pc:sldMk cId="3082349710" sldId="256"/>
        </pc:sldMkLst>
        <pc:spChg chg="ord">
          <ac:chgData name="Rosa Carolina Ayala Calvo" userId="ceeaccb2-5aaf-48bd-ae1a-a0c9382ef857" providerId="ADAL" clId="{F08ABF49-BB0C-463D-BB22-E1A68682DF80}" dt="2026-02-13T17:34:10.566" v="9" actId="13244"/>
          <ac:spMkLst>
            <pc:docMk/>
            <pc:sldMk cId="3082349710" sldId="256"/>
            <ac:spMk id="16" creationId="{C8F98633-C4E4-0A2D-3B85-87F1848C52F9}"/>
          </ac:spMkLst>
        </pc:spChg>
        <pc:spChg chg="mod">
          <ac:chgData name="Rosa Carolina Ayala Calvo" userId="ceeaccb2-5aaf-48bd-ae1a-a0c9382ef857" providerId="ADAL" clId="{F08ABF49-BB0C-463D-BB22-E1A68682DF80}" dt="2026-02-13T17:33:43.907" v="3" actId="962"/>
          <ac:spMkLst>
            <pc:docMk/>
            <pc:sldMk cId="3082349710" sldId="256"/>
            <ac:spMk id="17" creationId="{CB60FCB7-8C6D-0C85-A909-9EDDBA3A9EE9}"/>
          </ac:spMkLst>
        </pc:spChg>
        <pc:spChg chg="mod">
          <ac:chgData name="Rosa Carolina Ayala Calvo" userId="ceeaccb2-5aaf-48bd-ae1a-a0c9382ef857" providerId="ADAL" clId="{F08ABF49-BB0C-463D-BB22-E1A68682DF80}" dt="2026-02-13T17:33:43.091" v="2" actId="962"/>
          <ac:spMkLst>
            <pc:docMk/>
            <pc:sldMk cId="3082349710" sldId="256"/>
            <ac:spMk id="18" creationId="{F91B90A5-B08A-D4EB-BE79-46379675F6E7}"/>
          </ac:spMkLst>
        </pc:spChg>
        <pc:spChg chg="ord">
          <ac:chgData name="Rosa Carolina Ayala Calvo" userId="ceeaccb2-5aaf-48bd-ae1a-a0c9382ef857" providerId="ADAL" clId="{F08ABF49-BB0C-463D-BB22-E1A68682DF80}" dt="2026-02-13T17:34:01.950" v="6" actId="13244"/>
          <ac:spMkLst>
            <pc:docMk/>
            <pc:sldMk cId="3082349710" sldId="256"/>
            <ac:spMk id="19" creationId="{9199333F-A3F3-200C-C96D-966520CA0360}"/>
          </ac:spMkLst>
        </pc:spChg>
        <pc:spChg chg="ord">
          <ac:chgData name="Rosa Carolina Ayala Calvo" userId="ceeaccb2-5aaf-48bd-ae1a-a0c9382ef857" providerId="ADAL" clId="{F08ABF49-BB0C-463D-BB22-E1A68682DF80}" dt="2026-02-13T17:34:05.053" v="8" actId="13244"/>
          <ac:spMkLst>
            <pc:docMk/>
            <pc:sldMk cId="3082349710" sldId="256"/>
            <ac:spMk id="20" creationId="{786C045A-458A-E367-58B4-892CB260F255}"/>
          </ac:spMkLst>
        </pc:spChg>
        <pc:grpChg chg="mod ord">
          <ac:chgData name="Rosa Carolina Ayala Calvo" userId="ceeaccb2-5aaf-48bd-ae1a-a0c9382ef857" providerId="ADAL" clId="{F08ABF49-BB0C-463D-BB22-E1A68682DF80}" dt="2026-02-13T17:34:03.393" v="7" actId="13244"/>
          <ac:grpSpMkLst>
            <pc:docMk/>
            <pc:sldMk cId="3082349710" sldId="256"/>
            <ac:grpSpMk id="8" creationId="{682701B4-E77A-8E5B-C236-FF6E3F42D8F2}"/>
          </ac:grpSpMkLst>
        </pc:grpChg>
        <pc:picChg chg="mod">
          <ac:chgData name="Rosa Carolina Ayala Calvo" userId="ceeaccb2-5aaf-48bd-ae1a-a0c9382ef857" providerId="ADAL" clId="{F08ABF49-BB0C-463D-BB22-E1A68682DF80}" dt="2026-02-13T17:33:41.173" v="1" actId="962"/>
          <ac:picMkLst>
            <pc:docMk/>
            <pc:sldMk cId="3082349710" sldId="256"/>
            <ac:picMk id="5" creationId="{07CF3D0E-6380-BAE4-4E52-D2B0C399235D}"/>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496484"/>
            <a:ext cx="5829300" cy="3183467"/>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857250" y="4802717"/>
            <a:ext cx="5143500" cy="2207683"/>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67971AE-D654-4643-AEC5-06A8DE865175}" type="datetimeFigureOut">
              <a:rPr lang="en-US" smtClean="0"/>
              <a:t>2/13/2026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6A4C18-0338-4C03-A7B6-957BF9A3F8A7}" type="slidenum">
              <a:rPr lang="en-US" smtClean="0"/>
              <a:t>‹#›</a:t>
            </a:fld>
            <a:endParaRPr lang="en-US"/>
          </a:p>
        </p:txBody>
      </p:sp>
    </p:spTree>
    <p:extLst>
      <p:ext uri="{BB962C8B-B14F-4D97-AF65-F5344CB8AC3E}">
        <p14:creationId xmlns:p14="http://schemas.microsoft.com/office/powerpoint/2010/main" val="2273141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67971AE-D654-4643-AEC5-06A8DE865175}" type="datetimeFigureOut">
              <a:rPr lang="en-US" smtClean="0"/>
              <a:t>2/13/2026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6A4C18-0338-4C03-A7B6-957BF9A3F8A7}" type="slidenum">
              <a:rPr lang="en-US" smtClean="0"/>
              <a:t>‹#›</a:t>
            </a:fld>
            <a:endParaRPr lang="en-US"/>
          </a:p>
        </p:txBody>
      </p:sp>
    </p:spTree>
    <p:extLst>
      <p:ext uri="{BB962C8B-B14F-4D97-AF65-F5344CB8AC3E}">
        <p14:creationId xmlns:p14="http://schemas.microsoft.com/office/powerpoint/2010/main" val="11125081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486834"/>
            <a:ext cx="1478756" cy="774911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486834"/>
            <a:ext cx="4350544" cy="77491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67971AE-D654-4643-AEC5-06A8DE865175}" type="datetimeFigureOut">
              <a:rPr lang="en-US" smtClean="0"/>
              <a:t>2/13/2026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6A4C18-0338-4C03-A7B6-957BF9A3F8A7}" type="slidenum">
              <a:rPr lang="en-US" smtClean="0"/>
              <a:t>‹#›</a:t>
            </a:fld>
            <a:endParaRPr lang="en-US"/>
          </a:p>
        </p:txBody>
      </p:sp>
    </p:spTree>
    <p:extLst>
      <p:ext uri="{BB962C8B-B14F-4D97-AF65-F5344CB8AC3E}">
        <p14:creationId xmlns:p14="http://schemas.microsoft.com/office/powerpoint/2010/main" val="23574600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67971AE-D654-4643-AEC5-06A8DE865175}" type="datetimeFigureOut">
              <a:rPr lang="en-US" smtClean="0"/>
              <a:t>2/13/2026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6A4C18-0338-4C03-A7B6-957BF9A3F8A7}" type="slidenum">
              <a:rPr lang="en-US" smtClean="0"/>
              <a:t>‹#›</a:t>
            </a:fld>
            <a:endParaRPr lang="en-US"/>
          </a:p>
        </p:txBody>
      </p:sp>
    </p:spTree>
    <p:extLst>
      <p:ext uri="{BB962C8B-B14F-4D97-AF65-F5344CB8AC3E}">
        <p14:creationId xmlns:p14="http://schemas.microsoft.com/office/powerpoint/2010/main" val="19431296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279653"/>
            <a:ext cx="5915025" cy="3803649"/>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467916" y="6119286"/>
            <a:ext cx="5915025" cy="2000249"/>
          </a:xfrm>
        </p:spPr>
        <p:txBody>
          <a:bodyPr/>
          <a:lstStyle>
            <a:lvl1pPr marL="0" indent="0">
              <a:buNone/>
              <a:defRPr sz="1800">
                <a:solidFill>
                  <a:schemeClr val="tx1">
                    <a:tint val="82000"/>
                  </a:schemeClr>
                </a:solidFill>
              </a:defRPr>
            </a:lvl1pPr>
            <a:lvl2pPr marL="342900" indent="0">
              <a:buNone/>
              <a:defRPr sz="1500">
                <a:solidFill>
                  <a:schemeClr val="tx1">
                    <a:tint val="82000"/>
                  </a:schemeClr>
                </a:solidFill>
              </a:defRPr>
            </a:lvl2pPr>
            <a:lvl3pPr marL="685800" indent="0">
              <a:buNone/>
              <a:defRPr sz="1350">
                <a:solidFill>
                  <a:schemeClr val="tx1">
                    <a:tint val="82000"/>
                  </a:schemeClr>
                </a:solidFill>
              </a:defRPr>
            </a:lvl3pPr>
            <a:lvl4pPr marL="1028700" indent="0">
              <a:buNone/>
              <a:defRPr sz="1200">
                <a:solidFill>
                  <a:schemeClr val="tx1">
                    <a:tint val="82000"/>
                  </a:schemeClr>
                </a:solidFill>
              </a:defRPr>
            </a:lvl4pPr>
            <a:lvl5pPr marL="1371600" indent="0">
              <a:buNone/>
              <a:defRPr sz="1200">
                <a:solidFill>
                  <a:schemeClr val="tx1">
                    <a:tint val="82000"/>
                  </a:schemeClr>
                </a:solidFill>
              </a:defRPr>
            </a:lvl5pPr>
            <a:lvl6pPr marL="1714500" indent="0">
              <a:buNone/>
              <a:defRPr sz="1200">
                <a:solidFill>
                  <a:schemeClr val="tx1">
                    <a:tint val="82000"/>
                  </a:schemeClr>
                </a:solidFill>
              </a:defRPr>
            </a:lvl6pPr>
            <a:lvl7pPr marL="2057400" indent="0">
              <a:buNone/>
              <a:defRPr sz="1200">
                <a:solidFill>
                  <a:schemeClr val="tx1">
                    <a:tint val="82000"/>
                  </a:schemeClr>
                </a:solidFill>
              </a:defRPr>
            </a:lvl7pPr>
            <a:lvl8pPr marL="2400300" indent="0">
              <a:buNone/>
              <a:defRPr sz="1200">
                <a:solidFill>
                  <a:schemeClr val="tx1">
                    <a:tint val="82000"/>
                  </a:schemeClr>
                </a:solidFill>
              </a:defRPr>
            </a:lvl8pPr>
            <a:lvl9pPr marL="2743200" indent="0">
              <a:buNone/>
              <a:defRPr sz="12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67971AE-D654-4643-AEC5-06A8DE865175}" type="datetimeFigureOut">
              <a:rPr lang="en-US" smtClean="0"/>
              <a:t>2/13/2026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6A4C18-0338-4C03-A7B6-957BF9A3F8A7}" type="slidenum">
              <a:rPr lang="en-US" smtClean="0"/>
              <a:t>‹#›</a:t>
            </a:fld>
            <a:endParaRPr lang="en-US"/>
          </a:p>
        </p:txBody>
      </p:sp>
    </p:spTree>
    <p:extLst>
      <p:ext uri="{BB962C8B-B14F-4D97-AF65-F5344CB8AC3E}">
        <p14:creationId xmlns:p14="http://schemas.microsoft.com/office/powerpoint/2010/main" val="37074035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67971AE-D654-4643-AEC5-06A8DE865175}" type="datetimeFigureOut">
              <a:rPr lang="en-US" smtClean="0"/>
              <a:t>2/13/2026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6A4C18-0338-4C03-A7B6-957BF9A3F8A7}" type="slidenum">
              <a:rPr lang="en-US" smtClean="0"/>
              <a:t>‹#›</a:t>
            </a:fld>
            <a:endParaRPr lang="en-US"/>
          </a:p>
        </p:txBody>
      </p:sp>
    </p:spTree>
    <p:extLst>
      <p:ext uri="{BB962C8B-B14F-4D97-AF65-F5344CB8AC3E}">
        <p14:creationId xmlns:p14="http://schemas.microsoft.com/office/powerpoint/2010/main" val="14189983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486836"/>
            <a:ext cx="5915025" cy="1767417"/>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1" y="2241551"/>
            <a:ext cx="2901255"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72381" y="3340100"/>
            <a:ext cx="2901255"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3" y="2241551"/>
            <a:ext cx="2915543"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71863" y="3340100"/>
            <a:ext cx="2915543"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67971AE-D654-4643-AEC5-06A8DE865175}" type="datetimeFigureOut">
              <a:rPr lang="en-US" smtClean="0"/>
              <a:t>2/13/2026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F6A4C18-0338-4C03-A7B6-957BF9A3F8A7}" type="slidenum">
              <a:rPr lang="en-US" smtClean="0"/>
              <a:t>‹#›</a:t>
            </a:fld>
            <a:endParaRPr lang="en-US"/>
          </a:p>
        </p:txBody>
      </p:sp>
    </p:spTree>
    <p:extLst>
      <p:ext uri="{BB962C8B-B14F-4D97-AF65-F5344CB8AC3E}">
        <p14:creationId xmlns:p14="http://schemas.microsoft.com/office/powerpoint/2010/main" val="35731720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67971AE-D654-4643-AEC5-06A8DE865175}" type="datetimeFigureOut">
              <a:rPr lang="en-US" smtClean="0"/>
              <a:t>2/13/2026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F6A4C18-0338-4C03-A7B6-957BF9A3F8A7}" type="slidenum">
              <a:rPr lang="en-US" smtClean="0"/>
              <a:t>‹#›</a:t>
            </a:fld>
            <a:endParaRPr lang="en-US"/>
          </a:p>
        </p:txBody>
      </p:sp>
    </p:spTree>
    <p:extLst>
      <p:ext uri="{BB962C8B-B14F-4D97-AF65-F5344CB8AC3E}">
        <p14:creationId xmlns:p14="http://schemas.microsoft.com/office/powerpoint/2010/main" val="9558886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7971AE-D654-4643-AEC5-06A8DE865175}" type="datetimeFigureOut">
              <a:rPr lang="en-US" smtClean="0"/>
              <a:t>2/13/2026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F6A4C18-0338-4C03-A7B6-957BF9A3F8A7}" type="slidenum">
              <a:rPr lang="en-US" smtClean="0"/>
              <a:t>‹#›</a:t>
            </a:fld>
            <a:endParaRPr lang="en-US"/>
          </a:p>
        </p:txBody>
      </p:sp>
    </p:spTree>
    <p:extLst>
      <p:ext uri="{BB962C8B-B14F-4D97-AF65-F5344CB8AC3E}">
        <p14:creationId xmlns:p14="http://schemas.microsoft.com/office/powerpoint/2010/main" val="15619954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2915543" y="1316569"/>
            <a:ext cx="3471863" cy="649816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667971AE-D654-4643-AEC5-06A8DE865175}" type="datetimeFigureOut">
              <a:rPr lang="en-US" smtClean="0"/>
              <a:t>2/13/2026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6A4C18-0338-4C03-A7B6-957BF9A3F8A7}" type="slidenum">
              <a:rPr lang="en-US" smtClean="0"/>
              <a:t>‹#›</a:t>
            </a:fld>
            <a:endParaRPr lang="en-US"/>
          </a:p>
        </p:txBody>
      </p:sp>
    </p:spTree>
    <p:extLst>
      <p:ext uri="{BB962C8B-B14F-4D97-AF65-F5344CB8AC3E}">
        <p14:creationId xmlns:p14="http://schemas.microsoft.com/office/powerpoint/2010/main" val="22805804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3" y="1316569"/>
            <a:ext cx="3471863" cy="649816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667971AE-D654-4643-AEC5-06A8DE865175}" type="datetimeFigureOut">
              <a:rPr lang="en-US" smtClean="0"/>
              <a:t>2/13/2026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6A4C18-0338-4C03-A7B6-957BF9A3F8A7}" type="slidenum">
              <a:rPr lang="en-US" smtClean="0"/>
              <a:t>‹#›</a:t>
            </a:fld>
            <a:endParaRPr lang="en-US"/>
          </a:p>
        </p:txBody>
      </p:sp>
    </p:spTree>
    <p:extLst>
      <p:ext uri="{BB962C8B-B14F-4D97-AF65-F5344CB8AC3E}">
        <p14:creationId xmlns:p14="http://schemas.microsoft.com/office/powerpoint/2010/main" val="41683235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486836"/>
            <a:ext cx="5915025" cy="176741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88" y="2434167"/>
            <a:ext cx="5915025" cy="58017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8475136"/>
            <a:ext cx="1543050" cy="486833"/>
          </a:xfrm>
          <a:prstGeom prst="rect">
            <a:avLst/>
          </a:prstGeom>
        </p:spPr>
        <p:txBody>
          <a:bodyPr vert="horz" lIns="91440" tIns="45720" rIns="91440" bIns="45720" rtlCol="0" anchor="ctr"/>
          <a:lstStyle>
            <a:lvl1pPr algn="l">
              <a:defRPr sz="900">
                <a:solidFill>
                  <a:schemeClr val="tx1">
                    <a:tint val="82000"/>
                  </a:schemeClr>
                </a:solidFill>
              </a:defRPr>
            </a:lvl1pPr>
          </a:lstStyle>
          <a:p>
            <a:fld id="{667971AE-D654-4643-AEC5-06A8DE865175}" type="datetimeFigureOut">
              <a:rPr lang="en-US" smtClean="0"/>
              <a:t>2/13/2026</a:t>
            </a:fld>
            <a:endParaRPr lang="en-US"/>
          </a:p>
        </p:txBody>
      </p:sp>
      <p:sp>
        <p:nvSpPr>
          <p:cNvPr id="5" name="Footer Placeholder 4"/>
          <p:cNvSpPr>
            <a:spLocks noGrp="1"/>
          </p:cNvSpPr>
          <p:nvPr>
            <p:ph type="ftr" sz="quarter" idx="3"/>
          </p:nvPr>
        </p:nvSpPr>
        <p:spPr>
          <a:xfrm>
            <a:off x="2271713" y="8475136"/>
            <a:ext cx="2314575" cy="486833"/>
          </a:xfrm>
          <a:prstGeom prst="rect">
            <a:avLst/>
          </a:prstGeom>
        </p:spPr>
        <p:txBody>
          <a:bodyPr vert="horz" lIns="91440" tIns="45720" rIns="91440" bIns="45720" rtlCol="0" anchor="ctr"/>
          <a:lstStyle>
            <a:lvl1pPr algn="ctr">
              <a:defRPr sz="9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4843463" y="8475136"/>
            <a:ext cx="1543050" cy="486833"/>
          </a:xfrm>
          <a:prstGeom prst="rect">
            <a:avLst/>
          </a:prstGeom>
        </p:spPr>
        <p:txBody>
          <a:bodyPr vert="horz" lIns="91440" tIns="45720" rIns="91440" bIns="45720" rtlCol="0" anchor="ctr"/>
          <a:lstStyle>
            <a:lvl1pPr algn="r">
              <a:defRPr sz="900">
                <a:solidFill>
                  <a:schemeClr val="tx1">
                    <a:tint val="82000"/>
                  </a:schemeClr>
                </a:solidFill>
              </a:defRPr>
            </a:lvl1pPr>
          </a:lstStyle>
          <a:p>
            <a:fld id="{EF6A4C18-0338-4C03-A7B6-957BF9A3F8A7}" type="slidenum">
              <a:rPr lang="en-US" smtClean="0"/>
              <a:t>‹#›</a:t>
            </a:fld>
            <a:endParaRPr lang="en-US"/>
          </a:p>
        </p:txBody>
      </p:sp>
    </p:spTree>
    <p:extLst>
      <p:ext uri="{BB962C8B-B14F-4D97-AF65-F5344CB8AC3E}">
        <p14:creationId xmlns:p14="http://schemas.microsoft.com/office/powerpoint/2010/main" val="139330464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ecorative fossil themed border">
            <a:extLst>
              <a:ext uri="{FF2B5EF4-FFF2-40B4-BE49-F238E27FC236}">
                <a16:creationId xmlns:a16="http://schemas.microsoft.com/office/drawing/2014/main" id="{07CF3D0E-6380-BAE4-4E52-D2B0C399235D}"/>
              </a:ext>
            </a:extLst>
          </p:cNvPr>
          <p:cNvPicPr>
            <a:picLocks noChangeAspect="1"/>
          </p:cNvPicPr>
          <p:nvPr/>
        </p:nvPicPr>
        <p:blipFill>
          <a:blip r:embed="rId2">
            <a:alphaModFix amt="80000"/>
            <a:extLst>
              <a:ext uri="{28A0092B-C50C-407E-A947-70E740481C1C}">
                <a14:useLocalDpi xmlns:a14="http://schemas.microsoft.com/office/drawing/2010/main" val="0"/>
              </a:ext>
            </a:extLst>
          </a:blip>
          <a:srcRect l="4060" t="235" r="2901" b="6747"/>
          <a:stretch>
            <a:fillRect/>
          </a:stretch>
        </p:blipFill>
        <p:spPr>
          <a:xfrm>
            <a:off x="0" y="-1"/>
            <a:ext cx="6850380" cy="9121712"/>
          </a:xfrm>
          <a:prstGeom prst="rect">
            <a:avLst/>
          </a:prstGeom>
        </p:spPr>
      </p:pic>
      <p:sp>
        <p:nvSpPr>
          <p:cNvPr id="18" name="Rectangle: Rounded Corners 17">
            <a:extLst>
              <a:ext uri="{FF2B5EF4-FFF2-40B4-BE49-F238E27FC236}">
                <a16:creationId xmlns:a16="http://schemas.microsoft.com/office/drawing/2014/main" id="{F91B90A5-B08A-D4EB-BE79-46379675F6E7}"/>
              </a:ext>
              <a:ext uri="{C183D7F6-B498-43B3-948B-1728B52AA6E4}">
                <adec:decorative xmlns:adec="http://schemas.microsoft.com/office/drawing/2017/decorative" val="1"/>
              </a:ext>
            </a:extLst>
          </p:cNvPr>
          <p:cNvSpPr/>
          <p:nvPr/>
        </p:nvSpPr>
        <p:spPr>
          <a:xfrm>
            <a:off x="441012" y="406710"/>
            <a:ext cx="5975976" cy="776470"/>
          </a:xfrm>
          <a:prstGeom prst="roundRect">
            <a:avLst>
              <a:gd name="adj" fmla="val 29667"/>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Rounded Corners 16">
            <a:extLst>
              <a:ext uri="{FF2B5EF4-FFF2-40B4-BE49-F238E27FC236}">
                <a16:creationId xmlns:a16="http://schemas.microsoft.com/office/drawing/2014/main" id="{CB60FCB7-8C6D-0C85-A909-9EDDBA3A9EE9}"/>
              </a:ext>
              <a:ext uri="{C183D7F6-B498-43B3-948B-1728B52AA6E4}">
                <adec:decorative xmlns:adec="http://schemas.microsoft.com/office/drawing/2017/decorative" val="1"/>
              </a:ext>
            </a:extLst>
          </p:cNvPr>
          <p:cNvSpPr/>
          <p:nvPr/>
        </p:nvSpPr>
        <p:spPr>
          <a:xfrm>
            <a:off x="441012" y="1242797"/>
            <a:ext cx="5975976" cy="7535443"/>
          </a:xfrm>
          <a:prstGeom prst="roundRect">
            <a:avLst>
              <a:gd name="adj" fmla="val 5063"/>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9199333F-A3F3-200C-C96D-966520CA0360}"/>
              </a:ext>
            </a:extLst>
          </p:cNvPr>
          <p:cNvSpPr txBox="1"/>
          <p:nvPr/>
        </p:nvSpPr>
        <p:spPr>
          <a:xfrm>
            <a:off x="1660212" y="470943"/>
            <a:ext cx="3567108" cy="410946"/>
          </a:xfrm>
          <a:prstGeom prst="rect">
            <a:avLst/>
          </a:prstGeom>
          <a:noFill/>
        </p:spPr>
        <p:txBody>
          <a:bodyPr wrap="square">
            <a:spAutoFit/>
          </a:bodyPr>
          <a:lstStyle/>
          <a:p>
            <a:pPr algn="ctr" rtl="0" fontAlgn="base">
              <a:lnSpc>
                <a:spcPts val="2606"/>
              </a:lnSpc>
              <a:spcBef>
                <a:spcPts val="800"/>
              </a:spcBef>
              <a:spcAft>
                <a:spcPts val="400"/>
              </a:spcAft>
              <a:buNone/>
            </a:pPr>
            <a:r>
              <a:rPr lang="en-US" sz="2000" i="0">
                <a:solidFill>
                  <a:schemeClr val="accent2">
                    <a:lumMod val="50000"/>
                  </a:schemeClr>
                </a:solidFill>
                <a:effectLst/>
                <a:latin typeface="ADLaM Display" panose="02010000000000000000" pitchFamily="2" charset="0"/>
                <a:ea typeface="ADLaM Display" panose="02010000000000000000" pitchFamily="2" charset="0"/>
                <a:cs typeface="ADLaM Display" panose="02010000000000000000" pitchFamily="2" charset="0"/>
              </a:rPr>
              <a:t>The Stories Fossils Tell </a:t>
            </a:r>
            <a:r>
              <a:rPr lang="en-US" sz="2000" i="0">
                <a:effectLst/>
                <a:latin typeface="Cavolini" panose="03000502040302020204" pitchFamily="66" charset="0"/>
                <a:cs typeface="Cavolini" panose="03000502040302020204" pitchFamily="66" charset="0"/>
              </a:rPr>
              <a:t>  </a:t>
            </a:r>
          </a:p>
        </p:txBody>
      </p:sp>
      <p:sp>
        <p:nvSpPr>
          <p:cNvPr id="20" name="TextBox 19">
            <a:extLst>
              <a:ext uri="{FF2B5EF4-FFF2-40B4-BE49-F238E27FC236}">
                <a16:creationId xmlns:a16="http://schemas.microsoft.com/office/drawing/2014/main" id="{786C045A-458A-E367-58B4-892CB260F255}"/>
              </a:ext>
            </a:extLst>
          </p:cNvPr>
          <p:cNvSpPr txBox="1"/>
          <p:nvPr/>
        </p:nvSpPr>
        <p:spPr>
          <a:xfrm>
            <a:off x="784860" y="808654"/>
            <a:ext cx="5189220" cy="374526"/>
          </a:xfrm>
          <a:prstGeom prst="rect">
            <a:avLst/>
          </a:prstGeom>
          <a:noFill/>
        </p:spPr>
        <p:txBody>
          <a:bodyPr wrap="square">
            <a:spAutoFit/>
          </a:bodyPr>
          <a:lstStyle/>
          <a:p>
            <a:pPr algn="ctr" rtl="0" fontAlgn="base">
              <a:lnSpc>
                <a:spcPts val="2172"/>
              </a:lnSpc>
              <a:spcBef>
                <a:spcPts val="800"/>
              </a:spcBef>
              <a:spcAft>
                <a:spcPts val="400"/>
              </a:spcAft>
              <a:buNone/>
            </a:pPr>
            <a:r>
              <a:rPr lang="en-US" sz="1600" i="0">
                <a:solidFill>
                  <a:schemeClr val="accent2">
                    <a:lumMod val="50000"/>
                  </a:schemeClr>
                </a:solidFill>
                <a:effectLst/>
                <a:latin typeface="ADLaM Display" panose="02010000000000000000" pitchFamily="2" charset="0"/>
                <a:ea typeface="ADLaM Display" panose="02010000000000000000" pitchFamily="2" charset="0"/>
                <a:cs typeface="ADLaM Display" panose="02010000000000000000" pitchFamily="2" charset="0"/>
              </a:rPr>
              <a:t>Handout 4.1 – </a:t>
            </a:r>
            <a:r>
              <a:rPr lang="en-US" sz="1600">
                <a:solidFill>
                  <a:schemeClr val="accent2">
                    <a:lumMod val="50000"/>
                  </a:schemeClr>
                </a:solidFill>
                <a:latin typeface="ADLaM Display" panose="02010000000000000000" pitchFamily="2" charset="0"/>
                <a:ea typeface="ADLaM Display" panose="02010000000000000000" pitchFamily="2" charset="0"/>
                <a:cs typeface="ADLaM Display" panose="02010000000000000000" pitchFamily="2" charset="0"/>
              </a:rPr>
              <a:t>Where in the world</a:t>
            </a:r>
            <a:r>
              <a:rPr lang="en-US" sz="1600" i="0">
                <a:solidFill>
                  <a:schemeClr val="accent2">
                    <a:lumMod val="50000"/>
                  </a:schemeClr>
                </a:solidFill>
                <a:effectLst/>
                <a:latin typeface="ADLaM Display" panose="02010000000000000000" pitchFamily="2" charset="0"/>
                <a:ea typeface="ADLaM Display" panose="02010000000000000000" pitchFamily="2" charset="0"/>
                <a:cs typeface="ADLaM Display" panose="02010000000000000000" pitchFamily="2" charset="0"/>
              </a:rPr>
              <a:t>? </a:t>
            </a:r>
            <a:r>
              <a:rPr lang="en-US" sz="2000" b="1" i="0">
                <a:effectLst/>
                <a:latin typeface="Cavolini" panose="03000502040302020204" pitchFamily="66" charset="0"/>
                <a:cs typeface="Cavolini" panose="03000502040302020204" pitchFamily="66" charset="0"/>
              </a:rPr>
              <a:t> </a:t>
            </a:r>
            <a:endParaRPr lang="en-US" b="1" i="0">
              <a:effectLst/>
              <a:latin typeface="Cavolini" panose="03000502040302020204" pitchFamily="66" charset="0"/>
              <a:cs typeface="Cavolini" panose="03000502040302020204" pitchFamily="66" charset="0"/>
            </a:endParaRPr>
          </a:p>
        </p:txBody>
      </p:sp>
      <p:sp>
        <p:nvSpPr>
          <p:cNvPr id="15" name="TextBox 14">
            <a:extLst>
              <a:ext uri="{FF2B5EF4-FFF2-40B4-BE49-F238E27FC236}">
                <a16:creationId xmlns:a16="http://schemas.microsoft.com/office/drawing/2014/main" id="{DE983E2B-24E4-57CB-2301-DC45DC9DE540}"/>
              </a:ext>
            </a:extLst>
          </p:cNvPr>
          <p:cNvSpPr txBox="1"/>
          <p:nvPr/>
        </p:nvSpPr>
        <p:spPr>
          <a:xfrm>
            <a:off x="519380" y="1418632"/>
            <a:ext cx="5975976" cy="3144451"/>
          </a:xfrm>
          <a:prstGeom prst="rect">
            <a:avLst/>
          </a:prstGeom>
          <a:noFill/>
        </p:spPr>
        <p:txBody>
          <a:bodyPr wrap="square">
            <a:spAutoFit/>
          </a:bodyPr>
          <a:lstStyle/>
          <a:p>
            <a:pPr algn="l" rtl="0" fontAlgn="base">
              <a:lnSpc>
                <a:spcPts val="1564"/>
              </a:lnSpc>
              <a:spcBef>
                <a:spcPts val="800"/>
              </a:spcBef>
              <a:spcAft>
                <a:spcPts val="400"/>
              </a:spcAft>
              <a:buNone/>
            </a:pPr>
            <a:r>
              <a:rPr lang="en-US" sz="1400" b="1" i="0">
                <a:solidFill>
                  <a:schemeClr val="accent2">
                    <a:lumMod val="50000"/>
                  </a:schemeClr>
                </a:solidFill>
                <a:effectLst/>
                <a:latin typeface="Source Sans Pro" panose="020B0503030403020204" pitchFamily="34" charset="0"/>
                <a:ea typeface="Source Sans Pro" panose="020B0503030403020204" pitchFamily="34" charset="0"/>
              </a:rPr>
              <a:t>Name: ______________________________ </a:t>
            </a:r>
            <a:r>
              <a:rPr lang="en-US" sz="1400" b="0" i="0">
                <a:solidFill>
                  <a:schemeClr val="accent2">
                    <a:lumMod val="50000"/>
                  </a:schemeClr>
                </a:solidFill>
                <a:effectLst/>
                <a:latin typeface="Source Sans Pro" panose="020B0503030403020204" pitchFamily="34" charset="0"/>
                <a:ea typeface="Source Sans Pro" panose="020B0503030403020204" pitchFamily="34" charset="0"/>
              </a:rPr>
              <a:t> </a:t>
            </a:r>
          </a:p>
          <a:p>
            <a:pPr algn="l" rtl="0" fontAlgn="base">
              <a:lnSpc>
                <a:spcPts val="1564"/>
              </a:lnSpc>
              <a:spcAft>
                <a:spcPts val="800"/>
              </a:spcAft>
              <a:buNone/>
            </a:pPr>
            <a:r>
              <a:rPr lang="en-US" sz="1400" b="0" i="0">
                <a:solidFill>
                  <a:srgbClr val="000000"/>
                </a:solidFill>
                <a:effectLst/>
                <a:latin typeface="Source Sans Pro" panose="020B0503030403020204" pitchFamily="34" charset="0"/>
                <a:ea typeface="Source Sans Pro" panose="020B0503030403020204" pitchFamily="34" charset="0"/>
              </a:rPr>
              <a:t> </a:t>
            </a:r>
          </a:p>
          <a:p>
            <a:pPr algn="l" rtl="0" fontAlgn="base">
              <a:lnSpc>
                <a:spcPts val="1911"/>
              </a:lnSpc>
              <a:spcAft>
                <a:spcPts val="800"/>
              </a:spcAft>
              <a:buNone/>
            </a:pPr>
            <a:r>
              <a:rPr lang="en-US" sz="1400" b="0" i="0">
                <a:solidFill>
                  <a:srgbClr val="000000"/>
                </a:solidFill>
                <a:effectLst/>
                <a:latin typeface="Source Sans Pro" panose="020B0503030403020204" pitchFamily="34" charset="0"/>
                <a:ea typeface="Source Sans Pro" panose="020B0503030403020204" pitchFamily="34" charset="0"/>
              </a:rPr>
              <a:t>Find these well-known places in the world using either place name or latitude and longitude location. Use Google Maps to enter either selection. Then right click to get the other information.  Fill out your sheet:</a:t>
            </a:r>
          </a:p>
          <a:p>
            <a:pPr algn="l" rtl="0" fontAlgn="base">
              <a:lnSpc>
                <a:spcPts val="1911"/>
              </a:lnSpc>
              <a:spcAft>
                <a:spcPts val="800"/>
              </a:spcAft>
              <a:buNone/>
            </a:pPr>
            <a:endParaRPr lang="en-US" sz="1400">
              <a:solidFill>
                <a:srgbClr val="000000"/>
              </a:solidFill>
              <a:latin typeface="Source Sans Pro" panose="020B0503030403020204" pitchFamily="34" charset="0"/>
              <a:ea typeface="Source Sans Pro" panose="020B0503030403020204" pitchFamily="34" charset="0"/>
            </a:endParaRPr>
          </a:p>
          <a:p>
            <a:pPr algn="l" rtl="0" fontAlgn="base">
              <a:lnSpc>
                <a:spcPts val="1911"/>
              </a:lnSpc>
              <a:spcAft>
                <a:spcPts val="800"/>
              </a:spcAft>
              <a:buNone/>
            </a:pPr>
            <a:endParaRPr lang="en-US" sz="1400" b="0" i="0">
              <a:solidFill>
                <a:srgbClr val="000000"/>
              </a:solidFill>
              <a:effectLst/>
              <a:latin typeface="Source Sans Pro" panose="020B0503030403020204" pitchFamily="34" charset="0"/>
              <a:ea typeface="Source Sans Pro" panose="020B0503030403020204" pitchFamily="34" charset="0"/>
            </a:endParaRPr>
          </a:p>
          <a:p>
            <a:pPr algn="l" rtl="0" fontAlgn="base">
              <a:lnSpc>
                <a:spcPts val="1911"/>
              </a:lnSpc>
              <a:spcAft>
                <a:spcPts val="800"/>
              </a:spcAft>
              <a:buNone/>
            </a:pPr>
            <a:endParaRPr lang="en-US" sz="1400" b="0" i="0">
              <a:solidFill>
                <a:srgbClr val="000000"/>
              </a:solidFill>
              <a:effectLst/>
              <a:latin typeface="Source Sans Pro" panose="020B0503030403020204" pitchFamily="34" charset="0"/>
              <a:ea typeface="Source Sans Pro" panose="020B0503030403020204" pitchFamily="34" charset="0"/>
            </a:endParaRPr>
          </a:p>
          <a:p>
            <a:pPr algn="l" rtl="0" fontAlgn="base">
              <a:lnSpc>
                <a:spcPts val="1564"/>
              </a:lnSpc>
            </a:pPr>
            <a:endParaRPr lang="en-US" sz="1400">
              <a:solidFill>
                <a:srgbClr val="000000"/>
              </a:solidFill>
              <a:latin typeface="Source Sans Pro" panose="020B0503030403020204" pitchFamily="34" charset="0"/>
              <a:ea typeface="Source Sans Pro" panose="020B0503030403020204" pitchFamily="34" charset="0"/>
            </a:endParaRPr>
          </a:p>
          <a:p>
            <a:pPr algn="l" rtl="0" fontAlgn="base">
              <a:lnSpc>
                <a:spcPts val="1564"/>
              </a:lnSpc>
            </a:pPr>
            <a:r>
              <a:rPr lang="en-US" sz="1400" b="0" i="0">
                <a:solidFill>
                  <a:srgbClr val="000000"/>
                </a:solidFill>
                <a:effectLst/>
                <a:latin typeface="Source Sans Pro" panose="020B0503030403020204" pitchFamily="34" charset="0"/>
                <a:ea typeface="Source Sans Pro" panose="020B0503030403020204" pitchFamily="34" charset="0"/>
              </a:rPr>
              <a:t>  </a:t>
            </a:r>
          </a:p>
          <a:p>
            <a:pPr algn="l" rtl="0" fontAlgn="base">
              <a:lnSpc>
                <a:spcPts val="1564"/>
              </a:lnSpc>
              <a:spcAft>
                <a:spcPts val="800"/>
              </a:spcAft>
              <a:buNone/>
            </a:pPr>
            <a:r>
              <a:rPr lang="en-US" sz="1400" b="0" i="0">
                <a:solidFill>
                  <a:srgbClr val="000000"/>
                </a:solidFill>
                <a:effectLst/>
                <a:latin typeface="Source Sans Pro" panose="020B0503030403020204" pitchFamily="34" charset="0"/>
                <a:ea typeface="Source Sans Pro" panose="020B0503030403020204" pitchFamily="34" charset="0"/>
              </a:rPr>
              <a:t>  </a:t>
            </a:r>
          </a:p>
        </p:txBody>
      </p:sp>
      <p:graphicFrame>
        <p:nvGraphicFramePr>
          <p:cNvPr id="3" name="Table 2">
            <a:extLst>
              <a:ext uri="{FF2B5EF4-FFF2-40B4-BE49-F238E27FC236}">
                <a16:creationId xmlns:a16="http://schemas.microsoft.com/office/drawing/2014/main" id="{E33D7FAF-2EE7-3AE9-E4B2-551FDD03ADC7}"/>
              </a:ext>
            </a:extLst>
          </p:cNvPr>
          <p:cNvGraphicFramePr>
            <a:graphicFrameLocks noGrp="1"/>
          </p:cNvGraphicFramePr>
          <p:nvPr>
            <p:extLst>
              <p:ext uri="{D42A27DB-BD31-4B8C-83A1-F6EECF244321}">
                <p14:modId xmlns:p14="http://schemas.microsoft.com/office/powerpoint/2010/main" val="515334852"/>
              </p:ext>
            </p:extLst>
          </p:nvPr>
        </p:nvGraphicFramePr>
        <p:xfrm>
          <a:off x="534146" y="2828691"/>
          <a:ext cx="5819240" cy="5208489"/>
        </p:xfrm>
        <a:graphic>
          <a:graphicData uri="http://schemas.openxmlformats.org/drawingml/2006/table">
            <a:tbl>
              <a:tblPr firstRow="1" bandRow="1">
                <a:tableStyleId>{5C22544A-7EE6-4342-B048-85BDC9FD1C3A}</a:tableStyleId>
              </a:tblPr>
              <a:tblGrid>
                <a:gridCol w="1454810">
                  <a:extLst>
                    <a:ext uri="{9D8B030D-6E8A-4147-A177-3AD203B41FA5}">
                      <a16:colId xmlns:a16="http://schemas.microsoft.com/office/drawing/2014/main" val="771368312"/>
                    </a:ext>
                  </a:extLst>
                </a:gridCol>
                <a:gridCol w="1284825">
                  <a:extLst>
                    <a:ext uri="{9D8B030D-6E8A-4147-A177-3AD203B41FA5}">
                      <a16:colId xmlns:a16="http://schemas.microsoft.com/office/drawing/2014/main" val="997566679"/>
                    </a:ext>
                  </a:extLst>
                </a:gridCol>
                <a:gridCol w="1624795">
                  <a:extLst>
                    <a:ext uri="{9D8B030D-6E8A-4147-A177-3AD203B41FA5}">
                      <a16:colId xmlns:a16="http://schemas.microsoft.com/office/drawing/2014/main" val="3508706181"/>
                    </a:ext>
                  </a:extLst>
                </a:gridCol>
                <a:gridCol w="1454810">
                  <a:extLst>
                    <a:ext uri="{9D8B030D-6E8A-4147-A177-3AD203B41FA5}">
                      <a16:colId xmlns:a16="http://schemas.microsoft.com/office/drawing/2014/main" val="3708285894"/>
                    </a:ext>
                  </a:extLst>
                </a:gridCol>
              </a:tblGrid>
              <a:tr h="508869">
                <a:tc>
                  <a:txBody>
                    <a:bodyPr/>
                    <a:lstStyle/>
                    <a:p>
                      <a:pPr algn="ctr" rtl="0" fontAlgn="base">
                        <a:lnSpc>
                          <a:spcPts val="1350"/>
                        </a:lnSpc>
                        <a:buNone/>
                      </a:pPr>
                      <a:r>
                        <a:rPr lang="en-US" sz="1400" b="1" i="0">
                          <a:solidFill>
                            <a:schemeClr val="tx1"/>
                          </a:solidFill>
                          <a:effectLst/>
                          <a:latin typeface="Source Sans Pro" panose="020B0503030403020204" pitchFamily="34" charset="0"/>
                          <a:ea typeface="Source Sans Pro" panose="020B0503030403020204" pitchFamily="34" charset="0"/>
                        </a:rPr>
                        <a:t>Place Name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ase">
                        <a:lnSpc>
                          <a:spcPts val="1350"/>
                        </a:lnSpc>
                        <a:buNone/>
                      </a:pPr>
                      <a:r>
                        <a:rPr lang="en-US" sz="1400" b="1" i="0">
                          <a:solidFill>
                            <a:schemeClr val="tx1"/>
                          </a:solidFill>
                          <a:effectLst/>
                          <a:latin typeface="Source Sans Pro" panose="020B0503030403020204" pitchFamily="34" charset="0"/>
                          <a:ea typeface="Source Sans Pro" panose="020B0503030403020204" pitchFamily="34" charset="0"/>
                        </a:rPr>
                        <a:t>Latitude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ase">
                        <a:lnSpc>
                          <a:spcPts val="1350"/>
                        </a:lnSpc>
                        <a:buNone/>
                      </a:pPr>
                      <a:r>
                        <a:rPr lang="en-US" sz="1400" b="1" i="0">
                          <a:solidFill>
                            <a:schemeClr val="tx1"/>
                          </a:solidFill>
                          <a:effectLst/>
                          <a:latin typeface="Source Sans Pro" panose="020B0503030403020204" pitchFamily="34" charset="0"/>
                          <a:ea typeface="Source Sans Pro" panose="020B0503030403020204" pitchFamily="34" charset="0"/>
                        </a:rPr>
                        <a:t>Longitude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ase">
                        <a:lnSpc>
                          <a:spcPts val="1350"/>
                        </a:lnSpc>
                        <a:buNone/>
                      </a:pPr>
                      <a:r>
                        <a:rPr lang="en-US" sz="1400" b="1" i="0">
                          <a:solidFill>
                            <a:schemeClr val="tx1"/>
                          </a:solidFill>
                          <a:effectLst/>
                          <a:latin typeface="Source Sans Pro" panose="020B0503030403020204" pitchFamily="34" charset="0"/>
                          <a:ea typeface="Source Sans Pro" panose="020B0503030403020204" pitchFamily="34" charset="0"/>
                        </a:rPr>
                        <a:t>Degrees from Equator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38753939"/>
                  </a:ext>
                </a:extLst>
              </a:tr>
              <a:tr h="670560">
                <a:tc>
                  <a:txBody>
                    <a:bodyPr/>
                    <a:lstStyle/>
                    <a:p>
                      <a:pPr algn="l" rtl="0" fontAlgn="base">
                        <a:lnSpc>
                          <a:spcPts val="1350"/>
                        </a:lnSpc>
                        <a:buNone/>
                      </a:pPr>
                      <a:r>
                        <a:rPr lang="en-US" sz="1400" b="1" i="0">
                          <a:effectLst/>
                          <a:latin typeface="Source Sans Pro" panose="020B0503030403020204" pitchFamily="34" charset="0"/>
                          <a:ea typeface="Source Sans Pro" panose="020B0503030403020204" pitchFamily="34" charset="0"/>
                        </a:rPr>
                        <a:t>Eiffel Tower, Paris, France </a:t>
                      </a:r>
                    </a:p>
                    <a:p>
                      <a:pPr algn="l" rtl="0" fontAlgn="base">
                        <a:lnSpc>
                          <a:spcPts val="1350"/>
                        </a:lnSpc>
                        <a:buNone/>
                      </a:pPr>
                      <a:r>
                        <a:rPr lang="en-US" sz="1400" b="1" i="0">
                          <a:effectLst/>
                          <a:latin typeface="Source Sans Pro" panose="020B0503030403020204" pitchFamily="34" charset="0"/>
                          <a:ea typeface="Source Sans Pro" panose="020B0503030403020204" pitchFamily="34"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06485232"/>
                  </a:ext>
                </a:extLst>
              </a:tr>
              <a:tr h="670560">
                <a:tc>
                  <a:txBody>
                    <a:bodyPr/>
                    <a:lstStyle/>
                    <a:p>
                      <a:pPr algn="l" rtl="0" fontAlgn="base">
                        <a:lnSpc>
                          <a:spcPts val="1350"/>
                        </a:lnSpc>
                        <a:buNone/>
                      </a:pPr>
                      <a:r>
                        <a:rPr lang="en-US" sz="1400" b="1" i="0">
                          <a:effectLst/>
                          <a:latin typeface="Source Sans Pro" panose="020B0503030403020204" pitchFamily="34" charset="0"/>
                          <a:ea typeface="Source Sans Pro" panose="020B0503030403020204" pitchFamily="34" charset="0"/>
                        </a:rPr>
                        <a:t>Vostok Station, Antarctica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9619431"/>
                  </a:ext>
                </a:extLst>
              </a:tr>
              <a:tr h="670560">
                <a:tc>
                  <a:txBody>
                    <a:bodyPr/>
                    <a:lstStyle/>
                    <a:p>
                      <a:pPr algn="l" rtl="0" fontAlgn="base">
                        <a:lnSpc>
                          <a:spcPts val="1350"/>
                        </a:lnSpc>
                        <a:buNone/>
                      </a:pPr>
                      <a:r>
                        <a:rPr lang="en-US" sz="1400" b="1" i="0">
                          <a:effectLst/>
                          <a:latin typeface="Source Sans Pro" panose="020B0503030403020204" pitchFamily="34" charset="0"/>
                          <a:ea typeface="Source Sans Pro" panose="020B0503030403020204" pitchFamily="34" charset="0"/>
                        </a:rPr>
                        <a:t>Uluru, Australia </a:t>
                      </a:r>
                    </a:p>
                    <a:p>
                      <a:pPr algn="l" rtl="0" fontAlgn="base">
                        <a:lnSpc>
                          <a:spcPts val="1350"/>
                        </a:lnSpc>
                        <a:buNone/>
                      </a:pPr>
                      <a:r>
                        <a:rPr lang="en-US" sz="1400" b="1" i="0">
                          <a:effectLst/>
                          <a:latin typeface="Source Sans Pro" panose="020B0503030403020204" pitchFamily="34" charset="0"/>
                          <a:ea typeface="Source Sans Pro" panose="020B0503030403020204" pitchFamily="34"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629359206"/>
                  </a:ext>
                </a:extLst>
              </a:tr>
              <a:tr h="670560">
                <a:tc>
                  <a:txBody>
                    <a:bodyPr/>
                    <a:lstStyle/>
                    <a:p>
                      <a:pPr algn="l" rtl="0" fontAlgn="base">
                        <a:lnSpc>
                          <a:spcPts val="1350"/>
                        </a:lnSpc>
                        <a:buNone/>
                      </a:pPr>
                      <a:r>
                        <a:rPr lang="en-US" sz="1400" b="1" i="0">
                          <a:effectLst/>
                          <a:latin typeface="Source Sans Pro" panose="020B0503030403020204" pitchFamily="34" charset="0"/>
                          <a:ea typeface="Source Sans Pro" panose="020B0503030403020204" pitchFamily="34" charset="0"/>
                        </a:rPr>
                        <a:t>Great Pyramid of Giza, Egypt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99951083"/>
                  </a:ext>
                </a:extLst>
              </a:tr>
              <a:tr h="650550">
                <a:tc>
                  <a:txBody>
                    <a:bodyPr/>
                    <a:lstStyle/>
                    <a:p>
                      <a:pPr algn="l" rtl="0" fontAlgn="base">
                        <a:lnSpc>
                          <a:spcPts val="1350"/>
                        </a:lnSpc>
                        <a:buNone/>
                      </a:pPr>
                      <a:r>
                        <a:rPr lang="en-US" sz="1400" b="1" i="0">
                          <a:effectLst/>
                          <a:latin typeface="Source Sans Pro" panose="020B0503030403020204" pitchFamily="34" charset="0"/>
                          <a:ea typeface="Source Sans Pro" panose="020B0503030403020204" pitchFamily="34" charset="0"/>
                        </a:rPr>
                        <a:t>Hawaii, US </a:t>
                      </a:r>
                    </a:p>
                    <a:p>
                      <a:pPr algn="l" rtl="0" fontAlgn="base">
                        <a:lnSpc>
                          <a:spcPts val="1350"/>
                        </a:lnSpc>
                        <a:buNone/>
                      </a:pPr>
                      <a:r>
                        <a:rPr lang="en-US" sz="1400" b="1" i="0">
                          <a:effectLst/>
                          <a:latin typeface="Source Sans Pro" panose="020B0503030403020204" pitchFamily="34" charset="0"/>
                          <a:ea typeface="Source Sans Pro" panose="020B0503030403020204" pitchFamily="34"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06959141"/>
                  </a:ext>
                </a:extLst>
              </a:tr>
              <a:tr h="696270">
                <a:tc>
                  <a:txBody>
                    <a:bodyPr/>
                    <a:lstStyle/>
                    <a:p>
                      <a:pPr algn="l" rtl="0" fontAlgn="base">
                        <a:lnSpc>
                          <a:spcPts val="1350"/>
                        </a:lnSpc>
                        <a:buNone/>
                      </a:pPr>
                      <a:r>
                        <a:rPr lang="en-US" sz="1400" b="1" i="0">
                          <a:effectLst/>
                          <a:latin typeface="Source Sans Pro" panose="020B0503030403020204" pitchFamily="34" charset="0"/>
                          <a:ea typeface="Source Sans Pro" panose="020B0503030403020204" pitchFamily="34" charset="0"/>
                        </a:rPr>
                        <a:t>Svalbard,             Norway </a:t>
                      </a:r>
                    </a:p>
                    <a:p>
                      <a:pPr algn="l" rtl="0" fontAlgn="base">
                        <a:lnSpc>
                          <a:spcPts val="1350"/>
                        </a:lnSpc>
                        <a:buNone/>
                      </a:pPr>
                      <a:r>
                        <a:rPr lang="en-US" sz="1400" b="1" i="0">
                          <a:effectLst/>
                          <a:latin typeface="Source Sans Pro" panose="020B0503030403020204" pitchFamily="34" charset="0"/>
                          <a:ea typeface="Source Sans Pro" panose="020B0503030403020204" pitchFamily="34"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1237108"/>
                  </a:ext>
                </a:extLst>
              </a:tr>
              <a:tr h="670560">
                <a:tc>
                  <a:txBody>
                    <a:bodyPr/>
                    <a:lstStyle/>
                    <a:p>
                      <a:pPr algn="l" rtl="0" fontAlgn="base">
                        <a:lnSpc>
                          <a:spcPts val="1350"/>
                        </a:lnSpc>
                        <a:buNone/>
                      </a:pPr>
                      <a:r>
                        <a:rPr lang="en-US" sz="1400" b="1" i="0">
                          <a:effectLst/>
                          <a:latin typeface="Source Sans Pro" panose="020B0503030403020204" pitchFamily="34" charset="0"/>
                          <a:ea typeface="Source Sans Pro" panose="020B0503030403020204" pitchFamily="34" charset="0"/>
                        </a:rPr>
                        <a:t>Bogotá, Colombia </a:t>
                      </a:r>
                    </a:p>
                    <a:p>
                      <a:pPr algn="l" rtl="0" fontAlgn="base">
                        <a:lnSpc>
                          <a:spcPts val="1350"/>
                        </a:lnSpc>
                        <a:buNone/>
                      </a:pPr>
                      <a:r>
                        <a:rPr lang="en-US" sz="1400" b="1" i="0">
                          <a:effectLst/>
                          <a:latin typeface="Source Sans Pro" panose="020B0503030403020204" pitchFamily="34" charset="0"/>
                          <a:ea typeface="Source Sans Pro" panose="020B0503030403020204" pitchFamily="34"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1189197"/>
                  </a:ext>
                </a:extLst>
              </a:tr>
            </a:tbl>
          </a:graphicData>
        </a:graphic>
      </p:graphicFrame>
      <p:sp>
        <p:nvSpPr>
          <p:cNvPr id="16" name="TextBox 15">
            <a:extLst>
              <a:ext uri="{FF2B5EF4-FFF2-40B4-BE49-F238E27FC236}">
                <a16:creationId xmlns:a16="http://schemas.microsoft.com/office/drawing/2014/main" id="{C8F98633-C4E4-0A2D-3B85-87F1848C52F9}"/>
              </a:ext>
            </a:extLst>
          </p:cNvPr>
          <p:cNvSpPr txBox="1"/>
          <p:nvPr/>
        </p:nvSpPr>
        <p:spPr>
          <a:xfrm>
            <a:off x="5439833" y="8545394"/>
            <a:ext cx="795901" cy="246221"/>
          </a:xfrm>
          <a:prstGeom prst="rect">
            <a:avLst/>
          </a:prstGeom>
          <a:noFill/>
        </p:spPr>
        <p:txBody>
          <a:bodyPr wrap="square" rtlCol="0">
            <a:spAutoFit/>
          </a:bodyPr>
          <a:lstStyle/>
          <a:p>
            <a:r>
              <a:rPr lang="en-US" sz="1000"/>
              <a:t>Page 1 of 1</a:t>
            </a:r>
          </a:p>
        </p:txBody>
      </p:sp>
      <p:grpSp>
        <p:nvGrpSpPr>
          <p:cNvPr id="8" name="Group 7" descr="Lower bar displaying the logos of Western Michigan University, the Michigan Geological Survey, and CoreKids">
            <a:extLst>
              <a:ext uri="{FF2B5EF4-FFF2-40B4-BE49-F238E27FC236}">
                <a16:creationId xmlns:a16="http://schemas.microsoft.com/office/drawing/2014/main" id="{682701B4-E77A-8E5B-C236-FF6E3F42D8F2}"/>
              </a:ext>
            </a:extLst>
          </p:cNvPr>
          <p:cNvGrpSpPr/>
          <p:nvPr/>
        </p:nvGrpSpPr>
        <p:grpSpPr>
          <a:xfrm>
            <a:off x="0" y="8826297"/>
            <a:ext cx="6842760" cy="329213"/>
            <a:chOff x="0" y="-3279"/>
            <a:chExt cx="6858000" cy="422393"/>
          </a:xfrm>
        </p:grpSpPr>
        <p:sp>
          <p:nvSpPr>
            <p:cNvPr id="9" name="Rectangle 8">
              <a:extLst>
                <a:ext uri="{FF2B5EF4-FFF2-40B4-BE49-F238E27FC236}">
                  <a16:creationId xmlns:a16="http://schemas.microsoft.com/office/drawing/2014/main" id="{CEA86D02-363F-2E1E-E3B2-8F165ABFB917}"/>
                </a:ext>
              </a:extLst>
            </p:cNvPr>
            <p:cNvSpPr/>
            <p:nvPr/>
          </p:nvSpPr>
          <p:spPr>
            <a:xfrm>
              <a:off x="0" y="0"/>
              <a:ext cx="6858000" cy="41317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pic>
          <p:nvPicPr>
            <p:cNvPr id="10" name="Picture 9">
              <a:extLst>
                <a:ext uri="{FF2B5EF4-FFF2-40B4-BE49-F238E27FC236}">
                  <a16:creationId xmlns:a16="http://schemas.microsoft.com/office/drawing/2014/main" id="{7183EC42-1480-E7E5-20BD-B4C4280DB7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69280" y="-1970"/>
              <a:ext cx="873900" cy="413172"/>
            </a:xfrm>
            <a:prstGeom prst="rect">
              <a:avLst/>
            </a:prstGeom>
          </p:spPr>
        </p:pic>
        <p:pic>
          <p:nvPicPr>
            <p:cNvPr id="11" name="Picture 10">
              <a:extLst>
                <a:ext uri="{FF2B5EF4-FFF2-40B4-BE49-F238E27FC236}">
                  <a16:creationId xmlns:a16="http://schemas.microsoft.com/office/drawing/2014/main" id="{4DD1AA9D-6956-8D28-BD96-CE22B51848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48941" y="-3279"/>
              <a:ext cx="978180" cy="422393"/>
            </a:xfrm>
            <a:prstGeom prst="rect">
              <a:avLst/>
            </a:prstGeom>
          </p:spPr>
        </p:pic>
        <p:pic>
          <p:nvPicPr>
            <p:cNvPr id="12" name="Picture 11">
              <a:extLst>
                <a:ext uri="{FF2B5EF4-FFF2-40B4-BE49-F238E27FC236}">
                  <a16:creationId xmlns:a16="http://schemas.microsoft.com/office/drawing/2014/main" id="{6E5A8C93-8EDE-7C23-993D-E9AE51B6C28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6720" y="-3102"/>
              <a:ext cx="1036320" cy="413172"/>
            </a:xfrm>
            <a:prstGeom prst="rect">
              <a:avLst/>
            </a:prstGeom>
          </p:spPr>
        </p:pic>
      </p:grpSp>
    </p:spTree>
    <p:extLst>
      <p:ext uri="{BB962C8B-B14F-4D97-AF65-F5344CB8AC3E}">
        <p14:creationId xmlns:p14="http://schemas.microsoft.com/office/powerpoint/2010/main" val="308234971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da7d06e6-a6ff-47d3-974d-76eaf972d512">
      <Terms xmlns="http://schemas.microsoft.com/office/infopath/2007/PartnerControls"/>
    </lcf76f155ced4ddcb4097134ff3c332f>
    <TaxCatchAll xmlns="1ba5964e-0aed-4886-b9a8-22f24d25d8df"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337A8E34013694A9AF4F04CC5C73799" ma:contentTypeVersion="16" ma:contentTypeDescription="Create a new document." ma:contentTypeScope="" ma:versionID="273e027f370bc65d01c96e2b6d4801c1">
  <xsd:schema xmlns:xsd="http://www.w3.org/2001/XMLSchema" xmlns:xs="http://www.w3.org/2001/XMLSchema" xmlns:p="http://schemas.microsoft.com/office/2006/metadata/properties" xmlns:ns2="da7d06e6-a6ff-47d3-974d-76eaf972d512" xmlns:ns3="1ba5964e-0aed-4886-b9a8-22f24d25d8df" targetNamespace="http://schemas.microsoft.com/office/2006/metadata/properties" ma:root="true" ma:fieldsID="2a0ff107c380d4f57241e83225d4d12a" ns2:_="" ns3:_="">
    <xsd:import namespace="da7d06e6-a6ff-47d3-974d-76eaf972d512"/>
    <xsd:import namespace="1ba5964e-0aed-4886-b9a8-22f24d25d8df"/>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LengthInSeconds" minOccurs="0"/>
                <xsd:element ref="ns2:MediaServiceLocation"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a7d06e6-a6ff-47d3-974d-76eaf972d51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9734e5bf-f6ce-4ed4-ac46-3aacfb8a705c"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dexed="true" ma:internalName="MediaServiceLocation" ma:readOnly="true">
      <xsd:simpleType>
        <xsd:restriction base="dms:Text"/>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ba5964e-0aed-4886-b9a8-22f24d25d8df"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bd69f078-3ab0-4a6c-9947-2e83565ba6e1}" ma:internalName="TaxCatchAll" ma:showField="CatchAllData" ma:web="1ba5964e-0aed-4886-b9a8-22f24d25d8df">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EB81EB1-1803-465E-A5A2-CDD6648EA841}">
  <ds:schemaRefs>
    <ds:schemaRef ds:uri="http://schemas.openxmlformats.org/package/2006/metadata/core-properties"/>
    <ds:schemaRef ds:uri="http://schemas.microsoft.com/office/2006/metadata/properties"/>
    <ds:schemaRef ds:uri="1ba5964e-0aed-4886-b9a8-22f24d25d8df"/>
    <ds:schemaRef ds:uri="http://purl.org/dc/dcmitype/"/>
    <ds:schemaRef ds:uri="da7d06e6-a6ff-47d3-974d-76eaf972d512"/>
    <ds:schemaRef ds:uri="http://schemas.microsoft.com/office/2006/documentManagement/types"/>
    <ds:schemaRef ds:uri="http://www.w3.org/XML/1998/namespace"/>
    <ds:schemaRef ds:uri="http://purl.org/dc/terms/"/>
    <ds:schemaRef ds:uri="http://schemas.microsoft.com/office/infopath/2007/PartnerControls"/>
    <ds:schemaRef ds:uri="http://purl.org/dc/elements/1.1/"/>
  </ds:schemaRefs>
</ds:datastoreItem>
</file>

<file path=customXml/itemProps2.xml><?xml version="1.0" encoding="utf-8"?>
<ds:datastoreItem xmlns:ds="http://schemas.openxmlformats.org/officeDocument/2006/customXml" ds:itemID="{EF89D37F-8D07-4D4B-8924-82DA9D563831}">
  <ds:schemaRefs>
    <ds:schemaRef ds:uri="http://schemas.microsoft.com/sharepoint/v3/contenttype/forms"/>
  </ds:schemaRefs>
</ds:datastoreItem>
</file>

<file path=customXml/itemProps3.xml><?xml version="1.0" encoding="utf-8"?>
<ds:datastoreItem xmlns:ds="http://schemas.openxmlformats.org/officeDocument/2006/customXml" ds:itemID="{82732D02-F1C9-494A-B982-2ADBC2DD6EB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a7d06e6-a6ff-47d3-974d-76eaf972d512"/>
    <ds:schemaRef ds:uri="1ba5964e-0aed-4886-b9a8-22f24d25d8d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95</TotalTime>
  <Words>101</Words>
  <Application>Microsoft Office PowerPoint</Application>
  <PresentationFormat>Letter Paper (8.5x11 in)</PresentationFormat>
  <Paragraphs>28</Paragraphs>
  <Slides>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ADLaM Display</vt:lpstr>
      <vt:lpstr>Aptos</vt:lpstr>
      <vt:lpstr>Aptos Display</vt:lpstr>
      <vt:lpstr>Arial</vt:lpstr>
      <vt:lpstr>Cavolini</vt:lpstr>
      <vt:lpstr>Source Sans Pro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CAROLINA AYALA</dc:creator>
  <cp:lastModifiedBy>CAROLINA AYALA</cp:lastModifiedBy>
  <cp:revision>5</cp:revision>
  <dcterms:created xsi:type="dcterms:W3CDTF">2026-01-16T16:13:09Z</dcterms:created>
  <dcterms:modified xsi:type="dcterms:W3CDTF">2026-02-13T17:34:11Z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0x010100D337A8E34013694A9AF4F04CC5C73799</vt:lpwstr>
  </property>
  <property fmtid="{D5CDD505-2E9C-101B-9397-08002B2CF9AE}" pid="3" name="MediaServiceImageTags">
    <vt:lpwstr/>
  </property>
</Properties>
</file>