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62" r:id="rId6"/>
    <p:sldId id="263" r:id="rId7"/>
    <p:sldId id="261" r:id="rId8"/>
    <p:sldId id="260" r:id="rId9"/>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6A6D"/>
    <a:srgbClr val="E69F00"/>
    <a:srgbClr val="E6DAE4"/>
    <a:srgbClr val="663300"/>
    <a:srgbClr val="D6C2D2"/>
    <a:srgbClr val="DCCD69"/>
    <a:srgbClr val="C26A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2D668E-0BFE-60F6-C0D8-BA3C7131C957}" v="16" dt="2026-02-13T16:09:48.4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0" d="100"/>
          <a:sy n="50" d="100"/>
        </p:scale>
        <p:origin x="1939"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S::rhv3978@wmich.edu::ceeaccb2-5aaf-48bd-ae1a-a0c9382ef857" providerId="AD" clId="Web-{7BFB5372-C42D-8EAF-9F48-65A209FB7968}"/>
    <pc:docChg chg="modSld">
      <pc:chgData name="Rosa Carolina Ayala Calvo" userId="S::rhv3978@wmich.edu::ceeaccb2-5aaf-48bd-ae1a-a0c9382ef857" providerId="AD" clId="Web-{7BFB5372-C42D-8EAF-9F48-65A209FB7968}" dt="2026-01-16T16:07:15.946" v="411" actId="1076"/>
      <pc:docMkLst>
        <pc:docMk/>
      </pc:docMkLst>
      <pc:sldChg chg="addSp delSp modSp">
        <pc:chgData name="Rosa Carolina Ayala Calvo" userId="S::rhv3978@wmich.edu::ceeaccb2-5aaf-48bd-ae1a-a0c9382ef857" providerId="AD" clId="Web-{7BFB5372-C42D-8EAF-9F48-65A209FB7968}" dt="2026-01-16T16:07:15.946" v="411" actId="1076"/>
        <pc:sldMkLst>
          <pc:docMk/>
          <pc:sldMk cId="713626796" sldId="258"/>
        </pc:sldMkLst>
        <pc:spChg chg="mod">
          <ac:chgData name="Rosa Carolina Ayala Calvo" userId="S::rhv3978@wmich.edu::ceeaccb2-5aaf-48bd-ae1a-a0c9382ef857" providerId="AD" clId="Web-{7BFB5372-C42D-8EAF-9F48-65A209FB7968}" dt="2026-01-16T16:07:10.727" v="409" actId="14100"/>
          <ac:spMkLst>
            <pc:docMk/>
            <pc:sldMk cId="713626796" sldId="258"/>
            <ac:spMk id="5" creationId="{EEF2999A-A95E-82D2-A6D2-672F70010665}"/>
          </ac:spMkLst>
        </pc:spChg>
        <pc:spChg chg="mod">
          <ac:chgData name="Rosa Carolina Ayala Calvo" userId="S::rhv3978@wmich.edu::ceeaccb2-5aaf-48bd-ae1a-a0c9382ef857" providerId="AD" clId="Web-{7BFB5372-C42D-8EAF-9F48-65A209FB7968}" dt="2026-01-16T00:53:44.650" v="372" actId="14100"/>
          <ac:spMkLst>
            <pc:docMk/>
            <pc:sldMk cId="713626796" sldId="258"/>
            <ac:spMk id="6" creationId="{DBEBD232-5A90-2B45-8991-CE1235147D2C}"/>
          </ac:spMkLst>
        </pc:spChg>
        <pc:spChg chg="mod">
          <ac:chgData name="Rosa Carolina Ayala Calvo" userId="S::rhv3978@wmich.edu::ceeaccb2-5aaf-48bd-ae1a-a0c9382ef857" providerId="AD" clId="Web-{7BFB5372-C42D-8EAF-9F48-65A209FB7968}" dt="2026-01-16T16:07:08.493" v="406" actId="1076"/>
          <ac:spMkLst>
            <pc:docMk/>
            <pc:sldMk cId="713626796" sldId="258"/>
            <ac:spMk id="7" creationId="{EF92CDE3-7B26-CBC9-C5B4-9634CFCE3051}"/>
          </ac:spMkLst>
        </pc:spChg>
        <pc:spChg chg="mod">
          <ac:chgData name="Rosa Carolina Ayala Calvo" userId="S::rhv3978@wmich.edu::ceeaccb2-5aaf-48bd-ae1a-a0c9382ef857" providerId="AD" clId="Web-{7BFB5372-C42D-8EAF-9F48-65A209FB7968}" dt="2026-01-16T16:07:08.508" v="407" actId="1076"/>
          <ac:spMkLst>
            <pc:docMk/>
            <pc:sldMk cId="713626796" sldId="258"/>
            <ac:spMk id="8" creationId="{62EE28EE-D4DC-EE1D-3651-E85FEA38446D}"/>
          </ac:spMkLst>
        </pc:spChg>
        <pc:spChg chg="mod">
          <ac:chgData name="Rosa Carolina Ayala Calvo" userId="S::rhv3978@wmich.edu::ceeaccb2-5aaf-48bd-ae1a-a0c9382ef857" providerId="AD" clId="Web-{7BFB5372-C42D-8EAF-9F48-65A209FB7968}" dt="2026-01-16T16:07:15.930" v="410" actId="1076"/>
          <ac:spMkLst>
            <pc:docMk/>
            <pc:sldMk cId="713626796" sldId="258"/>
            <ac:spMk id="9" creationId="{0EB736E5-4B1A-40E7-A3B5-0F3E1874AFDF}"/>
          </ac:spMkLst>
        </pc:spChg>
        <pc:spChg chg="mod">
          <ac:chgData name="Rosa Carolina Ayala Calvo" userId="S::rhv3978@wmich.edu::ceeaccb2-5aaf-48bd-ae1a-a0c9382ef857" providerId="AD" clId="Web-{7BFB5372-C42D-8EAF-9F48-65A209FB7968}" dt="2026-01-16T16:07:08.540" v="408" actId="1076"/>
          <ac:spMkLst>
            <pc:docMk/>
            <pc:sldMk cId="713626796" sldId="258"/>
            <ac:spMk id="10" creationId="{C2BFF95B-5AFF-6809-53F4-3F49137B9DAF}"/>
          </ac:spMkLst>
        </pc:spChg>
        <pc:spChg chg="mod">
          <ac:chgData name="Rosa Carolina Ayala Calvo" userId="S::rhv3978@wmich.edu::ceeaccb2-5aaf-48bd-ae1a-a0c9382ef857" providerId="AD" clId="Web-{7BFB5372-C42D-8EAF-9F48-65A209FB7968}" dt="2026-01-16T00:54:24.056" v="381" actId="1076"/>
          <ac:spMkLst>
            <pc:docMk/>
            <pc:sldMk cId="713626796" sldId="258"/>
            <ac:spMk id="12" creationId="{98F527BF-BB19-7D8D-F318-01EECF47F9F0}"/>
          </ac:spMkLst>
        </pc:spChg>
        <pc:spChg chg="mod">
          <ac:chgData name="Rosa Carolina Ayala Calvo" userId="S::rhv3978@wmich.edu::ceeaccb2-5aaf-48bd-ae1a-a0c9382ef857" providerId="AD" clId="Web-{7BFB5372-C42D-8EAF-9F48-65A209FB7968}" dt="2026-01-16T00:54:16.244" v="379" actId="1076"/>
          <ac:spMkLst>
            <pc:docMk/>
            <pc:sldMk cId="713626796" sldId="258"/>
            <ac:spMk id="14" creationId="{9599D9AA-8878-27C8-0C6E-0774B786D8A0}"/>
          </ac:spMkLst>
        </pc:spChg>
        <pc:spChg chg="mod">
          <ac:chgData name="Rosa Carolina Ayala Calvo" userId="S::rhv3978@wmich.edu::ceeaccb2-5aaf-48bd-ae1a-a0c9382ef857" providerId="AD" clId="Web-{7BFB5372-C42D-8EAF-9F48-65A209FB7968}" dt="2026-01-16T00:53:57.025" v="374" actId="1076"/>
          <ac:spMkLst>
            <pc:docMk/>
            <pc:sldMk cId="713626796" sldId="258"/>
            <ac:spMk id="16" creationId="{B0140F68-677B-28A9-AD32-193088F3BE4A}"/>
          </ac:spMkLst>
        </pc:spChg>
        <pc:spChg chg="mod">
          <ac:chgData name="Rosa Carolina Ayala Calvo" userId="S::rhv3978@wmich.edu::ceeaccb2-5aaf-48bd-ae1a-a0c9382ef857" providerId="AD" clId="Web-{7BFB5372-C42D-8EAF-9F48-65A209FB7968}" dt="2026-01-16T00:54:01.697" v="376" actId="1076"/>
          <ac:spMkLst>
            <pc:docMk/>
            <pc:sldMk cId="713626796" sldId="258"/>
            <ac:spMk id="17" creationId="{3282ADF6-FD5B-D166-3844-9D798BF26EE1}"/>
          </ac:spMkLst>
        </pc:spChg>
        <pc:spChg chg="mod">
          <ac:chgData name="Rosa Carolina Ayala Calvo" userId="S::rhv3978@wmich.edu::ceeaccb2-5aaf-48bd-ae1a-a0c9382ef857" providerId="AD" clId="Web-{7BFB5372-C42D-8EAF-9F48-65A209FB7968}" dt="2026-01-16T00:54:01.728" v="377" actId="1076"/>
          <ac:spMkLst>
            <pc:docMk/>
            <pc:sldMk cId="713626796" sldId="258"/>
            <ac:spMk id="18" creationId="{56E515BB-6E1D-DD8E-958C-7CECFBAEC08C}"/>
          </ac:spMkLst>
        </pc:spChg>
        <pc:spChg chg="mod">
          <ac:chgData name="Rosa Carolina Ayala Calvo" userId="S::rhv3978@wmich.edu::ceeaccb2-5aaf-48bd-ae1a-a0c9382ef857" providerId="AD" clId="Web-{7BFB5372-C42D-8EAF-9F48-65A209FB7968}" dt="2026-01-16T00:53:57.041" v="375" actId="1076"/>
          <ac:spMkLst>
            <pc:docMk/>
            <pc:sldMk cId="713626796" sldId="258"/>
            <ac:spMk id="25" creationId="{1EF16149-9B62-0B5A-529C-A702D21EC43E}"/>
          </ac:spMkLst>
        </pc:spChg>
        <pc:spChg chg="mod">
          <ac:chgData name="Rosa Carolina Ayala Calvo" userId="S::rhv3978@wmich.edu::ceeaccb2-5aaf-48bd-ae1a-a0c9382ef857" providerId="AD" clId="Web-{7BFB5372-C42D-8EAF-9F48-65A209FB7968}" dt="2026-01-16T16:07:15.946" v="411" actId="1076"/>
          <ac:spMkLst>
            <pc:docMk/>
            <pc:sldMk cId="713626796" sldId="258"/>
            <ac:spMk id="27" creationId="{3437B1A9-C5A5-879D-A204-6F7B245DEC6A}"/>
          </ac:spMkLst>
        </pc:spChg>
        <pc:picChg chg="add del">
          <ac:chgData name="Rosa Carolina Ayala Calvo" userId="S::rhv3978@wmich.edu::ceeaccb2-5aaf-48bd-ae1a-a0c9382ef857" providerId="AD" clId="Web-{7BFB5372-C42D-8EAF-9F48-65A209FB7968}" dt="2026-01-15T18:59:48.476" v="151"/>
          <ac:picMkLst>
            <pc:docMk/>
            <pc:sldMk cId="713626796" sldId="258"/>
            <ac:picMk id="34" creationId="{66AC02FA-81F2-4F99-0F12-801252341EF1}"/>
          </ac:picMkLst>
        </pc:picChg>
      </pc:sldChg>
      <pc:sldChg chg="modSp">
        <pc:chgData name="Rosa Carolina Ayala Calvo" userId="S::rhv3978@wmich.edu::ceeaccb2-5aaf-48bd-ae1a-a0c9382ef857" providerId="AD" clId="Web-{7BFB5372-C42D-8EAF-9F48-65A209FB7968}" dt="2026-01-15T19:06:02.584" v="280" actId="20577"/>
        <pc:sldMkLst>
          <pc:docMk/>
          <pc:sldMk cId="1763432905" sldId="260"/>
        </pc:sldMkLst>
        <pc:spChg chg="mod">
          <ac:chgData name="Rosa Carolina Ayala Calvo" userId="S::rhv3978@wmich.edu::ceeaccb2-5aaf-48bd-ae1a-a0c9382ef857" providerId="AD" clId="Web-{7BFB5372-C42D-8EAF-9F48-65A209FB7968}" dt="2026-01-15T19:06:02.584" v="280" actId="20577"/>
          <ac:spMkLst>
            <pc:docMk/>
            <pc:sldMk cId="1763432905" sldId="260"/>
            <ac:spMk id="5" creationId="{1FD4DE8F-06A1-753B-BF9B-06B72EAE01FF}"/>
          </ac:spMkLst>
        </pc:spChg>
        <pc:spChg chg="mod">
          <ac:chgData name="Rosa Carolina Ayala Calvo" userId="S::rhv3978@wmich.edu::ceeaccb2-5aaf-48bd-ae1a-a0c9382ef857" providerId="AD" clId="Web-{7BFB5372-C42D-8EAF-9F48-65A209FB7968}" dt="2026-01-15T18:51:04.181" v="120" actId="14100"/>
          <ac:spMkLst>
            <pc:docMk/>
            <pc:sldMk cId="1763432905" sldId="260"/>
            <ac:spMk id="7" creationId="{D9868BBD-4B35-AF53-8471-E051A1CA4A57}"/>
          </ac:spMkLst>
        </pc:spChg>
        <pc:spChg chg="mod">
          <ac:chgData name="Rosa Carolina Ayala Calvo" userId="S::rhv3978@wmich.edu::ceeaccb2-5aaf-48bd-ae1a-a0c9382ef857" providerId="AD" clId="Web-{7BFB5372-C42D-8EAF-9F48-65A209FB7968}" dt="2026-01-15T18:51:00.290" v="119" actId="1076"/>
          <ac:spMkLst>
            <pc:docMk/>
            <pc:sldMk cId="1763432905" sldId="260"/>
            <ac:spMk id="28" creationId="{70E13435-5E03-BE32-0631-E3F708B28F3C}"/>
          </ac:spMkLst>
        </pc:spChg>
      </pc:sldChg>
      <pc:sldChg chg="modSp">
        <pc:chgData name="Rosa Carolina Ayala Calvo" userId="S::rhv3978@wmich.edu::ceeaccb2-5aaf-48bd-ae1a-a0c9382ef857" providerId="AD" clId="Web-{7BFB5372-C42D-8EAF-9F48-65A209FB7968}" dt="2026-01-16T00:57:38.728" v="404" actId="20577"/>
        <pc:sldMkLst>
          <pc:docMk/>
          <pc:sldMk cId="369067800" sldId="261"/>
        </pc:sldMkLst>
        <pc:spChg chg="mod">
          <ac:chgData name="Rosa Carolina Ayala Calvo" userId="S::rhv3978@wmich.edu::ceeaccb2-5aaf-48bd-ae1a-a0c9382ef857" providerId="AD" clId="Web-{7BFB5372-C42D-8EAF-9F48-65A209FB7968}" dt="2026-01-15T18:50:24.025" v="115" actId="14100"/>
          <ac:spMkLst>
            <pc:docMk/>
            <pc:sldMk cId="369067800" sldId="261"/>
            <ac:spMk id="25" creationId="{0D4D346C-9FD6-9015-AB34-52D1027C303B}"/>
          </ac:spMkLst>
        </pc:spChg>
        <pc:spChg chg="mod">
          <ac:chgData name="Rosa Carolina Ayala Calvo" userId="S::rhv3978@wmich.edu::ceeaccb2-5aaf-48bd-ae1a-a0c9382ef857" providerId="AD" clId="Web-{7BFB5372-C42D-8EAF-9F48-65A209FB7968}" dt="2026-01-15T19:04:19.210" v="237" actId="20577"/>
          <ac:spMkLst>
            <pc:docMk/>
            <pc:sldMk cId="369067800" sldId="261"/>
            <ac:spMk id="27" creationId="{30610048-1855-DCA9-2A99-CBFBC912610E}"/>
          </ac:spMkLst>
        </pc:spChg>
        <pc:spChg chg="mod">
          <ac:chgData name="Rosa Carolina Ayala Calvo" userId="S::rhv3978@wmich.edu::ceeaccb2-5aaf-48bd-ae1a-a0c9382ef857" providerId="AD" clId="Web-{7BFB5372-C42D-8EAF-9F48-65A209FB7968}" dt="2026-01-15T18:50:48.134" v="118" actId="1076"/>
          <ac:spMkLst>
            <pc:docMk/>
            <pc:sldMk cId="369067800" sldId="261"/>
            <ac:spMk id="28" creationId="{A9AA4A9C-D1E9-859A-6D57-AFCC4FD88E48}"/>
          </ac:spMkLst>
        </pc:spChg>
        <pc:spChg chg="mod">
          <ac:chgData name="Rosa Carolina Ayala Calvo" userId="S::rhv3978@wmich.edu::ceeaccb2-5aaf-48bd-ae1a-a0c9382ef857" providerId="AD" clId="Web-{7BFB5372-C42D-8EAF-9F48-65A209FB7968}" dt="2026-01-15T19:04:47.741" v="259" actId="20577"/>
          <ac:spMkLst>
            <pc:docMk/>
            <pc:sldMk cId="369067800" sldId="261"/>
            <ac:spMk id="29" creationId="{20D808AF-BF0A-20F4-7D5B-A24A7436669B}"/>
          </ac:spMkLst>
        </pc:spChg>
        <pc:spChg chg="mod">
          <ac:chgData name="Rosa Carolina Ayala Calvo" userId="S::rhv3978@wmich.edu::ceeaccb2-5aaf-48bd-ae1a-a0c9382ef857" providerId="AD" clId="Web-{7BFB5372-C42D-8EAF-9F48-65A209FB7968}" dt="2026-01-15T19:04:29.647" v="244" actId="20577"/>
          <ac:spMkLst>
            <pc:docMk/>
            <pc:sldMk cId="369067800" sldId="261"/>
            <ac:spMk id="52" creationId="{307ED9C8-678F-9584-D96D-ECA664D86460}"/>
          </ac:spMkLst>
        </pc:spChg>
        <pc:spChg chg="mod">
          <ac:chgData name="Rosa Carolina Ayala Calvo" userId="S::rhv3978@wmich.edu::ceeaccb2-5aaf-48bd-ae1a-a0c9382ef857" providerId="AD" clId="Web-{7BFB5372-C42D-8EAF-9F48-65A209FB7968}" dt="2026-01-15T19:05:43.896" v="279" actId="14100"/>
          <ac:spMkLst>
            <pc:docMk/>
            <pc:sldMk cId="369067800" sldId="261"/>
            <ac:spMk id="53" creationId="{519449C7-E7FD-083E-094A-FF2190DB0939}"/>
          </ac:spMkLst>
        </pc:spChg>
        <pc:spChg chg="mod">
          <ac:chgData name="Rosa Carolina Ayala Calvo" userId="S::rhv3978@wmich.edu::ceeaccb2-5aaf-48bd-ae1a-a0c9382ef857" providerId="AD" clId="Web-{7BFB5372-C42D-8EAF-9F48-65A209FB7968}" dt="2026-01-16T00:57:38.728" v="404" actId="20577"/>
          <ac:spMkLst>
            <pc:docMk/>
            <pc:sldMk cId="369067800" sldId="261"/>
            <ac:spMk id="54" creationId="{C4D3E436-60F8-E2FF-C858-A8C95E2C10A0}"/>
          </ac:spMkLst>
        </pc:spChg>
        <pc:spChg chg="mod">
          <ac:chgData name="Rosa Carolina Ayala Calvo" userId="S::rhv3978@wmich.edu::ceeaccb2-5aaf-48bd-ae1a-a0c9382ef857" providerId="AD" clId="Web-{7BFB5372-C42D-8EAF-9F48-65A209FB7968}" dt="2026-01-15T19:05:36.412" v="278" actId="1076"/>
          <ac:spMkLst>
            <pc:docMk/>
            <pc:sldMk cId="369067800" sldId="261"/>
            <ac:spMk id="55" creationId="{70E13435-5E03-BE32-0631-E3F708B28F3C}"/>
          </ac:spMkLst>
        </pc:spChg>
        <pc:spChg chg="mod">
          <ac:chgData name="Rosa Carolina Ayala Calvo" userId="S::rhv3978@wmich.edu::ceeaccb2-5aaf-48bd-ae1a-a0c9382ef857" providerId="AD" clId="Web-{7BFB5372-C42D-8EAF-9F48-65A209FB7968}" dt="2026-01-15T18:50:19.165" v="114" actId="14100"/>
          <ac:spMkLst>
            <pc:docMk/>
            <pc:sldMk cId="369067800" sldId="261"/>
            <ac:spMk id="56" creationId="{8C48814E-6216-95ED-F1C7-7C64BA61D5D8}"/>
          </ac:spMkLst>
        </pc:spChg>
      </pc:sldChg>
      <pc:sldChg chg="addSp delSp modSp">
        <pc:chgData name="Rosa Carolina Ayala Calvo" userId="S::rhv3978@wmich.edu::ceeaccb2-5aaf-48bd-ae1a-a0c9382ef857" providerId="AD" clId="Web-{7BFB5372-C42D-8EAF-9F48-65A209FB7968}" dt="2026-01-16T00:56:41.415" v="401"/>
        <pc:sldMkLst>
          <pc:docMk/>
          <pc:sldMk cId="1810442933" sldId="262"/>
        </pc:sldMkLst>
      </pc:sldChg>
      <pc:sldChg chg="modSp">
        <pc:chgData name="Rosa Carolina Ayala Calvo" userId="S::rhv3978@wmich.edu::ceeaccb2-5aaf-48bd-ae1a-a0c9382ef857" providerId="AD" clId="Web-{7BFB5372-C42D-8EAF-9F48-65A209FB7968}" dt="2026-01-16T00:55:52.009" v="392" actId="1076"/>
        <pc:sldMkLst>
          <pc:docMk/>
          <pc:sldMk cId="3586513905" sldId="263"/>
        </pc:sldMkLst>
        <pc:spChg chg="mod">
          <ac:chgData name="Rosa Carolina Ayala Calvo" userId="S::rhv3978@wmich.edu::ceeaccb2-5aaf-48bd-ae1a-a0c9382ef857" providerId="AD" clId="Web-{7BFB5372-C42D-8EAF-9F48-65A209FB7968}" dt="2026-01-16T00:55:22.087" v="384" actId="14100"/>
          <ac:spMkLst>
            <pc:docMk/>
            <pc:sldMk cId="3586513905" sldId="263"/>
            <ac:spMk id="4" creationId="{D2D77215-BAA3-C1D4-32E3-CF6EBD679A65}"/>
          </ac:spMkLst>
        </pc:spChg>
        <pc:spChg chg="mod">
          <ac:chgData name="Rosa Carolina Ayala Calvo" userId="S::rhv3978@wmich.edu::ceeaccb2-5aaf-48bd-ae1a-a0c9382ef857" providerId="AD" clId="Web-{7BFB5372-C42D-8EAF-9F48-65A209FB7968}" dt="2026-01-16T00:55:28.744" v="385" actId="1076"/>
          <ac:spMkLst>
            <pc:docMk/>
            <pc:sldMk cId="3586513905" sldId="263"/>
            <ac:spMk id="6" creationId="{6A4ED924-F2E5-DEE1-3382-36492E19D09F}"/>
          </ac:spMkLst>
        </pc:spChg>
        <pc:spChg chg="mod">
          <ac:chgData name="Rosa Carolina Ayala Calvo" userId="S::rhv3978@wmich.edu::ceeaccb2-5aaf-48bd-ae1a-a0c9382ef857" providerId="AD" clId="Web-{7BFB5372-C42D-8EAF-9F48-65A209FB7968}" dt="2026-01-16T00:55:52.009" v="392" actId="1076"/>
          <ac:spMkLst>
            <pc:docMk/>
            <pc:sldMk cId="3586513905" sldId="263"/>
            <ac:spMk id="12" creationId="{F9B6E1C7-EE8A-F200-736C-B03D905B88DC}"/>
          </ac:spMkLst>
        </pc:spChg>
        <pc:spChg chg="mod">
          <ac:chgData name="Rosa Carolina Ayala Calvo" userId="S::rhv3978@wmich.edu::ceeaccb2-5aaf-48bd-ae1a-a0c9382ef857" providerId="AD" clId="Web-{7BFB5372-C42D-8EAF-9F48-65A209FB7968}" dt="2026-01-16T00:55:39.384" v="386" actId="1076"/>
          <ac:spMkLst>
            <pc:docMk/>
            <pc:sldMk cId="3586513905" sldId="263"/>
            <ac:spMk id="42" creationId="{6E5D2634-F896-2606-1227-3076C4EF8169}"/>
          </ac:spMkLst>
        </pc:spChg>
        <pc:spChg chg="mod">
          <ac:chgData name="Rosa Carolina Ayala Calvo" userId="S::rhv3978@wmich.edu::ceeaccb2-5aaf-48bd-ae1a-a0c9382ef857" providerId="AD" clId="Web-{7BFB5372-C42D-8EAF-9F48-65A209FB7968}" dt="2026-01-16T00:55:39.415" v="387" actId="1076"/>
          <ac:spMkLst>
            <pc:docMk/>
            <pc:sldMk cId="3586513905" sldId="263"/>
            <ac:spMk id="43" creationId="{EA215AF3-26F9-92EF-4D72-5707477AAB27}"/>
          </ac:spMkLst>
        </pc:spChg>
        <pc:spChg chg="mod">
          <ac:chgData name="Rosa Carolina Ayala Calvo" userId="S::rhv3978@wmich.edu::ceeaccb2-5aaf-48bd-ae1a-a0c9382ef857" providerId="AD" clId="Web-{7BFB5372-C42D-8EAF-9F48-65A209FB7968}" dt="2026-01-16T00:55:39.431" v="388" actId="1076"/>
          <ac:spMkLst>
            <pc:docMk/>
            <pc:sldMk cId="3586513905" sldId="263"/>
            <ac:spMk id="44" creationId="{E34B9478-0EB5-BAB7-DEFA-00EF87C4AAEE}"/>
          </ac:spMkLst>
        </pc:spChg>
        <pc:spChg chg="mod">
          <ac:chgData name="Rosa Carolina Ayala Calvo" userId="S::rhv3978@wmich.edu::ceeaccb2-5aaf-48bd-ae1a-a0c9382ef857" providerId="AD" clId="Web-{7BFB5372-C42D-8EAF-9F48-65A209FB7968}" dt="2026-01-16T00:55:39.462" v="389" actId="1076"/>
          <ac:spMkLst>
            <pc:docMk/>
            <pc:sldMk cId="3586513905" sldId="263"/>
            <ac:spMk id="45" creationId="{40E0E2D4-09B1-CE18-9F7E-8A04FEED1F59}"/>
          </ac:spMkLst>
        </pc:spChg>
        <pc:spChg chg="mod">
          <ac:chgData name="Rosa Carolina Ayala Calvo" userId="S::rhv3978@wmich.edu::ceeaccb2-5aaf-48bd-ae1a-a0c9382ef857" providerId="AD" clId="Web-{7BFB5372-C42D-8EAF-9F48-65A209FB7968}" dt="2026-01-16T00:55:39.494" v="390" actId="1076"/>
          <ac:spMkLst>
            <pc:docMk/>
            <pc:sldMk cId="3586513905" sldId="263"/>
            <ac:spMk id="46" creationId="{BFB84EB3-35DF-1F24-D5CE-340F915BD47F}"/>
          </ac:spMkLst>
        </pc:spChg>
        <pc:spChg chg="mod">
          <ac:chgData name="Rosa Carolina Ayala Calvo" userId="S::rhv3978@wmich.edu::ceeaccb2-5aaf-48bd-ae1a-a0c9382ef857" providerId="AD" clId="Web-{7BFB5372-C42D-8EAF-9F48-65A209FB7968}" dt="2026-01-16T00:55:39.509" v="391" actId="1076"/>
          <ac:spMkLst>
            <pc:docMk/>
            <pc:sldMk cId="3586513905" sldId="263"/>
            <ac:spMk id="47" creationId="{23705733-BFD3-17BD-D24E-517B7AC60E97}"/>
          </ac:spMkLst>
        </pc:spChg>
        <pc:spChg chg="mod">
          <ac:chgData name="Rosa Carolina Ayala Calvo" userId="S::rhv3978@wmich.edu::ceeaccb2-5aaf-48bd-ae1a-a0c9382ef857" providerId="AD" clId="Web-{7BFB5372-C42D-8EAF-9F48-65A209FB7968}" dt="2026-01-16T00:54:46.228" v="382" actId="1076"/>
          <ac:spMkLst>
            <pc:docMk/>
            <pc:sldMk cId="3586513905" sldId="263"/>
            <ac:spMk id="48" creationId="{4708F13B-ABC6-BAF9-1FD0-F3454730D4E7}"/>
          </ac:spMkLst>
        </pc:spChg>
        <pc:spChg chg="mod">
          <ac:chgData name="Rosa Carolina Ayala Calvo" userId="S::rhv3978@wmich.edu::ceeaccb2-5aaf-48bd-ae1a-a0c9382ef857" providerId="AD" clId="Web-{7BFB5372-C42D-8EAF-9F48-65A209FB7968}" dt="2026-01-16T00:54:46.259" v="383" actId="1076"/>
          <ac:spMkLst>
            <pc:docMk/>
            <pc:sldMk cId="3586513905" sldId="263"/>
            <ac:spMk id="49" creationId="{D018F6EC-7384-A951-5504-E86AD83E36CE}"/>
          </ac:spMkLst>
        </pc:spChg>
      </pc:sldChg>
    </pc:docChg>
  </pc:docChgLst>
  <pc:docChgLst>
    <pc:chgData name="Rosa Carolina Ayala Calvo" userId="S::rhv3978@wmich.edu::ceeaccb2-5aaf-48bd-ae1a-a0c9382ef857" providerId="AD" clId="Web-{F7097A25-7C94-7EC2-C04D-2BEC26469208}"/>
    <pc:docChg chg="addSld delSld modSld sldOrd">
      <pc:chgData name="Rosa Carolina Ayala Calvo" userId="S::rhv3978@wmich.edu::ceeaccb2-5aaf-48bd-ae1a-a0c9382ef857" providerId="AD" clId="Web-{F7097A25-7C94-7EC2-C04D-2BEC26469208}" dt="2026-01-15T01:03:25.388" v="3526"/>
      <pc:docMkLst>
        <pc:docMk/>
      </pc:docMkLst>
      <pc:sldChg chg="addSp delSp modSp">
        <pc:chgData name="Rosa Carolina Ayala Calvo" userId="S::rhv3978@wmich.edu::ceeaccb2-5aaf-48bd-ae1a-a0c9382ef857" providerId="AD" clId="Web-{F7097A25-7C94-7EC2-C04D-2BEC26469208}" dt="2026-01-15T00:58:42.524" v="3484" actId="14100"/>
        <pc:sldMkLst>
          <pc:docMk/>
          <pc:sldMk cId="713626796" sldId="258"/>
        </pc:sldMkLst>
        <pc:spChg chg="mod">
          <ac:chgData name="Rosa Carolina Ayala Calvo" userId="S::rhv3978@wmich.edu::ceeaccb2-5aaf-48bd-ae1a-a0c9382ef857" providerId="AD" clId="Web-{F7097A25-7C94-7EC2-C04D-2BEC26469208}" dt="2026-01-14T22:37:28.012" v="14" actId="20577"/>
          <ac:spMkLst>
            <pc:docMk/>
            <pc:sldMk cId="713626796" sldId="258"/>
            <ac:spMk id="4" creationId="{3E32B752-E2C0-53A5-9561-F90DBA23242E}"/>
          </ac:spMkLst>
        </pc:spChg>
        <pc:spChg chg="mod">
          <ac:chgData name="Rosa Carolina Ayala Calvo" userId="S::rhv3978@wmich.edu::ceeaccb2-5aaf-48bd-ae1a-a0c9382ef857" providerId="AD" clId="Web-{F7097A25-7C94-7EC2-C04D-2BEC26469208}" dt="2026-01-15T00:58:42.524" v="3484" actId="14100"/>
          <ac:spMkLst>
            <pc:docMk/>
            <pc:sldMk cId="713626796" sldId="258"/>
            <ac:spMk id="5" creationId="{EEF2999A-A95E-82D2-A6D2-672F70010665}"/>
          </ac:spMkLst>
        </pc:spChg>
        <pc:spChg chg="mod">
          <ac:chgData name="Rosa Carolina Ayala Calvo" userId="S::rhv3978@wmich.edu::ceeaccb2-5aaf-48bd-ae1a-a0c9382ef857" providerId="AD" clId="Web-{F7097A25-7C94-7EC2-C04D-2BEC26469208}" dt="2026-01-15T00:20:39.745" v="2756" actId="14100"/>
          <ac:spMkLst>
            <pc:docMk/>
            <pc:sldMk cId="713626796" sldId="258"/>
            <ac:spMk id="6" creationId="{DBEBD232-5A90-2B45-8991-CE1235147D2C}"/>
          </ac:spMkLst>
        </pc:spChg>
        <pc:spChg chg="mod">
          <ac:chgData name="Rosa Carolina Ayala Calvo" userId="S::rhv3978@wmich.edu::ceeaccb2-5aaf-48bd-ae1a-a0c9382ef857" providerId="AD" clId="Web-{F7097A25-7C94-7EC2-C04D-2BEC26469208}" dt="2026-01-15T00:58:37.227" v="3483" actId="14100"/>
          <ac:spMkLst>
            <pc:docMk/>
            <pc:sldMk cId="713626796" sldId="258"/>
            <ac:spMk id="7" creationId="{EF92CDE3-7B26-CBC9-C5B4-9634CFCE3051}"/>
          </ac:spMkLst>
        </pc:spChg>
        <pc:spChg chg="mod">
          <ac:chgData name="Rosa Carolina Ayala Calvo" userId="S::rhv3978@wmich.edu::ceeaccb2-5aaf-48bd-ae1a-a0c9382ef857" providerId="AD" clId="Web-{F7097A25-7C94-7EC2-C04D-2BEC26469208}" dt="2026-01-15T00:20:03.322" v="2747" actId="1076"/>
          <ac:spMkLst>
            <pc:docMk/>
            <pc:sldMk cId="713626796" sldId="258"/>
            <ac:spMk id="8" creationId="{62EE28EE-D4DC-EE1D-3651-E85FEA38446D}"/>
          </ac:spMkLst>
        </pc:spChg>
        <pc:spChg chg="mod">
          <ac:chgData name="Rosa Carolina Ayala Calvo" userId="S::rhv3978@wmich.edu::ceeaccb2-5aaf-48bd-ae1a-a0c9382ef857" providerId="AD" clId="Web-{F7097A25-7C94-7EC2-C04D-2BEC26469208}" dt="2026-01-14T23:45:43.165" v="1787" actId="1076"/>
          <ac:spMkLst>
            <pc:docMk/>
            <pc:sldMk cId="713626796" sldId="258"/>
            <ac:spMk id="9" creationId="{0EB736E5-4B1A-40E7-A3B5-0F3E1874AFDF}"/>
          </ac:spMkLst>
        </pc:spChg>
        <pc:spChg chg="mod">
          <ac:chgData name="Rosa Carolina Ayala Calvo" userId="S::rhv3978@wmich.edu::ceeaccb2-5aaf-48bd-ae1a-a0c9382ef857" providerId="AD" clId="Web-{F7097A25-7C94-7EC2-C04D-2BEC26469208}" dt="2026-01-15T00:20:03.353" v="2748" actId="1076"/>
          <ac:spMkLst>
            <pc:docMk/>
            <pc:sldMk cId="713626796" sldId="258"/>
            <ac:spMk id="10" creationId="{C2BFF95B-5AFF-6809-53F4-3F49137B9DAF}"/>
          </ac:spMkLst>
        </pc:spChg>
        <pc:spChg chg="add mod">
          <ac:chgData name="Rosa Carolina Ayala Calvo" userId="S::rhv3978@wmich.edu::ceeaccb2-5aaf-48bd-ae1a-a0c9382ef857" providerId="AD" clId="Web-{F7097A25-7C94-7EC2-C04D-2BEC26469208}" dt="2026-01-15T00:14:38.529" v="2599" actId="20577"/>
          <ac:spMkLst>
            <pc:docMk/>
            <pc:sldMk cId="713626796" sldId="258"/>
            <ac:spMk id="12" creationId="{98F527BF-BB19-7D8D-F318-01EECF47F9F0}"/>
          </ac:spMkLst>
        </pc:spChg>
        <pc:spChg chg="add mod ord">
          <ac:chgData name="Rosa Carolina Ayala Calvo" userId="S::rhv3978@wmich.edu::ceeaccb2-5aaf-48bd-ae1a-a0c9382ef857" providerId="AD" clId="Web-{F7097A25-7C94-7EC2-C04D-2BEC26469208}" dt="2026-01-15T00:54:05.972" v="3439" actId="14100"/>
          <ac:spMkLst>
            <pc:docMk/>
            <pc:sldMk cId="713626796" sldId="258"/>
            <ac:spMk id="14" creationId="{9599D9AA-8878-27C8-0C6E-0774B786D8A0}"/>
          </ac:spMkLst>
        </pc:spChg>
        <pc:spChg chg="add mod">
          <ac:chgData name="Rosa Carolina Ayala Calvo" userId="S::rhv3978@wmich.edu::ceeaccb2-5aaf-48bd-ae1a-a0c9382ef857" providerId="AD" clId="Web-{F7097A25-7C94-7EC2-C04D-2BEC26469208}" dt="2026-01-15T00:19:30.868" v="2741" actId="1076"/>
          <ac:spMkLst>
            <pc:docMk/>
            <pc:sldMk cId="713626796" sldId="258"/>
            <ac:spMk id="16" creationId="{B0140F68-677B-28A9-AD32-193088F3BE4A}"/>
          </ac:spMkLst>
        </pc:spChg>
        <pc:spChg chg="mod">
          <ac:chgData name="Rosa Carolina Ayala Calvo" userId="S::rhv3978@wmich.edu::ceeaccb2-5aaf-48bd-ae1a-a0c9382ef857" providerId="AD" clId="Web-{F7097A25-7C94-7EC2-C04D-2BEC26469208}" dt="2026-01-15T00:19:53.025" v="2745" actId="1076"/>
          <ac:spMkLst>
            <pc:docMk/>
            <pc:sldMk cId="713626796" sldId="258"/>
            <ac:spMk id="17" creationId="{3282ADF6-FD5B-D166-3844-9D798BF26EE1}"/>
          </ac:spMkLst>
        </pc:spChg>
        <pc:spChg chg="mod">
          <ac:chgData name="Rosa Carolina Ayala Calvo" userId="S::rhv3978@wmich.edu::ceeaccb2-5aaf-48bd-ae1a-a0c9382ef857" providerId="AD" clId="Web-{F7097A25-7C94-7EC2-C04D-2BEC26469208}" dt="2026-01-15T00:19:53.056" v="2746" actId="1076"/>
          <ac:spMkLst>
            <pc:docMk/>
            <pc:sldMk cId="713626796" sldId="258"/>
            <ac:spMk id="18" creationId="{56E515BB-6E1D-DD8E-958C-7CECFBAEC08C}"/>
          </ac:spMkLst>
        </pc:spChg>
        <pc:spChg chg="add mod">
          <ac:chgData name="Rosa Carolina Ayala Calvo" userId="S::rhv3978@wmich.edu::ceeaccb2-5aaf-48bd-ae1a-a0c9382ef857" providerId="AD" clId="Web-{F7097A25-7C94-7EC2-C04D-2BEC26469208}" dt="2026-01-15T00:19:30.899" v="2742" actId="1076"/>
          <ac:spMkLst>
            <pc:docMk/>
            <pc:sldMk cId="713626796" sldId="258"/>
            <ac:spMk id="25" creationId="{1EF16149-9B62-0B5A-529C-A702D21EC43E}"/>
          </ac:spMkLst>
        </pc:spChg>
        <pc:spChg chg="mod">
          <ac:chgData name="Rosa Carolina Ayala Calvo" userId="S::rhv3978@wmich.edu::ceeaccb2-5aaf-48bd-ae1a-a0c9382ef857" providerId="AD" clId="Web-{F7097A25-7C94-7EC2-C04D-2BEC26469208}" dt="2026-01-14T23:45:43.196" v="1788" actId="1076"/>
          <ac:spMkLst>
            <pc:docMk/>
            <pc:sldMk cId="713626796" sldId="258"/>
            <ac:spMk id="27" creationId="{3437B1A9-C5A5-879D-A204-6F7B245DEC6A}"/>
          </ac:spMkLst>
        </pc:spChg>
      </pc:sldChg>
      <pc:sldChg chg="addSp delSp modSp">
        <pc:chgData name="Rosa Carolina Ayala Calvo" userId="S::rhv3978@wmich.edu::ceeaccb2-5aaf-48bd-ae1a-a0c9382ef857" providerId="AD" clId="Web-{F7097A25-7C94-7EC2-C04D-2BEC26469208}" dt="2026-01-15T01:03:25.388" v="3526"/>
        <pc:sldMkLst>
          <pc:docMk/>
          <pc:sldMk cId="1763432905" sldId="260"/>
        </pc:sldMkLst>
        <pc:spChg chg="add mod">
          <ac:chgData name="Rosa Carolina Ayala Calvo" userId="S::rhv3978@wmich.edu::ceeaccb2-5aaf-48bd-ae1a-a0c9382ef857" providerId="AD" clId="Web-{F7097A25-7C94-7EC2-C04D-2BEC26469208}" dt="2026-01-15T00:57:50.101" v="3474" actId="1076"/>
          <ac:spMkLst>
            <pc:docMk/>
            <pc:sldMk cId="1763432905" sldId="260"/>
            <ac:spMk id="5" creationId="{1FD4DE8F-06A1-753B-BF9B-06B72EAE01FF}"/>
          </ac:spMkLst>
        </pc:spChg>
        <pc:spChg chg="add mod">
          <ac:chgData name="Rosa Carolina Ayala Calvo" userId="S::rhv3978@wmich.edu::ceeaccb2-5aaf-48bd-ae1a-a0c9382ef857" providerId="AD" clId="Web-{F7097A25-7C94-7EC2-C04D-2BEC26469208}" dt="2026-01-15T00:58:01.429" v="3477" actId="1076"/>
          <ac:spMkLst>
            <pc:docMk/>
            <pc:sldMk cId="1763432905" sldId="260"/>
            <ac:spMk id="7" creationId="{D9868BBD-4B35-AF53-8471-E051A1CA4A57}"/>
          </ac:spMkLst>
        </pc:spChg>
        <pc:spChg chg="add mod">
          <ac:chgData name="Rosa Carolina Ayala Calvo" userId="S::rhv3978@wmich.edu::ceeaccb2-5aaf-48bd-ae1a-a0c9382ef857" providerId="AD" clId="Web-{F7097A25-7C94-7EC2-C04D-2BEC26469208}" dt="2026-01-15T00:57:42.132" v="3469" actId="1076"/>
          <ac:spMkLst>
            <pc:docMk/>
            <pc:sldMk cId="1763432905" sldId="260"/>
            <ac:spMk id="9" creationId="{A186C5E5-C545-73F0-7993-583230C756C7}"/>
          </ac:spMkLst>
        </pc:spChg>
        <pc:spChg chg="mod">
          <ac:chgData name="Rosa Carolina Ayala Calvo" userId="S::rhv3978@wmich.edu::ceeaccb2-5aaf-48bd-ae1a-a0c9382ef857" providerId="AD" clId="Web-{F7097A25-7C94-7EC2-C04D-2BEC26469208}" dt="2026-01-15T00:57:37.054" v="3467" actId="14100"/>
          <ac:spMkLst>
            <pc:docMk/>
            <pc:sldMk cId="1763432905" sldId="260"/>
            <ac:spMk id="25" creationId="{3FB6B0A3-880C-F289-AB3F-5B9023647844}"/>
          </ac:spMkLst>
        </pc:spChg>
        <pc:spChg chg="mod">
          <ac:chgData name="Rosa Carolina Ayala Calvo" userId="S::rhv3978@wmich.edu::ceeaccb2-5aaf-48bd-ae1a-a0c9382ef857" providerId="AD" clId="Web-{F7097A25-7C94-7EC2-C04D-2BEC26469208}" dt="2026-01-15T00:57:50.070" v="3473" actId="1076"/>
          <ac:spMkLst>
            <pc:docMk/>
            <pc:sldMk cId="1763432905" sldId="260"/>
            <ac:spMk id="28" creationId="{70E13435-5E03-BE32-0631-E3F708B28F3C}"/>
          </ac:spMkLst>
        </pc:spChg>
        <pc:graphicFrameChg chg="mod modGraphic">
          <ac:chgData name="Rosa Carolina Ayala Calvo" userId="S::rhv3978@wmich.edu::ceeaccb2-5aaf-48bd-ae1a-a0c9382ef857" providerId="AD" clId="Web-{F7097A25-7C94-7EC2-C04D-2BEC26469208}" dt="2026-01-15T01:03:25.388" v="3526"/>
          <ac:graphicFrameMkLst>
            <pc:docMk/>
            <pc:sldMk cId="1763432905" sldId="260"/>
            <ac:graphicFrameMk id="29" creationId="{63962CDC-A5AB-B9E6-68C6-EF9EC3769057}"/>
          </ac:graphicFrameMkLst>
        </pc:graphicFrameChg>
      </pc:sldChg>
      <pc:sldChg chg="addSp delSp modSp">
        <pc:chgData name="Rosa Carolina Ayala Calvo" userId="S::rhv3978@wmich.edu::ceeaccb2-5aaf-48bd-ae1a-a0c9382ef857" providerId="AD" clId="Web-{F7097A25-7C94-7EC2-C04D-2BEC26469208}" dt="2026-01-15T01:02:23.261" v="3522" actId="1076"/>
        <pc:sldMkLst>
          <pc:docMk/>
          <pc:sldMk cId="369067800" sldId="261"/>
        </pc:sldMkLst>
        <pc:spChg chg="mod">
          <ac:chgData name="Rosa Carolina Ayala Calvo" userId="S::rhv3978@wmich.edu::ceeaccb2-5aaf-48bd-ae1a-a0c9382ef857" providerId="AD" clId="Web-{F7097A25-7C94-7EC2-C04D-2BEC26469208}" dt="2026-01-15T00:56:00.834" v="3453" actId="14100"/>
          <ac:spMkLst>
            <pc:docMk/>
            <pc:sldMk cId="369067800" sldId="261"/>
            <ac:spMk id="25" creationId="{0D4D346C-9FD6-9015-AB34-52D1027C303B}"/>
          </ac:spMkLst>
        </pc:spChg>
        <pc:spChg chg="add mod">
          <ac:chgData name="Rosa Carolina Ayala Calvo" userId="S::rhv3978@wmich.edu::ceeaccb2-5aaf-48bd-ae1a-a0c9382ef857" providerId="AD" clId="Web-{F7097A25-7C94-7EC2-C04D-2BEC26469208}" dt="2026-01-15T00:55:56.130" v="3448" actId="1076"/>
          <ac:spMkLst>
            <pc:docMk/>
            <pc:sldMk cId="369067800" sldId="261"/>
            <ac:spMk id="27" creationId="{30610048-1855-DCA9-2A99-CBFBC912610E}"/>
          </ac:spMkLst>
        </pc:spChg>
        <pc:spChg chg="add mod">
          <ac:chgData name="Rosa Carolina Ayala Calvo" userId="S::rhv3978@wmich.edu::ceeaccb2-5aaf-48bd-ae1a-a0c9382ef857" providerId="AD" clId="Web-{F7097A25-7C94-7EC2-C04D-2BEC26469208}" dt="2026-01-15T01:02:23.261" v="3522" actId="1076"/>
          <ac:spMkLst>
            <pc:docMk/>
            <pc:sldMk cId="369067800" sldId="261"/>
            <ac:spMk id="28" creationId="{A9AA4A9C-D1E9-859A-6D57-AFCC4FD88E48}"/>
          </ac:spMkLst>
        </pc:spChg>
        <pc:spChg chg="add mod">
          <ac:chgData name="Rosa Carolina Ayala Calvo" userId="S::rhv3978@wmich.edu::ceeaccb2-5aaf-48bd-ae1a-a0c9382ef857" providerId="AD" clId="Web-{F7097A25-7C94-7EC2-C04D-2BEC26469208}" dt="2026-01-15T00:55:56.177" v="3450" actId="1076"/>
          <ac:spMkLst>
            <pc:docMk/>
            <pc:sldMk cId="369067800" sldId="261"/>
            <ac:spMk id="29" creationId="{20D808AF-BF0A-20F4-7D5B-A24A7436669B}"/>
          </ac:spMkLst>
        </pc:spChg>
        <pc:spChg chg="add mod ord">
          <ac:chgData name="Rosa Carolina Ayala Calvo" userId="S::rhv3978@wmich.edu::ceeaccb2-5aaf-48bd-ae1a-a0c9382ef857" providerId="AD" clId="Web-{F7097A25-7C94-7EC2-C04D-2BEC26469208}" dt="2026-01-15T00:56:27.272" v="3459" actId="1076"/>
          <ac:spMkLst>
            <pc:docMk/>
            <pc:sldMk cId="369067800" sldId="261"/>
            <ac:spMk id="51" creationId="{33A0B9DC-4F80-58F6-86E3-EAB7C9981043}"/>
          </ac:spMkLst>
        </pc:spChg>
        <pc:spChg chg="add mod">
          <ac:chgData name="Rosa Carolina Ayala Calvo" userId="S::rhv3978@wmich.edu::ceeaccb2-5aaf-48bd-ae1a-a0c9382ef857" providerId="AD" clId="Web-{F7097A25-7C94-7EC2-C04D-2BEC26469208}" dt="2026-01-15T00:55:56.209" v="3451" actId="1076"/>
          <ac:spMkLst>
            <pc:docMk/>
            <pc:sldMk cId="369067800" sldId="261"/>
            <ac:spMk id="52" creationId="{307ED9C8-678F-9584-D96D-ECA664D86460}"/>
          </ac:spMkLst>
        </pc:spChg>
        <pc:spChg chg="add mod">
          <ac:chgData name="Rosa Carolina Ayala Calvo" userId="S::rhv3978@wmich.edu::ceeaccb2-5aaf-48bd-ae1a-a0c9382ef857" providerId="AD" clId="Web-{F7097A25-7C94-7EC2-C04D-2BEC26469208}" dt="2026-01-15T00:55:56.224" v="3452" actId="1076"/>
          <ac:spMkLst>
            <pc:docMk/>
            <pc:sldMk cId="369067800" sldId="261"/>
            <ac:spMk id="53" creationId="{519449C7-E7FD-083E-094A-FF2190DB0939}"/>
          </ac:spMkLst>
        </pc:spChg>
        <pc:spChg chg="add mod">
          <ac:chgData name="Rosa Carolina Ayala Calvo" userId="S::rhv3978@wmich.edu::ceeaccb2-5aaf-48bd-ae1a-a0c9382ef857" providerId="AD" clId="Web-{F7097A25-7C94-7EC2-C04D-2BEC26469208}" dt="2026-01-15T00:56:19.006" v="3458" actId="1076"/>
          <ac:spMkLst>
            <pc:docMk/>
            <pc:sldMk cId="369067800" sldId="261"/>
            <ac:spMk id="54" creationId="{C4D3E436-60F8-E2FF-C858-A8C95E2C10A0}"/>
          </ac:spMkLst>
        </pc:spChg>
        <pc:spChg chg="add mod">
          <ac:chgData name="Rosa Carolina Ayala Calvo" userId="S::rhv3978@wmich.edu::ceeaccb2-5aaf-48bd-ae1a-a0c9382ef857" providerId="AD" clId="Web-{F7097A25-7C94-7EC2-C04D-2BEC26469208}" dt="2026-01-15T00:56:10.693" v="3457" actId="1076"/>
          <ac:spMkLst>
            <pc:docMk/>
            <pc:sldMk cId="369067800" sldId="261"/>
            <ac:spMk id="55" creationId="{70E13435-5E03-BE32-0631-E3F708B28F3C}"/>
          </ac:spMkLst>
        </pc:spChg>
        <pc:spChg chg="add mod ord">
          <ac:chgData name="Rosa Carolina Ayala Calvo" userId="S::rhv3978@wmich.edu::ceeaccb2-5aaf-48bd-ae1a-a0c9382ef857" providerId="AD" clId="Web-{F7097A25-7C94-7EC2-C04D-2BEC26469208}" dt="2026-01-15T00:56:49.819" v="3461" actId="14100"/>
          <ac:spMkLst>
            <pc:docMk/>
            <pc:sldMk cId="369067800" sldId="261"/>
            <ac:spMk id="56" creationId="{8C48814E-6216-95ED-F1C7-7C64BA61D5D8}"/>
          </ac:spMkLst>
        </pc:spChg>
      </pc:sldChg>
      <pc:sldChg chg="addSp delSp modSp add ord replId">
        <pc:chgData name="Rosa Carolina Ayala Calvo" userId="S::rhv3978@wmich.edu::ceeaccb2-5aaf-48bd-ae1a-a0c9382ef857" providerId="AD" clId="Web-{F7097A25-7C94-7EC2-C04D-2BEC26469208}" dt="2026-01-15T01:01:56.152" v="3500" actId="20577"/>
        <pc:sldMkLst>
          <pc:docMk/>
          <pc:sldMk cId="1810442933" sldId="262"/>
        </pc:sldMkLst>
        <pc:spChg chg="add mod">
          <ac:chgData name="Rosa Carolina Ayala Calvo" userId="S::rhv3978@wmich.edu::ceeaccb2-5aaf-48bd-ae1a-a0c9382ef857" providerId="AD" clId="Web-{F7097A25-7C94-7EC2-C04D-2BEC26469208}" dt="2026-01-15T00:34:19.286" v="3065" actId="1076"/>
          <ac:spMkLst>
            <pc:docMk/>
            <pc:sldMk cId="1810442933" sldId="262"/>
            <ac:spMk id="5" creationId="{9718380E-F2E3-3D5E-F05B-AC75D89FFD1F}"/>
          </ac:spMkLst>
        </pc:spChg>
        <pc:spChg chg="add mod">
          <ac:chgData name="Rosa Carolina Ayala Calvo" userId="S::rhv3978@wmich.edu::ceeaccb2-5aaf-48bd-ae1a-a0c9382ef857" providerId="AD" clId="Web-{F7097A25-7C94-7EC2-C04D-2BEC26469208}" dt="2026-01-15T00:34:19.318" v="3066" actId="1076"/>
          <ac:spMkLst>
            <pc:docMk/>
            <pc:sldMk cId="1810442933" sldId="262"/>
            <ac:spMk id="7" creationId="{892EB2DD-C340-3EC4-D5B6-2C40576FA882}"/>
          </ac:spMkLst>
        </pc:spChg>
        <pc:spChg chg="add mod">
          <ac:chgData name="Rosa Carolina Ayala Calvo" userId="S::rhv3978@wmich.edu::ceeaccb2-5aaf-48bd-ae1a-a0c9382ef857" providerId="AD" clId="Web-{F7097A25-7C94-7EC2-C04D-2BEC26469208}" dt="2026-01-15T00:34:19.349" v="3067" actId="1076"/>
          <ac:spMkLst>
            <pc:docMk/>
            <pc:sldMk cId="1810442933" sldId="262"/>
            <ac:spMk id="10" creationId="{23723C4D-542F-40E2-FFC0-2D0FC6FCD13A}"/>
          </ac:spMkLst>
        </pc:spChg>
        <pc:spChg chg="add mod">
          <ac:chgData name="Rosa Carolina Ayala Calvo" userId="S::rhv3978@wmich.edu::ceeaccb2-5aaf-48bd-ae1a-a0c9382ef857" providerId="AD" clId="Web-{F7097A25-7C94-7EC2-C04D-2BEC26469208}" dt="2026-01-15T00:31:39.373" v="3022" actId="1076"/>
          <ac:spMkLst>
            <pc:docMk/>
            <pc:sldMk cId="1810442933" sldId="262"/>
            <ac:spMk id="14" creationId="{68D89719-A876-3016-0B06-125F67442E68}"/>
          </ac:spMkLst>
        </pc:spChg>
        <pc:spChg chg="add mod">
          <ac:chgData name="Rosa Carolina Ayala Calvo" userId="S::rhv3978@wmich.edu::ceeaccb2-5aaf-48bd-ae1a-a0c9382ef857" providerId="AD" clId="Web-{F7097A25-7C94-7EC2-C04D-2BEC26469208}" dt="2026-01-15T01:01:49.792" v="3490" actId="20577"/>
          <ac:spMkLst>
            <pc:docMk/>
            <pc:sldMk cId="1810442933" sldId="262"/>
            <ac:spMk id="17" creationId="{A05FE9B1-BD7D-9EBA-5ECB-C14C6819869B}"/>
          </ac:spMkLst>
        </pc:spChg>
        <pc:spChg chg="mod">
          <ac:chgData name="Rosa Carolina Ayala Calvo" userId="S::rhv3978@wmich.edu::ceeaccb2-5aaf-48bd-ae1a-a0c9382ef857" providerId="AD" clId="Web-{F7097A25-7C94-7EC2-C04D-2BEC26469208}" dt="2026-01-15T00:54:56.723" v="3443" actId="14100"/>
          <ac:spMkLst>
            <pc:docMk/>
            <pc:sldMk cId="1810442933" sldId="262"/>
            <ac:spMk id="25" creationId="{22A96466-9CBB-2A02-7BBA-590F3229864A}"/>
          </ac:spMkLst>
        </pc:spChg>
        <pc:spChg chg="add mod ord">
          <ac:chgData name="Rosa Carolina Ayala Calvo" userId="S::rhv3978@wmich.edu::ceeaccb2-5aaf-48bd-ae1a-a0c9382ef857" providerId="AD" clId="Web-{F7097A25-7C94-7EC2-C04D-2BEC26469208}" dt="2026-01-15T00:55:24.114" v="3446" actId="1076"/>
          <ac:spMkLst>
            <pc:docMk/>
            <pc:sldMk cId="1810442933" sldId="262"/>
            <ac:spMk id="26" creationId="{136F1E98-EFEA-CD3F-181A-F7B2548F1AD6}"/>
          </ac:spMkLst>
        </pc:spChg>
        <pc:spChg chg="mod">
          <ac:chgData name="Rosa Carolina Ayala Calvo" userId="S::rhv3978@wmich.edu::ceeaccb2-5aaf-48bd-ae1a-a0c9382ef857" providerId="AD" clId="Web-{F7097A25-7C94-7EC2-C04D-2BEC26469208}" dt="2026-01-15T00:32:07.406" v="3041" actId="1076"/>
          <ac:spMkLst>
            <pc:docMk/>
            <pc:sldMk cId="1810442933" sldId="262"/>
            <ac:spMk id="33" creationId="{2801527F-92DB-345F-603C-D77121046045}"/>
          </ac:spMkLst>
        </pc:spChg>
        <pc:spChg chg="mod">
          <ac:chgData name="Rosa Carolina Ayala Calvo" userId="S::rhv3978@wmich.edu::ceeaccb2-5aaf-48bd-ae1a-a0c9382ef857" providerId="AD" clId="Web-{F7097A25-7C94-7EC2-C04D-2BEC26469208}" dt="2026-01-15T00:32:07.437" v="3042" actId="1076"/>
          <ac:spMkLst>
            <pc:docMk/>
            <pc:sldMk cId="1810442933" sldId="262"/>
            <ac:spMk id="35" creationId="{954242F5-2710-F360-EE09-689B58260644}"/>
          </ac:spMkLst>
        </pc:spChg>
        <pc:spChg chg="mod">
          <ac:chgData name="Rosa Carolina Ayala Calvo" userId="S::rhv3978@wmich.edu::ceeaccb2-5aaf-48bd-ae1a-a0c9382ef857" providerId="AD" clId="Web-{F7097A25-7C94-7EC2-C04D-2BEC26469208}" dt="2026-01-15T00:35:08.132" v="3073" actId="14100"/>
          <ac:spMkLst>
            <pc:docMk/>
            <pc:sldMk cId="1810442933" sldId="262"/>
            <ac:spMk id="36" creationId="{E14E9391-BA7B-6F83-71A4-A6E1989C3EDB}"/>
          </ac:spMkLst>
        </pc:spChg>
        <pc:spChg chg="mod">
          <ac:chgData name="Rosa Carolina Ayala Calvo" userId="S::rhv3978@wmich.edu::ceeaccb2-5aaf-48bd-ae1a-a0c9382ef857" providerId="AD" clId="Web-{F7097A25-7C94-7EC2-C04D-2BEC26469208}" dt="2026-01-15T00:32:07.515" v="3044" actId="1076"/>
          <ac:spMkLst>
            <pc:docMk/>
            <pc:sldMk cId="1810442933" sldId="262"/>
            <ac:spMk id="37" creationId="{DE2199AC-4874-3C12-80FF-0E8CEA6B966F}"/>
          </ac:spMkLst>
        </pc:spChg>
        <pc:spChg chg="mod ord">
          <ac:chgData name="Rosa Carolina Ayala Calvo" userId="S::rhv3978@wmich.edu::ceeaccb2-5aaf-48bd-ae1a-a0c9382ef857" providerId="AD" clId="Web-{F7097A25-7C94-7EC2-C04D-2BEC26469208}" dt="2026-01-15T00:33:20.222" v="3061" actId="1076"/>
          <ac:spMkLst>
            <pc:docMk/>
            <pc:sldMk cId="1810442933" sldId="262"/>
            <ac:spMk id="38" creationId="{2F38A3A2-118D-C9AE-01AF-5122824D21B9}"/>
          </ac:spMkLst>
        </pc:spChg>
        <pc:spChg chg="mod ord">
          <ac:chgData name="Rosa Carolina Ayala Calvo" userId="S::rhv3978@wmich.edu::ceeaccb2-5aaf-48bd-ae1a-a0c9382ef857" providerId="AD" clId="Web-{F7097A25-7C94-7EC2-C04D-2BEC26469208}" dt="2026-01-15T00:35:35.304" v="3077" actId="1076"/>
          <ac:spMkLst>
            <pc:docMk/>
            <pc:sldMk cId="1810442933" sldId="262"/>
            <ac:spMk id="39" creationId="{4F117876-F108-87D6-BEE9-6DF2C7BE72F2}"/>
          </ac:spMkLst>
        </pc:spChg>
        <pc:spChg chg="mod">
          <ac:chgData name="Rosa Carolina Ayala Calvo" userId="S::rhv3978@wmich.edu::ceeaccb2-5aaf-48bd-ae1a-a0c9382ef857" providerId="AD" clId="Web-{F7097A25-7C94-7EC2-C04D-2BEC26469208}" dt="2026-01-15T00:32:07.546" v="3045" actId="1076"/>
          <ac:spMkLst>
            <pc:docMk/>
            <pc:sldMk cId="1810442933" sldId="262"/>
            <ac:spMk id="40" creationId="{817519CD-4129-18BE-B611-9019B8D15C5F}"/>
          </ac:spMkLst>
        </pc:spChg>
        <pc:spChg chg="mod">
          <ac:chgData name="Rosa Carolina Ayala Calvo" userId="S::rhv3978@wmich.edu::ceeaccb2-5aaf-48bd-ae1a-a0c9382ef857" providerId="AD" clId="Web-{F7097A25-7C94-7EC2-C04D-2BEC26469208}" dt="2026-01-15T01:01:56.152" v="3500" actId="20577"/>
          <ac:spMkLst>
            <pc:docMk/>
            <pc:sldMk cId="1810442933" sldId="262"/>
            <ac:spMk id="41" creationId="{441907D2-F86F-F091-CA03-8CC7A3B0AEE1}"/>
          </ac:spMkLst>
        </pc:spChg>
        <pc:spChg chg="add mod ord">
          <ac:chgData name="Rosa Carolina Ayala Calvo" userId="S::rhv3978@wmich.edu::ceeaccb2-5aaf-48bd-ae1a-a0c9382ef857" providerId="AD" clId="Web-{F7097A25-7C94-7EC2-C04D-2BEC26469208}" dt="2026-01-15T00:55:24.146" v="3447" actId="1076"/>
          <ac:spMkLst>
            <pc:docMk/>
            <pc:sldMk cId="1810442933" sldId="262"/>
            <ac:spMk id="43" creationId="{3FC392C7-DC11-C9A1-8277-6F82A57249BC}"/>
          </ac:spMkLst>
        </pc:spChg>
        <pc:spChg chg="add del mod">
          <ac:chgData name="Rosa Carolina Ayala Calvo" userId="S::rhv3978@wmich.edu::ceeaccb2-5aaf-48bd-ae1a-a0c9382ef857" providerId="AD" clId="Web-{F7097A25-7C94-7EC2-C04D-2BEC26469208}" dt="2026-01-15T00:31:39.435" v="3024" actId="1076"/>
          <ac:spMkLst>
            <pc:docMk/>
            <pc:sldMk cId="1810442933" sldId="262"/>
            <ac:spMk id="45" creationId="{D9C7E095-9291-814A-1235-D2AC1C44483E}"/>
          </ac:spMkLst>
        </pc:spChg>
        <pc:spChg chg="add mod">
          <ac:chgData name="Rosa Carolina Ayala Calvo" userId="S::rhv3978@wmich.edu::ceeaccb2-5aaf-48bd-ae1a-a0c9382ef857" providerId="AD" clId="Web-{F7097A25-7C94-7EC2-C04D-2BEC26469208}" dt="2026-01-15T00:54:34.191" v="3440" actId="1076"/>
          <ac:spMkLst>
            <pc:docMk/>
            <pc:sldMk cId="1810442933" sldId="262"/>
            <ac:spMk id="47" creationId="{995F2720-2261-2A1F-06F6-84224F0D4B28}"/>
          </ac:spMkLst>
        </pc:spChg>
        <pc:spChg chg="add mod">
          <ac:chgData name="Rosa Carolina Ayala Calvo" userId="S::rhv3978@wmich.edu::ceeaccb2-5aaf-48bd-ae1a-a0c9382ef857" providerId="AD" clId="Web-{F7097A25-7C94-7EC2-C04D-2BEC26469208}" dt="2026-01-15T00:34:33.771" v="3070" actId="14100"/>
          <ac:spMkLst>
            <pc:docMk/>
            <pc:sldMk cId="1810442933" sldId="262"/>
            <ac:spMk id="49" creationId="{F28E0404-F6D2-2711-11C5-79F447CDBE7B}"/>
          </ac:spMkLst>
        </pc:spChg>
        <pc:spChg chg="add mod">
          <ac:chgData name="Rosa Carolina Ayala Calvo" userId="S::rhv3978@wmich.edu::ceeaccb2-5aaf-48bd-ae1a-a0c9382ef857" providerId="AD" clId="Web-{F7097A25-7C94-7EC2-C04D-2BEC26469208}" dt="2026-01-15T00:32:54.736" v="3059" actId="1076"/>
          <ac:spMkLst>
            <pc:docMk/>
            <pc:sldMk cId="1810442933" sldId="262"/>
            <ac:spMk id="51" creationId="{F7F52C67-1B7C-7F2F-D81F-B5D658BF537A}"/>
          </ac:spMkLst>
        </pc:spChg>
        <pc:spChg chg="add mod">
          <ac:chgData name="Rosa Carolina Ayala Calvo" userId="S::rhv3978@wmich.edu::ceeaccb2-5aaf-48bd-ae1a-a0c9382ef857" providerId="AD" clId="Web-{F7097A25-7C94-7EC2-C04D-2BEC26469208}" dt="2026-01-15T00:32:07.609" v="3047" actId="1076"/>
          <ac:spMkLst>
            <pc:docMk/>
            <pc:sldMk cId="1810442933" sldId="262"/>
            <ac:spMk id="53" creationId="{6F174EB0-B082-7CB8-4719-759C6EC9BA94}"/>
          </ac:spMkLst>
        </pc:spChg>
        <pc:spChg chg="add mod">
          <ac:chgData name="Rosa Carolina Ayala Calvo" userId="S::rhv3978@wmich.edu::ceeaccb2-5aaf-48bd-ae1a-a0c9382ef857" providerId="AD" clId="Web-{F7097A25-7C94-7EC2-C04D-2BEC26469208}" dt="2026-01-15T00:33:24.581" v="3063" actId="14100"/>
          <ac:spMkLst>
            <pc:docMk/>
            <pc:sldMk cId="1810442933" sldId="262"/>
            <ac:spMk id="54" creationId="{25A0F1A3-05EB-6463-9D22-030E499A9E75}"/>
          </ac:spMkLst>
        </pc:spChg>
      </pc:sldChg>
      <pc:sldChg chg="addSp delSp modSp add ord replId">
        <pc:chgData name="Rosa Carolina Ayala Calvo" userId="S::rhv3978@wmich.edu::ceeaccb2-5aaf-48bd-ae1a-a0c9382ef857" providerId="AD" clId="Web-{F7097A25-7C94-7EC2-C04D-2BEC26469208}" dt="2026-01-15T01:02:09.589" v="3520" actId="20577"/>
        <pc:sldMkLst>
          <pc:docMk/>
          <pc:sldMk cId="3586513905" sldId="263"/>
        </pc:sldMkLst>
        <pc:spChg chg="add mod ord">
          <ac:chgData name="Rosa Carolina Ayala Calvo" userId="S::rhv3978@wmich.edu::ceeaccb2-5aaf-48bd-ae1a-a0c9382ef857" providerId="AD" clId="Web-{F7097A25-7C94-7EC2-C04D-2BEC26469208}" dt="2026-01-15T00:15:34.516" v="2612" actId="1076"/>
          <ac:spMkLst>
            <pc:docMk/>
            <pc:sldMk cId="3586513905" sldId="263"/>
            <ac:spMk id="4" creationId="{D2D77215-BAA3-C1D4-32E3-CF6EBD679A65}"/>
          </ac:spMkLst>
        </pc:spChg>
        <pc:spChg chg="add mod">
          <ac:chgData name="Rosa Carolina Ayala Calvo" userId="S::rhv3978@wmich.edu::ceeaccb2-5aaf-48bd-ae1a-a0c9382ef857" providerId="AD" clId="Web-{F7097A25-7C94-7EC2-C04D-2BEC26469208}" dt="2026-01-15T00:15:34.563" v="2613" actId="1076"/>
          <ac:spMkLst>
            <pc:docMk/>
            <pc:sldMk cId="3586513905" sldId="263"/>
            <ac:spMk id="6" creationId="{6A4ED924-F2E5-DEE1-3382-36492E19D09F}"/>
          </ac:spMkLst>
        </pc:spChg>
        <pc:spChg chg="add mod">
          <ac:chgData name="Rosa Carolina Ayala Calvo" userId="S::rhv3978@wmich.edu::ceeaccb2-5aaf-48bd-ae1a-a0c9382ef857" providerId="AD" clId="Web-{F7097A25-7C94-7EC2-C04D-2BEC26469208}" dt="2026-01-15T00:14:04.574" v="2583" actId="1076"/>
          <ac:spMkLst>
            <pc:docMk/>
            <pc:sldMk cId="3586513905" sldId="263"/>
            <ac:spMk id="7" creationId="{E4926384-4588-8FE5-D5DC-67A283DD5D38}"/>
          </ac:spMkLst>
        </pc:spChg>
        <pc:spChg chg="add mod">
          <ac:chgData name="Rosa Carolina Ayala Calvo" userId="S::rhv3978@wmich.edu::ceeaccb2-5aaf-48bd-ae1a-a0c9382ef857" providerId="AD" clId="Web-{F7097A25-7C94-7EC2-C04D-2BEC26469208}" dt="2026-01-15T00:14:04.605" v="2584" actId="1076"/>
          <ac:spMkLst>
            <pc:docMk/>
            <pc:sldMk cId="3586513905" sldId="263"/>
            <ac:spMk id="9" creationId="{64ED7CC3-6CC5-CF67-2B89-067AF1C988E1}"/>
          </ac:spMkLst>
        </pc:spChg>
        <pc:spChg chg="add mod">
          <ac:chgData name="Rosa Carolina Ayala Calvo" userId="S::rhv3978@wmich.edu::ceeaccb2-5aaf-48bd-ae1a-a0c9382ef857" providerId="AD" clId="Web-{F7097A25-7C94-7EC2-C04D-2BEC26469208}" dt="2026-01-15T00:15:00.093" v="2604" actId="20577"/>
          <ac:spMkLst>
            <pc:docMk/>
            <pc:sldMk cId="3586513905" sldId="263"/>
            <ac:spMk id="12" creationId="{F9B6E1C7-EE8A-F200-736C-B03D905B88DC}"/>
          </ac:spMkLst>
        </pc:spChg>
        <pc:spChg chg="mod">
          <ac:chgData name="Rosa Carolina Ayala Calvo" userId="S::rhv3978@wmich.edu::ceeaccb2-5aaf-48bd-ae1a-a0c9382ef857" providerId="AD" clId="Web-{F7097A25-7C94-7EC2-C04D-2BEC26469208}" dt="2026-01-15T00:36:04.868" v="3081" actId="1076"/>
          <ac:spMkLst>
            <pc:docMk/>
            <pc:sldMk cId="3586513905" sldId="263"/>
            <ac:spMk id="18" creationId="{ECC834B1-E59C-18E3-4368-04A7CA3EF807}"/>
          </ac:spMkLst>
        </pc:spChg>
        <pc:spChg chg="mod">
          <ac:chgData name="Rosa Carolina Ayala Calvo" userId="S::rhv3978@wmich.edu::ceeaccb2-5aaf-48bd-ae1a-a0c9382ef857" providerId="AD" clId="Web-{F7097A25-7C94-7EC2-C04D-2BEC26469208}" dt="2026-01-15T00:36:04.883" v="3082" actId="1076"/>
          <ac:spMkLst>
            <pc:docMk/>
            <pc:sldMk cId="3586513905" sldId="263"/>
            <ac:spMk id="19" creationId="{1FC58AD3-6482-4DF2-7F8D-62F6C8F17C45}"/>
          </ac:spMkLst>
        </pc:spChg>
        <pc:spChg chg="mod">
          <ac:chgData name="Rosa Carolina Ayala Calvo" userId="S::rhv3978@wmich.edu::ceeaccb2-5aaf-48bd-ae1a-a0c9382ef857" providerId="AD" clId="Web-{F7097A25-7C94-7EC2-C04D-2BEC26469208}" dt="2026-01-15T00:36:04.915" v="3083" actId="1076"/>
          <ac:spMkLst>
            <pc:docMk/>
            <pc:sldMk cId="3586513905" sldId="263"/>
            <ac:spMk id="20" creationId="{9BEDB582-F27A-978E-A417-A8137CE07DD7}"/>
          </ac:spMkLst>
        </pc:spChg>
        <pc:spChg chg="mod">
          <ac:chgData name="Rosa Carolina Ayala Calvo" userId="S::rhv3978@wmich.edu::ceeaccb2-5aaf-48bd-ae1a-a0c9382ef857" providerId="AD" clId="Web-{F7097A25-7C94-7EC2-C04D-2BEC26469208}" dt="2026-01-15T00:36:10.555" v="3087" actId="1076"/>
          <ac:spMkLst>
            <pc:docMk/>
            <pc:sldMk cId="3586513905" sldId="263"/>
            <ac:spMk id="21" creationId="{B5649C70-7588-ED3E-1CF7-C92EB9B29E92}"/>
          </ac:spMkLst>
        </pc:spChg>
        <pc:spChg chg="mod">
          <ac:chgData name="Rosa Carolina Ayala Calvo" userId="S::rhv3978@wmich.edu::ceeaccb2-5aaf-48bd-ae1a-a0c9382ef857" providerId="AD" clId="Web-{F7097A25-7C94-7EC2-C04D-2BEC26469208}" dt="2026-01-15T00:36:10.618" v="3089" actId="1076"/>
          <ac:spMkLst>
            <pc:docMk/>
            <pc:sldMk cId="3586513905" sldId="263"/>
            <ac:spMk id="22" creationId="{63661CFF-E25E-E1FF-EF8A-4134AC046D92}"/>
          </ac:spMkLst>
        </pc:spChg>
        <pc:spChg chg="mod">
          <ac:chgData name="Rosa Carolina Ayala Calvo" userId="S::rhv3978@wmich.edu::ceeaccb2-5aaf-48bd-ae1a-a0c9382ef857" providerId="AD" clId="Web-{F7097A25-7C94-7EC2-C04D-2BEC26469208}" dt="2026-01-15T01:02:03.589" v="3511" actId="20577"/>
          <ac:spMkLst>
            <pc:docMk/>
            <pc:sldMk cId="3586513905" sldId="263"/>
            <ac:spMk id="23" creationId="{357A0858-3A53-D1CA-ADCE-CF9CB5AFDC50}"/>
          </ac:spMkLst>
        </pc:spChg>
        <pc:spChg chg="mod ord">
          <ac:chgData name="Rosa Carolina Ayala Calvo" userId="S::rhv3978@wmich.edu::ceeaccb2-5aaf-48bd-ae1a-a0c9382ef857" providerId="AD" clId="Web-{F7097A25-7C94-7EC2-C04D-2BEC26469208}" dt="2026-01-15T00:14:09.980" v="2587" actId="1076"/>
          <ac:spMkLst>
            <pc:docMk/>
            <pc:sldMk cId="3586513905" sldId="263"/>
            <ac:spMk id="30" creationId="{BBB90ED5-BC13-F2B0-AB8E-3CB432A37985}"/>
          </ac:spMkLst>
        </pc:spChg>
        <pc:spChg chg="mod ord">
          <ac:chgData name="Rosa Carolina Ayala Calvo" userId="S::rhv3978@wmich.edu::ceeaccb2-5aaf-48bd-ae1a-a0c9382ef857" providerId="AD" clId="Web-{F7097A25-7C94-7EC2-C04D-2BEC26469208}" dt="2026-01-15T00:14:10.012" v="2588" actId="1076"/>
          <ac:spMkLst>
            <pc:docMk/>
            <pc:sldMk cId="3586513905" sldId="263"/>
            <ac:spMk id="31" creationId="{AB23DD56-8D7E-77D1-5F10-0D3C66490748}"/>
          </ac:spMkLst>
        </pc:spChg>
        <pc:spChg chg="mod">
          <ac:chgData name="Rosa Carolina Ayala Calvo" userId="S::rhv3978@wmich.edu::ceeaccb2-5aaf-48bd-ae1a-a0c9382ef857" providerId="AD" clId="Web-{F7097A25-7C94-7EC2-C04D-2BEC26469208}" dt="2026-01-15T00:15:34.282" v="2606" actId="1076"/>
          <ac:spMkLst>
            <pc:docMk/>
            <pc:sldMk cId="3586513905" sldId="263"/>
            <ac:spMk id="42" creationId="{6E5D2634-F896-2606-1227-3076C4EF8169}"/>
          </ac:spMkLst>
        </pc:spChg>
        <pc:spChg chg="mod">
          <ac:chgData name="Rosa Carolina Ayala Calvo" userId="S::rhv3978@wmich.edu::ceeaccb2-5aaf-48bd-ae1a-a0c9382ef857" providerId="AD" clId="Web-{F7097A25-7C94-7EC2-C04D-2BEC26469208}" dt="2026-01-15T00:15:34.329" v="2607" actId="1076"/>
          <ac:spMkLst>
            <pc:docMk/>
            <pc:sldMk cId="3586513905" sldId="263"/>
            <ac:spMk id="43" creationId="{EA215AF3-26F9-92EF-4D72-5707477AAB27}"/>
          </ac:spMkLst>
        </pc:spChg>
        <pc:spChg chg="mod">
          <ac:chgData name="Rosa Carolina Ayala Calvo" userId="S::rhv3978@wmich.edu::ceeaccb2-5aaf-48bd-ae1a-a0c9382ef857" providerId="AD" clId="Web-{F7097A25-7C94-7EC2-C04D-2BEC26469208}" dt="2026-01-15T00:15:34.360" v="2608" actId="1076"/>
          <ac:spMkLst>
            <pc:docMk/>
            <pc:sldMk cId="3586513905" sldId="263"/>
            <ac:spMk id="44" creationId="{E34B9478-0EB5-BAB7-DEFA-00EF87C4AAEE}"/>
          </ac:spMkLst>
        </pc:spChg>
        <pc:spChg chg="mod">
          <ac:chgData name="Rosa Carolina Ayala Calvo" userId="S::rhv3978@wmich.edu::ceeaccb2-5aaf-48bd-ae1a-a0c9382ef857" providerId="AD" clId="Web-{F7097A25-7C94-7EC2-C04D-2BEC26469208}" dt="2026-01-15T00:15:34.407" v="2609" actId="1076"/>
          <ac:spMkLst>
            <pc:docMk/>
            <pc:sldMk cId="3586513905" sldId="263"/>
            <ac:spMk id="45" creationId="{40E0E2D4-09B1-CE18-9F7E-8A04FEED1F59}"/>
          </ac:spMkLst>
        </pc:spChg>
        <pc:spChg chg="mod">
          <ac:chgData name="Rosa Carolina Ayala Calvo" userId="S::rhv3978@wmich.edu::ceeaccb2-5aaf-48bd-ae1a-a0c9382ef857" providerId="AD" clId="Web-{F7097A25-7C94-7EC2-C04D-2BEC26469208}" dt="2026-01-15T01:02:09.589" v="3520" actId="20577"/>
          <ac:spMkLst>
            <pc:docMk/>
            <pc:sldMk cId="3586513905" sldId="263"/>
            <ac:spMk id="46" creationId="{BFB84EB3-35DF-1F24-D5CE-340F915BD47F}"/>
          </ac:spMkLst>
        </pc:spChg>
        <pc:spChg chg="mod">
          <ac:chgData name="Rosa Carolina Ayala Calvo" userId="S::rhv3978@wmich.edu::ceeaccb2-5aaf-48bd-ae1a-a0c9382ef857" providerId="AD" clId="Web-{F7097A25-7C94-7EC2-C04D-2BEC26469208}" dt="2026-01-15T00:15:34.469" v="2611" actId="1076"/>
          <ac:spMkLst>
            <pc:docMk/>
            <pc:sldMk cId="3586513905" sldId="263"/>
            <ac:spMk id="47" creationId="{23705733-BFD3-17BD-D24E-517B7AC60E97}"/>
          </ac:spMkLst>
        </pc:spChg>
        <pc:spChg chg="mod">
          <ac:chgData name="Rosa Carolina Ayala Calvo" userId="S::rhv3978@wmich.edu::ceeaccb2-5aaf-48bd-ae1a-a0c9382ef857" providerId="AD" clId="Web-{F7097A25-7C94-7EC2-C04D-2BEC26469208}" dt="2026-01-15T00:14:23.450" v="2596" actId="1076"/>
          <ac:spMkLst>
            <pc:docMk/>
            <pc:sldMk cId="3586513905" sldId="263"/>
            <ac:spMk id="48" creationId="{4708F13B-ABC6-BAF9-1FD0-F3454730D4E7}"/>
          </ac:spMkLst>
        </pc:spChg>
        <pc:spChg chg="mod">
          <ac:chgData name="Rosa Carolina Ayala Calvo" userId="S::rhv3978@wmich.edu::ceeaccb2-5aaf-48bd-ae1a-a0c9382ef857" providerId="AD" clId="Web-{F7097A25-7C94-7EC2-C04D-2BEC26469208}" dt="2026-01-15T00:14:23.481" v="2597" actId="1076"/>
          <ac:spMkLst>
            <pc:docMk/>
            <pc:sldMk cId="3586513905" sldId="263"/>
            <ac:spMk id="49" creationId="{D018F6EC-7384-A951-5504-E86AD83E36CE}"/>
          </ac:spMkLst>
        </pc:spChg>
      </pc:sldChg>
    </pc:docChg>
  </pc:docChgLst>
  <pc:docChgLst>
    <pc:chgData name="Rosa Carolina Ayala Calvo" userId="S::rhv3978@wmich.edu::ceeaccb2-5aaf-48bd-ae1a-a0c9382ef857" providerId="AD" clId="Web-{AB2D668E-0BFE-60F6-C0D8-BA3C7131C957}"/>
    <pc:docChg chg="modSld">
      <pc:chgData name="Rosa Carolina Ayala Calvo" userId="S::rhv3978@wmich.edu::ceeaccb2-5aaf-48bd-ae1a-a0c9382ef857" providerId="AD" clId="Web-{AB2D668E-0BFE-60F6-C0D8-BA3C7131C957}" dt="2026-02-13T16:09:47.199" v="6" actId="20577"/>
      <pc:docMkLst>
        <pc:docMk/>
      </pc:docMkLst>
      <pc:sldChg chg="modSp">
        <pc:chgData name="Rosa Carolina Ayala Calvo" userId="S::rhv3978@wmich.edu::ceeaccb2-5aaf-48bd-ae1a-a0c9382ef857" providerId="AD" clId="Web-{AB2D668E-0BFE-60F6-C0D8-BA3C7131C957}" dt="2026-02-13T16:09:47.199" v="6" actId="20577"/>
        <pc:sldMkLst>
          <pc:docMk/>
          <pc:sldMk cId="1810442933" sldId="262"/>
        </pc:sldMkLst>
        <pc:spChg chg="mod">
          <ac:chgData name="Rosa Carolina Ayala Calvo" userId="S::rhv3978@wmich.edu::ceeaccb2-5aaf-48bd-ae1a-a0c9382ef857" providerId="AD" clId="Web-{AB2D668E-0BFE-60F6-C0D8-BA3C7131C957}" dt="2026-02-13T16:09:32.809" v="4" actId="20577"/>
          <ac:spMkLst>
            <pc:docMk/>
            <pc:sldMk cId="1810442933" sldId="262"/>
            <ac:spMk id="35" creationId="{954242F5-2710-F360-EE09-689B58260644}"/>
          </ac:spMkLst>
        </pc:spChg>
        <pc:spChg chg="mod">
          <ac:chgData name="Rosa Carolina Ayala Calvo" userId="S::rhv3978@wmich.edu::ceeaccb2-5aaf-48bd-ae1a-a0c9382ef857" providerId="AD" clId="Web-{AB2D668E-0BFE-60F6-C0D8-BA3C7131C957}" dt="2026-02-13T16:09:47.199" v="6" actId="20577"/>
          <ac:spMkLst>
            <pc:docMk/>
            <pc:sldMk cId="1810442933" sldId="262"/>
            <ac:spMk id="37" creationId="{DE2199AC-4874-3C12-80FF-0E8CEA6B966F}"/>
          </ac:spMkLst>
        </pc:spChg>
      </pc:sldChg>
    </pc:docChg>
  </pc:docChgLst>
  <pc:docChgLst>
    <pc:chgData name="Rosa Carolina Ayala Calvo" userId="S::rhv3978@wmich.edu::ceeaccb2-5aaf-48bd-ae1a-a0c9382ef857" providerId="AD" clId="Web-{88F6AE72-C212-5189-E19E-BEA396B8C5C7}"/>
    <pc:docChg chg="modSld">
      <pc:chgData name="Rosa Carolina Ayala Calvo" userId="S::rhv3978@wmich.edu::ceeaccb2-5aaf-48bd-ae1a-a0c9382ef857" providerId="AD" clId="Web-{88F6AE72-C212-5189-E19E-BEA396B8C5C7}" dt="2026-01-16T16:53:32.976" v="88" actId="20577"/>
      <pc:docMkLst>
        <pc:docMk/>
      </pc:docMkLst>
      <pc:sldChg chg="modSp">
        <pc:chgData name="Rosa Carolina Ayala Calvo" userId="S::rhv3978@wmich.edu::ceeaccb2-5aaf-48bd-ae1a-a0c9382ef857" providerId="AD" clId="Web-{88F6AE72-C212-5189-E19E-BEA396B8C5C7}" dt="2026-01-16T16:52:28.145" v="79" actId="20577"/>
        <pc:sldMkLst>
          <pc:docMk/>
          <pc:sldMk cId="713626796" sldId="258"/>
        </pc:sldMkLst>
        <pc:spChg chg="mod">
          <ac:chgData name="Rosa Carolina Ayala Calvo" userId="S::rhv3978@wmich.edu::ceeaccb2-5aaf-48bd-ae1a-a0c9382ef857" providerId="AD" clId="Web-{88F6AE72-C212-5189-E19E-BEA396B8C5C7}" dt="2026-01-16T16:52:11.691" v="78" actId="20577"/>
          <ac:spMkLst>
            <pc:docMk/>
            <pc:sldMk cId="713626796" sldId="258"/>
            <ac:spMk id="9" creationId="{0EB736E5-4B1A-40E7-A3B5-0F3E1874AFDF}"/>
          </ac:spMkLst>
        </pc:spChg>
        <pc:spChg chg="mod">
          <ac:chgData name="Rosa Carolina Ayala Calvo" userId="S::rhv3978@wmich.edu::ceeaccb2-5aaf-48bd-ae1a-a0c9382ef857" providerId="AD" clId="Web-{88F6AE72-C212-5189-E19E-BEA396B8C5C7}" dt="2026-01-16T16:52:28.145" v="79" actId="20577"/>
          <ac:spMkLst>
            <pc:docMk/>
            <pc:sldMk cId="713626796" sldId="258"/>
            <ac:spMk id="16" creationId="{B0140F68-677B-28A9-AD32-193088F3BE4A}"/>
          </ac:spMkLst>
        </pc:spChg>
        <pc:spChg chg="mod">
          <ac:chgData name="Rosa Carolina Ayala Calvo" userId="S::rhv3978@wmich.edu::ceeaccb2-5aaf-48bd-ae1a-a0c9382ef857" providerId="AD" clId="Web-{88F6AE72-C212-5189-E19E-BEA396B8C5C7}" dt="2026-01-16T16:47:32.468" v="1" actId="20577"/>
          <ac:spMkLst>
            <pc:docMk/>
            <pc:sldMk cId="713626796" sldId="258"/>
            <ac:spMk id="17" creationId="{3282ADF6-FD5B-D166-3844-9D798BF26EE1}"/>
          </ac:spMkLst>
        </pc:spChg>
      </pc:sldChg>
      <pc:sldChg chg="modSp">
        <pc:chgData name="Rosa Carolina Ayala Calvo" userId="S::rhv3978@wmich.edu::ceeaccb2-5aaf-48bd-ae1a-a0c9382ef857" providerId="AD" clId="Web-{88F6AE72-C212-5189-E19E-BEA396B8C5C7}" dt="2026-01-16T16:53:32.976" v="88" actId="20577"/>
        <pc:sldMkLst>
          <pc:docMk/>
          <pc:sldMk cId="369067800" sldId="261"/>
        </pc:sldMkLst>
        <pc:spChg chg="mod">
          <ac:chgData name="Rosa Carolina Ayala Calvo" userId="S::rhv3978@wmich.edu::ceeaccb2-5aaf-48bd-ae1a-a0c9382ef857" providerId="AD" clId="Web-{88F6AE72-C212-5189-E19E-BEA396B8C5C7}" dt="2026-01-16T16:53:32.976" v="88" actId="20577"/>
          <ac:spMkLst>
            <pc:docMk/>
            <pc:sldMk cId="369067800" sldId="261"/>
            <ac:spMk id="27" creationId="{30610048-1855-DCA9-2A99-CBFBC912610E}"/>
          </ac:spMkLst>
        </pc:spChg>
      </pc:sldChg>
    </pc:docChg>
  </pc:docChgLst>
  <pc:docChgLst>
    <pc:chgData name="Rosa Carolina Ayala Calvo" userId="S::rhv3978@wmich.edu::ceeaccb2-5aaf-48bd-ae1a-a0c9382ef857" providerId="AD" clId="Web-{F74FBFDB-F2C9-99D4-1D50-47A7785C3CAD}"/>
    <pc:docChg chg="modSld">
      <pc:chgData name="Rosa Carolina Ayala Calvo" userId="S::rhv3978@wmich.edu::ceeaccb2-5aaf-48bd-ae1a-a0c9382ef857" providerId="AD" clId="Web-{F74FBFDB-F2C9-99D4-1D50-47A7785C3CAD}" dt="2026-01-16T17:44:01.646" v="2" actId="20577"/>
      <pc:docMkLst>
        <pc:docMk/>
      </pc:docMkLst>
      <pc:sldChg chg="modSp">
        <pc:chgData name="Rosa Carolina Ayala Calvo" userId="S::rhv3978@wmich.edu::ceeaccb2-5aaf-48bd-ae1a-a0c9382ef857" providerId="AD" clId="Web-{F74FBFDB-F2C9-99D4-1D50-47A7785C3CAD}" dt="2026-01-16T17:44:01.646" v="2" actId="20577"/>
        <pc:sldMkLst>
          <pc:docMk/>
          <pc:sldMk cId="369067800" sldId="261"/>
        </pc:sldMkLst>
        <pc:spChg chg="mod">
          <ac:chgData name="Rosa Carolina Ayala Calvo" userId="S::rhv3978@wmich.edu::ceeaccb2-5aaf-48bd-ae1a-a0c9382ef857" providerId="AD" clId="Web-{F74FBFDB-F2C9-99D4-1D50-47A7785C3CAD}" dt="2026-01-16T17:44:01.646" v="2" actId="20577"/>
          <ac:spMkLst>
            <pc:docMk/>
            <pc:sldMk cId="369067800" sldId="261"/>
            <ac:spMk id="54" creationId="{C4D3E436-60F8-E2FF-C858-A8C95E2C10A0}"/>
          </ac:spMkLst>
        </pc:spChg>
      </pc:sldChg>
    </pc:docChg>
  </pc:docChgLst>
  <pc:docChgLst>
    <pc:chgData name="Rosa Carolina Ayala Calvo" userId="ceeaccb2-5aaf-48bd-ae1a-a0c9382ef857" providerId="ADAL" clId="{F08ABF49-BB0C-463D-BB22-E1A68682DF80}"/>
    <pc:docChg chg="custSel modSld">
      <pc:chgData name="Rosa Carolina Ayala Calvo" userId="ceeaccb2-5aaf-48bd-ae1a-a0c9382ef857" providerId="ADAL" clId="{F08ABF49-BB0C-463D-BB22-E1A68682DF80}" dt="2026-02-13T17:06:10.461" v="260" actId="13244"/>
      <pc:docMkLst>
        <pc:docMk/>
      </pc:docMkLst>
      <pc:sldChg chg="delSp modSp mod">
        <pc:chgData name="Rosa Carolina Ayala Calvo" userId="ceeaccb2-5aaf-48bd-ae1a-a0c9382ef857" providerId="ADAL" clId="{F08ABF49-BB0C-463D-BB22-E1A68682DF80}" dt="2026-02-13T16:51:58.801" v="159" actId="13244"/>
        <pc:sldMkLst>
          <pc:docMk/>
          <pc:sldMk cId="713626796" sldId="258"/>
        </pc:sldMkLst>
        <pc:spChg chg="mod ord">
          <ac:chgData name="Rosa Carolina Ayala Calvo" userId="ceeaccb2-5aaf-48bd-ae1a-a0c9382ef857" providerId="ADAL" clId="{F08ABF49-BB0C-463D-BB22-E1A68682DF80}" dt="2026-02-13T16:51:07.781" v="150" actId="13244"/>
          <ac:spMkLst>
            <pc:docMk/>
            <pc:sldMk cId="713626796" sldId="258"/>
            <ac:spMk id="4" creationId="{3E32B752-E2C0-53A5-9561-F90DBA23242E}"/>
          </ac:spMkLst>
        </pc:spChg>
        <pc:spChg chg="mod">
          <ac:chgData name="Rosa Carolina Ayala Calvo" userId="ceeaccb2-5aaf-48bd-ae1a-a0c9382ef857" providerId="ADAL" clId="{F08ABF49-BB0C-463D-BB22-E1A68682DF80}" dt="2026-02-13T16:45:31.113" v="2" actId="962"/>
          <ac:spMkLst>
            <pc:docMk/>
            <pc:sldMk cId="713626796" sldId="258"/>
            <ac:spMk id="5" creationId="{EEF2999A-A95E-82D2-A6D2-672F70010665}"/>
          </ac:spMkLst>
        </pc:spChg>
        <pc:spChg chg="mod">
          <ac:chgData name="Rosa Carolina Ayala Calvo" userId="ceeaccb2-5aaf-48bd-ae1a-a0c9382ef857" providerId="ADAL" clId="{F08ABF49-BB0C-463D-BB22-E1A68682DF80}" dt="2026-02-13T16:45:32.542" v="3" actId="962"/>
          <ac:spMkLst>
            <pc:docMk/>
            <pc:sldMk cId="713626796" sldId="258"/>
            <ac:spMk id="6" creationId="{DBEBD232-5A90-2B45-8991-CE1235147D2C}"/>
          </ac:spMkLst>
        </pc:spChg>
        <pc:spChg chg="mod ord">
          <ac:chgData name="Rosa Carolina Ayala Calvo" userId="ceeaccb2-5aaf-48bd-ae1a-a0c9382ef857" providerId="ADAL" clId="{F08ABF49-BB0C-463D-BB22-E1A68682DF80}" dt="2026-02-13T16:51:13.607" v="152" actId="13244"/>
          <ac:spMkLst>
            <pc:docMk/>
            <pc:sldMk cId="713626796" sldId="258"/>
            <ac:spMk id="7" creationId="{EF92CDE3-7B26-CBC9-C5B4-9634CFCE3051}"/>
          </ac:spMkLst>
        </pc:spChg>
        <pc:spChg chg="ord">
          <ac:chgData name="Rosa Carolina Ayala Calvo" userId="ceeaccb2-5aaf-48bd-ae1a-a0c9382ef857" providerId="ADAL" clId="{F08ABF49-BB0C-463D-BB22-E1A68682DF80}" dt="2026-02-13T16:51:25.904" v="155" actId="13244"/>
          <ac:spMkLst>
            <pc:docMk/>
            <pc:sldMk cId="713626796" sldId="258"/>
            <ac:spMk id="8" creationId="{62EE28EE-D4DC-EE1D-3651-E85FEA38446D}"/>
          </ac:spMkLst>
        </pc:spChg>
        <pc:spChg chg="ord">
          <ac:chgData name="Rosa Carolina Ayala Calvo" userId="ceeaccb2-5aaf-48bd-ae1a-a0c9382ef857" providerId="ADAL" clId="{F08ABF49-BB0C-463D-BB22-E1A68682DF80}" dt="2026-02-13T16:51:24.067" v="154" actId="13244"/>
          <ac:spMkLst>
            <pc:docMk/>
            <pc:sldMk cId="713626796" sldId="258"/>
            <ac:spMk id="10" creationId="{C2BFF95B-5AFF-6809-53F4-3F49137B9DAF}"/>
          </ac:spMkLst>
        </pc:spChg>
        <pc:spChg chg="ord">
          <ac:chgData name="Rosa Carolina Ayala Calvo" userId="ceeaccb2-5aaf-48bd-ae1a-a0c9382ef857" providerId="ADAL" clId="{F08ABF49-BB0C-463D-BB22-E1A68682DF80}" dt="2026-02-13T16:51:36.459" v="157" actId="13244"/>
          <ac:spMkLst>
            <pc:docMk/>
            <pc:sldMk cId="713626796" sldId="258"/>
            <ac:spMk id="12" creationId="{98F527BF-BB19-7D8D-F318-01EECF47F9F0}"/>
          </ac:spMkLst>
        </pc:spChg>
        <pc:spChg chg="mod ord">
          <ac:chgData name="Rosa Carolina Ayala Calvo" userId="ceeaccb2-5aaf-48bd-ae1a-a0c9382ef857" providerId="ADAL" clId="{F08ABF49-BB0C-463D-BB22-E1A68682DF80}" dt="2026-02-13T16:51:15.553" v="153" actId="13244"/>
          <ac:spMkLst>
            <pc:docMk/>
            <pc:sldMk cId="713626796" sldId="258"/>
            <ac:spMk id="14" creationId="{9599D9AA-8878-27C8-0C6E-0774B786D8A0}"/>
          </ac:spMkLst>
        </pc:spChg>
        <pc:spChg chg="ord">
          <ac:chgData name="Rosa Carolina Ayala Calvo" userId="ceeaccb2-5aaf-48bd-ae1a-a0c9382ef857" providerId="ADAL" clId="{F08ABF49-BB0C-463D-BB22-E1A68682DF80}" dt="2026-02-13T16:51:28.766" v="156" actId="13244"/>
          <ac:spMkLst>
            <pc:docMk/>
            <pc:sldMk cId="713626796" sldId="258"/>
            <ac:spMk id="18" creationId="{56E515BB-6E1D-DD8E-958C-7CECFBAEC08C}"/>
          </ac:spMkLst>
        </pc:spChg>
        <pc:spChg chg="del mod">
          <ac:chgData name="Rosa Carolina Ayala Calvo" userId="ceeaccb2-5aaf-48bd-ae1a-a0c9382ef857" providerId="ADAL" clId="{F08ABF49-BB0C-463D-BB22-E1A68682DF80}" dt="2026-02-13T16:46:00.329" v="9" actId="478"/>
          <ac:spMkLst>
            <pc:docMk/>
            <pc:sldMk cId="713626796" sldId="258"/>
            <ac:spMk id="23" creationId="{6BD39BD9-39E9-47F6-A097-5CCE0D0D7208}"/>
          </ac:spMkLst>
        </pc:spChg>
        <pc:spChg chg="mod ord">
          <ac:chgData name="Rosa Carolina Ayala Calvo" userId="ceeaccb2-5aaf-48bd-ae1a-a0c9382ef857" providerId="ADAL" clId="{F08ABF49-BB0C-463D-BB22-E1A68682DF80}" dt="2026-02-13T16:51:11.862" v="151" actId="13244"/>
          <ac:spMkLst>
            <pc:docMk/>
            <pc:sldMk cId="713626796" sldId="258"/>
            <ac:spMk id="24" creationId="{81BED032-7D0B-D99A-B44B-B3FA8E1C6D46}"/>
          </ac:spMkLst>
        </pc:spChg>
        <pc:spChg chg="ord">
          <ac:chgData name="Rosa Carolina Ayala Calvo" userId="ceeaccb2-5aaf-48bd-ae1a-a0c9382ef857" providerId="ADAL" clId="{F08ABF49-BB0C-463D-BB22-E1A68682DF80}" dt="2026-02-13T16:51:57.448" v="158" actId="13244"/>
          <ac:spMkLst>
            <pc:docMk/>
            <pc:sldMk cId="713626796" sldId="258"/>
            <ac:spMk id="25" creationId="{1EF16149-9B62-0B5A-529C-A702D21EC43E}"/>
          </ac:spMkLst>
        </pc:spChg>
        <pc:spChg chg="ord">
          <ac:chgData name="Rosa Carolina Ayala Calvo" userId="ceeaccb2-5aaf-48bd-ae1a-a0c9382ef857" providerId="ADAL" clId="{F08ABF49-BB0C-463D-BB22-E1A68682DF80}" dt="2026-02-13T16:51:02.988" v="149" actId="13244"/>
          <ac:spMkLst>
            <pc:docMk/>
            <pc:sldMk cId="713626796" sldId="258"/>
            <ac:spMk id="27" creationId="{3437B1A9-C5A5-879D-A204-6F7B245DEC6A}"/>
          </ac:spMkLst>
        </pc:spChg>
        <pc:grpChg chg="mod ord">
          <ac:chgData name="Rosa Carolina Ayala Calvo" userId="ceeaccb2-5aaf-48bd-ae1a-a0c9382ef857" providerId="ADAL" clId="{F08ABF49-BB0C-463D-BB22-E1A68682DF80}" dt="2026-02-13T16:51:58.801" v="159" actId="13244"/>
          <ac:grpSpMkLst>
            <pc:docMk/>
            <pc:sldMk cId="713626796" sldId="258"/>
            <ac:grpSpMk id="3" creationId="{682701B4-E77A-8E5B-C236-FF6E3F42D8F2}"/>
          </ac:grpSpMkLst>
        </pc:grpChg>
        <pc:picChg chg="mod">
          <ac:chgData name="Rosa Carolina Ayala Calvo" userId="ceeaccb2-5aaf-48bd-ae1a-a0c9382ef857" providerId="ADAL" clId="{F08ABF49-BB0C-463D-BB22-E1A68682DF80}" dt="2026-02-13T16:45:23.037" v="1" actId="962"/>
          <ac:picMkLst>
            <pc:docMk/>
            <pc:sldMk cId="713626796" sldId="258"/>
            <ac:picMk id="34" creationId="{66AC02FA-81F2-4F99-0F12-801252341EF1}"/>
          </ac:picMkLst>
        </pc:picChg>
      </pc:sldChg>
      <pc:sldChg chg="modSp mod">
        <pc:chgData name="Rosa Carolina Ayala Calvo" userId="ceeaccb2-5aaf-48bd-ae1a-a0c9382ef857" providerId="ADAL" clId="{F08ABF49-BB0C-463D-BB22-E1A68682DF80}" dt="2026-02-13T17:06:10.461" v="260" actId="13244"/>
        <pc:sldMkLst>
          <pc:docMk/>
          <pc:sldMk cId="1763432905" sldId="260"/>
        </pc:sldMkLst>
        <pc:spChg chg="ord">
          <ac:chgData name="Rosa Carolina Ayala Calvo" userId="ceeaccb2-5aaf-48bd-ae1a-a0c9382ef857" providerId="ADAL" clId="{F08ABF49-BB0C-463D-BB22-E1A68682DF80}" dt="2026-02-13T17:06:04.564" v="258" actId="13244"/>
          <ac:spMkLst>
            <pc:docMk/>
            <pc:sldMk cId="1763432905" sldId="260"/>
            <ac:spMk id="5" creationId="{1FD4DE8F-06A1-753B-BF9B-06B72EAE01FF}"/>
          </ac:spMkLst>
        </pc:spChg>
        <pc:spChg chg="ord">
          <ac:chgData name="Rosa Carolina Ayala Calvo" userId="ceeaccb2-5aaf-48bd-ae1a-a0c9382ef857" providerId="ADAL" clId="{F08ABF49-BB0C-463D-BB22-E1A68682DF80}" dt="2026-02-13T17:06:08.513" v="259" actId="13244"/>
          <ac:spMkLst>
            <pc:docMk/>
            <pc:sldMk cId="1763432905" sldId="260"/>
            <ac:spMk id="7" creationId="{D9868BBD-4B35-AF53-8471-E051A1CA4A57}"/>
          </ac:spMkLst>
        </pc:spChg>
        <pc:spChg chg="ord">
          <ac:chgData name="Rosa Carolina Ayala Calvo" userId="ceeaccb2-5aaf-48bd-ae1a-a0c9382ef857" providerId="ADAL" clId="{F08ABF49-BB0C-463D-BB22-E1A68682DF80}" dt="2026-02-13T17:06:10.461" v="260" actId="13244"/>
          <ac:spMkLst>
            <pc:docMk/>
            <pc:sldMk cId="1763432905" sldId="260"/>
            <ac:spMk id="9" creationId="{A186C5E5-C545-73F0-7993-583230C756C7}"/>
          </ac:spMkLst>
        </pc:spChg>
        <pc:spChg chg="mod">
          <ac:chgData name="Rosa Carolina Ayala Calvo" userId="ceeaccb2-5aaf-48bd-ae1a-a0c9382ef857" providerId="ADAL" clId="{F08ABF49-BB0C-463D-BB22-E1A68682DF80}" dt="2026-02-13T16:47:57.471" v="47" actId="962"/>
          <ac:spMkLst>
            <pc:docMk/>
            <pc:sldMk cId="1763432905" sldId="260"/>
            <ac:spMk id="25" creationId="{3FB6B0A3-880C-F289-AB3F-5B9023647844}"/>
          </ac:spMkLst>
        </pc:spChg>
        <pc:spChg chg="mod">
          <ac:chgData name="Rosa Carolina Ayala Calvo" userId="ceeaccb2-5aaf-48bd-ae1a-a0c9382ef857" providerId="ADAL" clId="{F08ABF49-BB0C-463D-BB22-E1A68682DF80}" dt="2026-02-13T16:48:38.432" v="50" actId="33553"/>
          <ac:spMkLst>
            <pc:docMk/>
            <pc:sldMk cId="1763432905" sldId="260"/>
            <ac:spMk id="28" creationId="{70E13435-5E03-BE32-0631-E3F708B28F3C}"/>
          </ac:spMkLst>
        </pc:spChg>
        <pc:grpChg chg="mod ord">
          <ac:chgData name="Rosa Carolina Ayala Calvo" userId="ceeaccb2-5aaf-48bd-ae1a-a0c9382ef857" providerId="ADAL" clId="{F08ABF49-BB0C-463D-BB22-E1A68682DF80}" dt="2026-02-13T17:05:56.972" v="257" actId="13244"/>
          <ac:grpSpMkLst>
            <pc:docMk/>
            <pc:sldMk cId="1763432905" sldId="260"/>
            <ac:grpSpMk id="3" creationId="{50E4981A-62CE-720B-1D85-E7BB046EFB89}"/>
          </ac:grpSpMkLst>
        </pc:grpChg>
        <pc:picChg chg="mod">
          <ac:chgData name="Rosa Carolina Ayala Calvo" userId="ceeaccb2-5aaf-48bd-ae1a-a0c9382ef857" providerId="ADAL" clId="{F08ABF49-BB0C-463D-BB22-E1A68682DF80}" dt="2026-02-13T16:47:48.042" v="44" actId="962"/>
          <ac:picMkLst>
            <pc:docMk/>
            <pc:sldMk cId="1763432905" sldId="260"/>
            <ac:picMk id="34" creationId="{62C4DC6B-FE53-FBE0-F197-7D3F8877A1A0}"/>
          </ac:picMkLst>
        </pc:picChg>
      </pc:sldChg>
      <pc:sldChg chg="modSp mod">
        <pc:chgData name="Rosa Carolina Ayala Calvo" userId="ceeaccb2-5aaf-48bd-ae1a-a0c9382ef857" providerId="ADAL" clId="{F08ABF49-BB0C-463D-BB22-E1A68682DF80}" dt="2026-02-13T17:05:35.053" v="256" actId="13244"/>
        <pc:sldMkLst>
          <pc:docMk/>
          <pc:sldMk cId="369067800" sldId="261"/>
        </pc:sldMkLst>
        <pc:spChg chg="mod ord">
          <ac:chgData name="Rosa Carolina Ayala Calvo" userId="ceeaccb2-5aaf-48bd-ae1a-a0c9382ef857" providerId="ADAL" clId="{F08ABF49-BB0C-463D-BB22-E1A68682DF80}" dt="2026-02-13T17:05:10.577" v="250" actId="13244"/>
          <ac:spMkLst>
            <pc:docMk/>
            <pc:sldMk cId="369067800" sldId="261"/>
            <ac:spMk id="25" creationId="{0D4D346C-9FD6-9015-AB34-52D1027C303B}"/>
          </ac:spMkLst>
        </pc:spChg>
        <pc:spChg chg="mod ord">
          <ac:chgData name="Rosa Carolina Ayala Calvo" userId="ceeaccb2-5aaf-48bd-ae1a-a0c9382ef857" providerId="ADAL" clId="{F08ABF49-BB0C-463D-BB22-E1A68682DF80}" dt="2026-02-13T17:05:18.418" v="253" actId="13244"/>
          <ac:spMkLst>
            <pc:docMk/>
            <pc:sldMk cId="369067800" sldId="261"/>
            <ac:spMk id="28" creationId="{A9AA4A9C-D1E9-859A-6D57-AFCC4FD88E48}"/>
          </ac:spMkLst>
        </pc:spChg>
        <pc:spChg chg="ord">
          <ac:chgData name="Rosa Carolina Ayala Calvo" userId="ceeaccb2-5aaf-48bd-ae1a-a0c9382ef857" providerId="ADAL" clId="{F08ABF49-BB0C-463D-BB22-E1A68682DF80}" dt="2026-02-13T17:05:35.053" v="256" actId="13244"/>
          <ac:spMkLst>
            <pc:docMk/>
            <pc:sldMk cId="369067800" sldId="261"/>
            <ac:spMk id="51" creationId="{33A0B9DC-4F80-58F6-86E3-EAB7C9981043}"/>
          </ac:spMkLst>
        </pc:spChg>
        <pc:spChg chg="ord">
          <ac:chgData name="Rosa Carolina Ayala Calvo" userId="ceeaccb2-5aaf-48bd-ae1a-a0c9382ef857" providerId="ADAL" clId="{F08ABF49-BB0C-463D-BB22-E1A68682DF80}" dt="2026-02-13T17:05:23.399" v="254" actId="13244"/>
          <ac:spMkLst>
            <pc:docMk/>
            <pc:sldMk cId="369067800" sldId="261"/>
            <ac:spMk id="52" creationId="{307ED9C8-678F-9584-D96D-ECA664D86460}"/>
          </ac:spMkLst>
        </pc:spChg>
        <pc:spChg chg="ord">
          <ac:chgData name="Rosa Carolina Ayala Calvo" userId="ceeaccb2-5aaf-48bd-ae1a-a0c9382ef857" providerId="ADAL" clId="{F08ABF49-BB0C-463D-BB22-E1A68682DF80}" dt="2026-02-13T17:05:32.426" v="255" actId="13244"/>
          <ac:spMkLst>
            <pc:docMk/>
            <pc:sldMk cId="369067800" sldId="261"/>
            <ac:spMk id="55" creationId="{70E13435-5E03-BE32-0631-E3F708B28F3C}"/>
          </ac:spMkLst>
        </pc:spChg>
        <pc:spChg chg="mod ord">
          <ac:chgData name="Rosa Carolina Ayala Calvo" userId="ceeaccb2-5aaf-48bd-ae1a-a0c9382ef857" providerId="ADAL" clId="{F08ABF49-BB0C-463D-BB22-E1A68682DF80}" dt="2026-02-13T17:05:14.483" v="252" actId="13244"/>
          <ac:spMkLst>
            <pc:docMk/>
            <pc:sldMk cId="369067800" sldId="261"/>
            <ac:spMk id="56" creationId="{8C48814E-6216-95ED-F1C7-7C64BA61D5D8}"/>
          </ac:spMkLst>
        </pc:spChg>
        <pc:grpChg chg="mod ord">
          <ac:chgData name="Rosa Carolina Ayala Calvo" userId="ceeaccb2-5aaf-48bd-ae1a-a0c9382ef857" providerId="ADAL" clId="{F08ABF49-BB0C-463D-BB22-E1A68682DF80}" dt="2026-02-13T17:05:12.586" v="251" actId="13244"/>
          <ac:grpSpMkLst>
            <pc:docMk/>
            <pc:sldMk cId="369067800" sldId="261"/>
            <ac:grpSpMk id="3" creationId="{7956BE7A-6629-4C4A-22E3-786DABE7556E}"/>
          </ac:grpSpMkLst>
        </pc:grpChg>
        <pc:picChg chg="mod">
          <ac:chgData name="Rosa Carolina Ayala Calvo" userId="ceeaccb2-5aaf-48bd-ae1a-a0c9382ef857" providerId="ADAL" clId="{F08ABF49-BB0C-463D-BB22-E1A68682DF80}" dt="2026-02-13T16:47:24.323" v="38" actId="962"/>
          <ac:picMkLst>
            <pc:docMk/>
            <pc:sldMk cId="369067800" sldId="261"/>
            <ac:picMk id="34" creationId="{8466BFF0-E529-F605-0C7D-E4B6A8B52C8E}"/>
          </ac:picMkLst>
        </pc:picChg>
      </pc:sldChg>
      <pc:sldChg chg="addSp delSp modSp mod">
        <pc:chgData name="Rosa Carolina Ayala Calvo" userId="ceeaccb2-5aaf-48bd-ae1a-a0c9382ef857" providerId="ADAL" clId="{F08ABF49-BB0C-463D-BB22-E1A68682DF80}" dt="2026-02-13T16:54:22.128" v="233" actId="13244"/>
        <pc:sldMkLst>
          <pc:docMk/>
          <pc:sldMk cId="1810442933" sldId="262"/>
        </pc:sldMkLst>
        <pc:spChg chg="add del mod">
          <ac:chgData name="Rosa Carolina Ayala Calvo" userId="ceeaccb2-5aaf-48bd-ae1a-a0c9382ef857" providerId="ADAL" clId="{F08ABF49-BB0C-463D-BB22-E1A68682DF80}" dt="2026-02-13T16:48:44.834" v="51" actId="478"/>
          <ac:spMkLst>
            <pc:docMk/>
            <pc:sldMk cId="1810442933" sldId="262"/>
            <ac:spMk id="4" creationId="{12A84FD5-C10B-E18A-A526-630C24CDCC44}"/>
          </ac:spMkLst>
        </pc:spChg>
        <pc:spChg chg="mod ord">
          <ac:chgData name="Rosa Carolina Ayala Calvo" userId="ceeaccb2-5aaf-48bd-ae1a-a0c9382ef857" providerId="ADAL" clId="{F08ABF49-BB0C-463D-BB22-E1A68682DF80}" dt="2026-02-13T16:52:17.533" v="161" actId="13244"/>
          <ac:spMkLst>
            <pc:docMk/>
            <pc:sldMk cId="1810442933" sldId="262"/>
            <ac:spMk id="5" creationId="{9718380E-F2E3-3D5E-F05B-AC75D89FFD1F}"/>
          </ac:spMkLst>
        </pc:spChg>
        <pc:spChg chg="add mod ord">
          <ac:chgData name="Rosa Carolina Ayala Calvo" userId="ceeaccb2-5aaf-48bd-ae1a-a0c9382ef857" providerId="ADAL" clId="{F08ABF49-BB0C-463D-BB22-E1A68682DF80}" dt="2026-02-13T16:53:09.157" v="223" actId="13244"/>
          <ac:spMkLst>
            <pc:docMk/>
            <pc:sldMk cId="1810442933" sldId="262"/>
            <ac:spMk id="6" creationId="{0CC455FD-0572-90D0-97A1-D1CAD3092C14}"/>
          </ac:spMkLst>
        </pc:spChg>
        <pc:spChg chg="ord">
          <ac:chgData name="Rosa Carolina Ayala Calvo" userId="ceeaccb2-5aaf-48bd-ae1a-a0c9382ef857" providerId="ADAL" clId="{F08ABF49-BB0C-463D-BB22-E1A68682DF80}" dt="2026-02-13T16:53:42.465" v="227" actId="13244"/>
          <ac:spMkLst>
            <pc:docMk/>
            <pc:sldMk cId="1810442933" sldId="262"/>
            <ac:spMk id="7" creationId="{892EB2DD-C340-3EC4-D5B6-2C40576FA882}"/>
          </ac:spMkLst>
        </pc:spChg>
        <pc:spChg chg="ord">
          <ac:chgData name="Rosa Carolina Ayala Calvo" userId="ceeaccb2-5aaf-48bd-ae1a-a0c9382ef857" providerId="ADAL" clId="{F08ABF49-BB0C-463D-BB22-E1A68682DF80}" dt="2026-02-13T16:54:18.608" v="232" actId="13244"/>
          <ac:spMkLst>
            <pc:docMk/>
            <pc:sldMk cId="1810442933" sldId="262"/>
            <ac:spMk id="10" creationId="{23723C4D-542F-40E2-FFC0-2D0FC6FCD13A}"/>
          </ac:spMkLst>
        </pc:spChg>
        <pc:spChg chg="mod ord">
          <ac:chgData name="Rosa Carolina Ayala Calvo" userId="ceeaccb2-5aaf-48bd-ae1a-a0c9382ef857" providerId="ADAL" clId="{F08ABF49-BB0C-463D-BB22-E1A68682DF80}" dt="2026-02-13T16:52:19.871" v="162" actId="13244"/>
          <ac:spMkLst>
            <pc:docMk/>
            <pc:sldMk cId="1810442933" sldId="262"/>
            <ac:spMk id="14" creationId="{68D89719-A876-3016-0B06-125F67442E68}"/>
          </ac:spMkLst>
        </pc:spChg>
        <pc:spChg chg="ord">
          <ac:chgData name="Rosa Carolina Ayala Calvo" userId="ceeaccb2-5aaf-48bd-ae1a-a0c9382ef857" providerId="ADAL" clId="{F08ABF49-BB0C-463D-BB22-E1A68682DF80}" dt="2026-02-13T16:53:58.711" v="228" actId="13244"/>
          <ac:spMkLst>
            <pc:docMk/>
            <pc:sldMk cId="1810442933" sldId="262"/>
            <ac:spMk id="17" creationId="{A05FE9B1-BD7D-9EBA-5ECB-C14C6819869B}"/>
          </ac:spMkLst>
        </pc:spChg>
        <pc:spChg chg="mod">
          <ac:chgData name="Rosa Carolina Ayala Calvo" userId="ceeaccb2-5aaf-48bd-ae1a-a0c9382ef857" providerId="ADAL" clId="{F08ABF49-BB0C-463D-BB22-E1A68682DF80}" dt="2026-02-13T16:46:27.210" v="15" actId="962"/>
          <ac:spMkLst>
            <pc:docMk/>
            <pc:sldMk cId="1810442933" sldId="262"/>
            <ac:spMk id="25" creationId="{22A96466-9CBB-2A02-7BBA-590F3229864A}"/>
          </ac:spMkLst>
        </pc:spChg>
        <pc:spChg chg="mod ord">
          <ac:chgData name="Rosa Carolina Ayala Calvo" userId="ceeaccb2-5aaf-48bd-ae1a-a0c9382ef857" providerId="ADAL" clId="{F08ABF49-BB0C-463D-BB22-E1A68682DF80}" dt="2026-02-13T16:52:24.891" v="164" actId="13244"/>
          <ac:spMkLst>
            <pc:docMk/>
            <pc:sldMk cId="1810442933" sldId="262"/>
            <ac:spMk id="26" creationId="{136F1E98-EFEA-CD3F-181A-F7B2548F1AD6}"/>
          </ac:spMkLst>
        </pc:spChg>
        <pc:spChg chg="mod">
          <ac:chgData name="Rosa Carolina Ayala Calvo" userId="ceeaccb2-5aaf-48bd-ae1a-a0c9382ef857" providerId="ADAL" clId="{F08ABF49-BB0C-463D-BB22-E1A68682DF80}" dt="2026-02-13T16:46:32.773" v="16" actId="962"/>
          <ac:spMkLst>
            <pc:docMk/>
            <pc:sldMk cId="1810442933" sldId="262"/>
            <ac:spMk id="33" creationId="{2801527F-92DB-345F-603C-D77121046045}"/>
          </ac:spMkLst>
        </pc:spChg>
        <pc:spChg chg="mod ord">
          <ac:chgData name="Rosa Carolina Ayala Calvo" userId="ceeaccb2-5aaf-48bd-ae1a-a0c9382ef857" providerId="ADAL" clId="{F08ABF49-BB0C-463D-BB22-E1A68682DF80}" dt="2026-02-13T16:52:15.723" v="160" actId="13244"/>
          <ac:spMkLst>
            <pc:docMk/>
            <pc:sldMk cId="1810442933" sldId="262"/>
            <ac:spMk id="36" creationId="{E14E9391-BA7B-6F83-71A4-A6E1989C3EDB}"/>
          </ac:spMkLst>
        </pc:spChg>
        <pc:spChg chg="mod ord">
          <ac:chgData name="Rosa Carolina Ayala Calvo" userId="ceeaccb2-5aaf-48bd-ae1a-a0c9382ef857" providerId="ADAL" clId="{F08ABF49-BB0C-463D-BB22-E1A68682DF80}" dt="2026-02-13T16:52:30.316" v="166" actId="13244"/>
          <ac:spMkLst>
            <pc:docMk/>
            <pc:sldMk cId="1810442933" sldId="262"/>
            <ac:spMk id="38" creationId="{2F38A3A2-118D-C9AE-01AF-5122824D21B9}"/>
          </ac:spMkLst>
        </pc:spChg>
        <pc:spChg chg="ord">
          <ac:chgData name="Rosa Carolina Ayala Calvo" userId="ceeaccb2-5aaf-48bd-ae1a-a0c9382ef857" providerId="ADAL" clId="{F08ABF49-BB0C-463D-BB22-E1A68682DF80}" dt="2026-02-13T16:54:09.964" v="230" actId="13244"/>
          <ac:spMkLst>
            <pc:docMk/>
            <pc:sldMk cId="1810442933" sldId="262"/>
            <ac:spMk id="39" creationId="{4F117876-F108-87D6-BEE9-6DF2C7BE72F2}"/>
          </ac:spMkLst>
        </pc:spChg>
        <pc:spChg chg="ord">
          <ac:chgData name="Rosa Carolina Ayala Calvo" userId="ceeaccb2-5aaf-48bd-ae1a-a0c9382ef857" providerId="ADAL" clId="{F08ABF49-BB0C-463D-BB22-E1A68682DF80}" dt="2026-02-13T16:53:40.340" v="226" actId="13244"/>
          <ac:spMkLst>
            <pc:docMk/>
            <pc:sldMk cId="1810442933" sldId="262"/>
            <ac:spMk id="40" creationId="{817519CD-4129-18BE-B611-9019B8D15C5F}"/>
          </ac:spMkLst>
        </pc:spChg>
        <pc:spChg chg="ord">
          <ac:chgData name="Rosa Carolina Ayala Calvo" userId="ceeaccb2-5aaf-48bd-ae1a-a0c9382ef857" providerId="ADAL" clId="{F08ABF49-BB0C-463D-BB22-E1A68682DF80}" dt="2026-02-13T16:54:22.128" v="233" actId="13244"/>
          <ac:spMkLst>
            <pc:docMk/>
            <pc:sldMk cId="1810442933" sldId="262"/>
            <ac:spMk id="41" creationId="{441907D2-F86F-F091-CA03-8CC7A3B0AEE1}"/>
          </ac:spMkLst>
        </pc:spChg>
        <pc:spChg chg="ord">
          <ac:chgData name="Rosa Carolina Ayala Calvo" userId="ceeaccb2-5aaf-48bd-ae1a-a0c9382ef857" providerId="ADAL" clId="{F08ABF49-BB0C-463D-BB22-E1A68682DF80}" dt="2026-02-13T16:53:27.225" v="224" actId="13244"/>
          <ac:spMkLst>
            <pc:docMk/>
            <pc:sldMk cId="1810442933" sldId="262"/>
            <ac:spMk id="43" creationId="{3FC392C7-DC11-C9A1-8277-6F82A57249BC}"/>
          </ac:spMkLst>
        </pc:spChg>
        <pc:spChg chg="ord">
          <ac:chgData name="Rosa Carolina Ayala Calvo" userId="ceeaccb2-5aaf-48bd-ae1a-a0c9382ef857" providerId="ADAL" clId="{F08ABF49-BB0C-463D-BB22-E1A68682DF80}" dt="2026-02-13T16:54:03.130" v="229" actId="13244"/>
          <ac:spMkLst>
            <pc:docMk/>
            <pc:sldMk cId="1810442933" sldId="262"/>
            <ac:spMk id="45" creationId="{D9C7E095-9291-814A-1235-D2AC1C44483E}"/>
          </ac:spMkLst>
        </pc:spChg>
        <pc:spChg chg="ord">
          <ac:chgData name="Rosa Carolina Ayala Calvo" userId="ceeaccb2-5aaf-48bd-ae1a-a0c9382ef857" providerId="ADAL" clId="{F08ABF49-BB0C-463D-BB22-E1A68682DF80}" dt="2026-02-13T16:52:37.433" v="167" actId="13244"/>
          <ac:spMkLst>
            <pc:docMk/>
            <pc:sldMk cId="1810442933" sldId="262"/>
            <ac:spMk id="47" creationId="{995F2720-2261-2A1F-06F6-84224F0D4B28}"/>
          </ac:spMkLst>
        </pc:spChg>
        <pc:spChg chg="mod ord">
          <ac:chgData name="Rosa Carolina Ayala Calvo" userId="ceeaccb2-5aaf-48bd-ae1a-a0c9382ef857" providerId="ADAL" clId="{F08ABF49-BB0C-463D-BB22-E1A68682DF80}" dt="2026-02-13T16:52:22.057" v="163" actId="13244"/>
          <ac:spMkLst>
            <pc:docMk/>
            <pc:sldMk cId="1810442933" sldId="262"/>
            <ac:spMk id="49" creationId="{F28E0404-F6D2-2711-11C5-79F447CDBE7B}"/>
          </ac:spMkLst>
        </pc:spChg>
        <pc:spChg chg="ord">
          <ac:chgData name="Rosa Carolina Ayala Calvo" userId="ceeaccb2-5aaf-48bd-ae1a-a0c9382ef857" providerId="ADAL" clId="{F08ABF49-BB0C-463D-BB22-E1A68682DF80}" dt="2026-02-13T16:53:35.664" v="225" actId="13244"/>
          <ac:spMkLst>
            <pc:docMk/>
            <pc:sldMk cId="1810442933" sldId="262"/>
            <ac:spMk id="51" creationId="{F7F52C67-1B7C-7F2F-D81F-B5D658BF537A}"/>
          </ac:spMkLst>
        </pc:spChg>
        <pc:spChg chg="mod ord">
          <ac:chgData name="Rosa Carolina Ayala Calvo" userId="ceeaccb2-5aaf-48bd-ae1a-a0c9382ef857" providerId="ADAL" clId="{F08ABF49-BB0C-463D-BB22-E1A68682DF80}" dt="2026-02-13T16:52:27.566" v="165" actId="13244"/>
          <ac:spMkLst>
            <pc:docMk/>
            <pc:sldMk cId="1810442933" sldId="262"/>
            <ac:spMk id="53" creationId="{6F174EB0-B082-7CB8-4719-759C6EC9BA94}"/>
          </ac:spMkLst>
        </pc:spChg>
        <pc:spChg chg="ord">
          <ac:chgData name="Rosa Carolina Ayala Calvo" userId="ceeaccb2-5aaf-48bd-ae1a-a0c9382ef857" providerId="ADAL" clId="{F08ABF49-BB0C-463D-BB22-E1A68682DF80}" dt="2026-02-13T16:54:14.203" v="231" actId="13244"/>
          <ac:spMkLst>
            <pc:docMk/>
            <pc:sldMk cId="1810442933" sldId="262"/>
            <ac:spMk id="54" creationId="{25A0F1A3-05EB-6463-9D22-030E499A9E75}"/>
          </ac:spMkLst>
        </pc:spChg>
        <pc:grpChg chg="mod ord">
          <ac:chgData name="Rosa Carolina Ayala Calvo" userId="ceeaccb2-5aaf-48bd-ae1a-a0c9382ef857" providerId="ADAL" clId="{F08ABF49-BB0C-463D-BB22-E1A68682DF80}" dt="2026-02-13T16:52:41.094" v="168" actId="13244"/>
          <ac:grpSpMkLst>
            <pc:docMk/>
            <pc:sldMk cId="1810442933" sldId="262"/>
            <ac:grpSpMk id="3" creationId="{E8D14180-7A11-37C0-3275-287A37E951E7}"/>
          </ac:grpSpMkLst>
        </pc:grpChg>
        <pc:picChg chg="mod">
          <ac:chgData name="Rosa Carolina Ayala Calvo" userId="ceeaccb2-5aaf-48bd-ae1a-a0c9382ef857" providerId="ADAL" clId="{F08ABF49-BB0C-463D-BB22-E1A68682DF80}" dt="2026-02-13T16:46:16.252" v="12" actId="962"/>
          <ac:picMkLst>
            <pc:docMk/>
            <pc:sldMk cId="1810442933" sldId="262"/>
            <ac:picMk id="34" creationId="{F53EACBF-A6A1-3F29-02F3-878DF100ED36}"/>
          </ac:picMkLst>
        </pc:picChg>
      </pc:sldChg>
      <pc:sldChg chg="addSp modSp mod">
        <pc:chgData name="Rosa Carolina Ayala Calvo" userId="ceeaccb2-5aaf-48bd-ae1a-a0c9382ef857" providerId="ADAL" clId="{F08ABF49-BB0C-463D-BB22-E1A68682DF80}" dt="2026-02-13T17:04:51.928" v="249" actId="13244"/>
        <pc:sldMkLst>
          <pc:docMk/>
          <pc:sldMk cId="3586513905" sldId="263"/>
        </pc:sldMkLst>
        <pc:spChg chg="mod ord">
          <ac:chgData name="Rosa Carolina Ayala Calvo" userId="ceeaccb2-5aaf-48bd-ae1a-a0c9382ef857" providerId="ADAL" clId="{F08ABF49-BB0C-463D-BB22-E1A68682DF80}" dt="2026-02-13T16:55:18.753" v="238" actId="13244"/>
          <ac:spMkLst>
            <pc:docMk/>
            <pc:sldMk cId="3586513905" sldId="263"/>
            <ac:spMk id="4" creationId="{D2D77215-BAA3-C1D4-32E3-CF6EBD679A65}"/>
          </ac:spMkLst>
        </pc:spChg>
        <pc:spChg chg="add mod ord">
          <ac:chgData name="Rosa Carolina Ayala Calvo" userId="ceeaccb2-5aaf-48bd-ae1a-a0c9382ef857" providerId="ADAL" clId="{F08ABF49-BB0C-463D-BB22-E1A68682DF80}" dt="2026-02-13T17:04:51.928" v="249" actId="13244"/>
          <ac:spMkLst>
            <pc:docMk/>
            <pc:sldMk cId="3586513905" sldId="263"/>
            <ac:spMk id="5" creationId="{7DF12DBB-4CAF-AF07-D327-58116CEA72AD}"/>
          </ac:spMkLst>
        </pc:spChg>
        <pc:spChg chg="ord">
          <ac:chgData name="Rosa Carolina Ayala Calvo" userId="ceeaccb2-5aaf-48bd-ae1a-a0c9382ef857" providerId="ADAL" clId="{F08ABF49-BB0C-463D-BB22-E1A68682DF80}" dt="2026-02-13T17:04:18.041" v="246" actId="13244"/>
          <ac:spMkLst>
            <pc:docMk/>
            <pc:sldMk cId="3586513905" sldId="263"/>
            <ac:spMk id="6" creationId="{6A4ED924-F2E5-DEE1-3382-36492E19D09F}"/>
          </ac:spMkLst>
        </pc:spChg>
        <pc:spChg chg="mod ord">
          <ac:chgData name="Rosa Carolina Ayala Calvo" userId="ceeaccb2-5aaf-48bd-ae1a-a0c9382ef857" providerId="ADAL" clId="{F08ABF49-BB0C-463D-BB22-E1A68682DF80}" dt="2026-02-13T16:55:22.425" v="240" actId="13244"/>
          <ac:spMkLst>
            <pc:docMk/>
            <pc:sldMk cId="3586513905" sldId="263"/>
            <ac:spMk id="7" creationId="{E4926384-4588-8FE5-D5DC-67A283DD5D38}"/>
          </ac:spMkLst>
        </pc:spChg>
        <pc:spChg chg="ord">
          <ac:chgData name="Rosa Carolina Ayala Calvo" userId="ceeaccb2-5aaf-48bd-ae1a-a0c9382ef857" providerId="ADAL" clId="{F08ABF49-BB0C-463D-BB22-E1A68682DF80}" dt="2026-02-13T17:03:59.816" v="244" actId="13244"/>
          <ac:spMkLst>
            <pc:docMk/>
            <pc:sldMk cId="3586513905" sldId="263"/>
            <ac:spMk id="9" creationId="{64ED7CC3-6CC5-CF67-2B89-067AF1C988E1}"/>
          </ac:spMkLst>
        </pc:spChg>
        <pc:spChg chg="ord">
          <ac:chgData name="Rosa Carolina Ayala Calvo" userId="ceeaccb2-5aaf-48bd-ae1a-a0c9382ef857" providerId="ADAL" clId="{F08ABF49-BB0C-463D-BB22-E1A68682DF80}" dt="2026-02-13T17:04:39.248" v="248" actId="13244"/>
          <ac:spMkLst>
            <pc:docMk/>
            <pc:sldMk cId="3586513905" sldId="263"/>
            <ac:spMk id="12" creationId="{F9B6E1C7-EE8A-F200-736C-B03D905B88DC}"/>
          </ac:spMkLst>
        </pc:spChg>
        <pc:spChg chg="mod">
          <ac:chgData name="Rosa Carolina Ayala Calvo" userId="ceeaccb2-5aaf-48bd-ae1a-a0c9382ef857" providerId="ADAL" clId="{F08ABF49-BB0C-463D-BB22-E1A68682DF80}" dt="2026-02-13T16:47:08.680" v="29" actId="962"/>
          <ac:spMkLst>
            <pc:docMk/>
            <pc:sldMk cId="3586513905" sldId="263"/>
            <ac:spMk id="18" creationId="{ECC834B1-E59C-18E3-4368-04A7CA3EF807}"/>
          </ac:spMkLst>
        </pc:spChg>
        <pc:spChg chg="ord">
          <ac:chgData name="Rosa Carolina Ayala Calvo" userId="ceeaccb2-5aaf-48bd-ae1a-a0c9382ef857" providerId="ADAL" clId="{F08ABF49-BB0C-463D-BB22-E1A68682DF80}" dt="2026-02-13T17:03:52.016" v="243" actId="13244"/>
          <ac:spMkLst>
            <pc:docMk/>
            <pc:sldMk cId="3586513905" sldId="263"/>
            <ac:spMk id="20" creationId="{9BEDB582-F27A-978E-A417-A8137CE07DD7}"/>
          </ac:spMkLst>
        </pc:spChg>
        <pc:spChg chg="mod ord">
          <ac:chgData name="Rosa Carolina Ayala Calvo" userId="ceeaccb2-5aaf-48bd-ae1a-a0c9382ef857" providerId="ADAL" clId="{F08ABF49-BB0C-463D-BB22-E1A68682DF80}" dt="2026-02-13T16:55:12.884" v="235" actId="13244"/>
          <ac:spMkLst>
            <pc:docMk/>
            <pc:sldMk cId="3586513905" sldId="263"/>
            <ac:spMk id="21" creationId="{B5649C70-7588-ED3E-1CF7-C92EB9B29E92}"/>
          </ac:spMkLst>
        </pc:spChg>
        <pc:spChg chg="mod">
          <ac:chgData name="Rosa Carolina Ayala Calvo" userId="ceeaccb2-5aaf-48bd-ae1a-a0c9382ef857" providerId="ADAL" clId="{F08ABF49-BB0C-463D-BB22-E1A68682DF80}" dt="2026-02-13T16:47:07.482" v="28" actId="962"/>
          <ac:spMkLst>
            <pc:docMk/>
            <pc:sldMk cId="3586513905" sldId="263"/>
            <ac:spMk id="25" creationId="{F80EEDEA-D31B-FBCC-4A4D-D0EC797EDF49}"/>
          </ac:spMkLst>
        </pc:spChg>
        <pc:spChg chg="mod ord">
          <ac:chgData name="Rosa Carolina Ayala Calvo" userId="ceeaccb2-5aaf-48bd-ae1a-a0c9382ef857" providerId="ADAL" clId="{F08ABF49-BB0C-463D-BB22-E1A68682DF80}" dt="2026-02-13T16:55:24.301" v="241" actId="13244"/>
          <ac:spMkLst>
            <pc:docMk/>
            <pc:sldMk cId="3586513905" sldId="263"/>
            <ac:spMk id="30" creationId="{BBB90ED5-BC13-F2B0-AB8E-3CB432A37985}"/>
          </ac:spMkLst>
        </pc:spChg>
        <pc:spChg chg="ord">
          <ac:chgData name="Rosa Carolina Ayala Calvo" userId="ceeaccb2-5aaf-48bd-ae1a-a0c9382ef857" providerId="ADAL" clId="{F08ABF49-BB0C-463D-BB22-E1A68682DF80}" dt="2026-02-13T16:55:35.540" v="242" actId="13244"/>
          <ac:spMkLst>
            <pc:docMk/>
            <pc:sldMk cId="3586513905" sldId="263"/>
            <ac:spMk id="31" creationId="{AB23DD56-8D7E-77D1-5F10-0D3C66490748}"/>
          </ac:spMkLst>
        </pc:spChg>
        <pc:spChg chg="mod ord">
          <ac:chgData name="Rosa Carolina Ayala Calvo" userId="ceeaccb2-5aaf-48bd-ae1a-a0c9382ef857" providerId="ADAL" clId="{F08ABF49-BB0C-463D-BB22-E1A68682DF80}" dt="2026-02-13T16:55:14.764" v="236" actId="13244"/>
          <ac:spMkLst>
            <pc:docMk/>
            <pc:sldMk cId="3586513905" sldId="263"/>
            <ac:spMk id="42" creationId="{6E5D2634-F896-2606-1227-3076C4EF8169}"/>
          </ac:spMkLst>
        </pc:spChg>
        <pc:spChg chg="ord">
          <ac:chgData name="Rosa Carolina Ayala Calvo" userId="ceeaccb2-5aaf-48bd-ae1a-a0c9382ef857" providerId="ADAL" clId="{F08ABF49-BB0C-463D-BB22-E1A68682DF80}" dt="2026-02-13T17:04:29.759" v="247" actId="13244"/>
          <ac:spMkLst>
            <pc:docMk/>
            <pc:sldMk cId="3586513905" sldId="263"/>
            <ac:spMk id="44" creationId="{E34B9478-0EB5-BAB7-DEFA-00EF87C4AAEE}"/>
          </ac:spMkLst>
        </pc:spChg>
        <pc:spChg chg="mod ord">
          <ac:chgData name="Rosa Carolina Ayala Calvo" userId="ceeaccb2-5aaf-48bd-ae1a-a0c9382ef857" providerId="ADAL" clId="{F08ABF49-BB0C-463D-BB22-E1A68682DF80}" dt="2026-02-13T16:55:16.889" v="237" actId="13244"/>
          <ac:spMkLst>
            <pc:docMk/>
            <pc:sldMk cId="3586513905" sldId="263"/>
            <ac:spMk id="45" creationId="{40E0E2D4-09B1-CE18-9F7E-8A04FEED1F59}"/>
          </ac:spMkLst>
        </pc:spChg>
        <pc:spChg chg="mod ord">
          <ac:chgData name="Rosa Carolina Ayala Calvo" userId="ceeaccb2-5aaf-48bd-ae1a-a0c9382ef857" providerId="ADAL" clId="{F08ABF49-BB0C-463D-BB22-E1A68682DF80}" dt="2026-02-13T16:55:20.401" v="239" actId="13244"/>
          <ac:spMkLst>
            <pc:docMk/>
            <pc:sldMk cId="3586513905" sldId="263"/>
            <ac:spMk id="48" creationId="{4708F13B-ABC6-BAF9-1FD0-F3454730D4E7}"/>
          </ac:spMkLst>
        </pc:spChg>
        <pc:spChg chg="ord">
          <ac:chgData name="Rosa Carolina Ayala Calvo" userId="ceeaccb2-5aaf-48bd-ae1a-a0c9382ef857" providerId="ADAL" clId="{F08ABF49-BB0C-463D-BB22-E1A68682DF80}" dt="2026-02-13T17:04:13.767" v="245" actId="13244"/>
          <ac:spMkLst>
            <pc:docMk/>
            <pc:sldMk cId="3586513905" sldId="263"/>
            <ac:spMk id="49" creationId="{D018F6EC-7384-A951-5504-E86AD83E36CE}"/>
          </ac:spMkLst>
        </pc:spChg>
        <pc:grpChg chg="mod ord">
          <ac:chgData name="Rosa Carolina Ayala Calvo" userId="ceeaccb2-5aaf-48bd-ae1a-a0c9382ef857" providerId="ADAL" clId="{F08ABF49-BB0C-463D-BB22-E1A68682DF80}" dt="2026-02-13T16:55:09.960" v="234" actId="13244"/>
          <ac:grpSpMkLst>
            <pc:docMk/>
            <pc:sldMk cId="3586513905" sldId="263"/>
            <ac:grpSpMk id="3" creationId="{95A8963C-0239-2AED-44B9-32C2523C8B34}"/>
          </ac:grpSpMkLst>
        </pc:grpChg>
        <pc:picChg chg="mod">
          <ac:chgData name="Rosa Carolina Ayala Calvo" userId="ceeaccb2-5aaf-48bd-ae1a-a0c9382ef857" providerId="ADAL" clId="{F08ABF49-BB0C-463D-BB22-E1A68682DF80}" dt="2026-02-13T16:46:52.033" v="25" actId="962"/>
          <ac:picMkLst>
            <pc:docMk/>
            <pc:sldMk cId="3586513905" sldId="263"/>
            <ac:picMk id="34" creationId="{B488C22C-6643-6C60-4FBA-6D731147834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16964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2290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0906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84017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366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4645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779238-5291-40CD-AE92-C6E497CEB88D}"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7399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779238-5291-40CD-AE92-C6E497CEB88D}"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97136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9238-5291-40CD-AE92-C6E497CEB88D}"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155804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3682335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8934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01779238-5291-40CD-AE92-C6E497CEB88D}"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3079A78E-6F85-46C8-BB4C-832D3712F129}" type="slidenum">
              <a:rPr lang="en-US" smtClean="0"/>
              <a:t>‹#›</a:t>
            </a:fld>
            <a:endParaRPr lang="en-US"/>
          </a:p>
        </p:txBody>
      </p:sp>
    </p:spTree>
    <p:extLst>
      <p:ext uri="{BB962C8B-B14F-4D97-AF65-F5344CB8AC3E}">
        <p14:creationId xmlns:p14="http://schemas.microsoft.com/office/powerpoint/2010/main" val="2401625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https://kidsactivitiesblog.com/206/play-dough/"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hyperlink" Target="https://kidsactivitiesblog.com/206/play-dough"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6AC02FA-81F2-4F99-0F12-801252341EF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5" name="Rectangle: Rounded Corners 4">
            <a:extLst>
              <a:ext uri="{FF2B5EF4-FFF2-40B4-BE49-F238E27FC236}">
                <a16:creationId xmlns:a16="http://schemas.microsoft.com/office/drawing/2014/main" id="{EEF2999A-A95E-82D2-A6D2-672F70010665}"/>
              </a:ext>
              <a:ext uri="{C183D7F6-B498-43B3-948B-1728B52AA6E4}">
                <adec:decorative xmlns:adec="http://schemas.microsoft.com/office/drawing/2017/decorative" val="1"/>
              </a:ext>
            </a:extLst>
          </p:cNvPr>
          <p:cNvSpPr/>
          <p:nvPr/>
        </p:nvSpPr>
        <p:spPr>
          <a:xfrm>
            <a:off x="358140" y="836813"/>
            <a:ext cx="6126480" cy="2867892"/>
          </a:xfrm>
          <a:prstGeom prst="roundRect">
            <a:avLst>
              <a:gd name="adj" fmla="val 56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BEBD232-5A90-2B45-8991-CE1235147D2C}"/>
              </a:ext>
              <a:ext uri="{C183D7F6-B498-43B3-948B-1728B52AA6E4}">
                <adec:decorative xmlns:adec="http://schemas.microsoft.com/office/drawing/2017/decorative" val="1"/>
              </a:ext>
            </a:extLst>
          </p:cNvPr>
          <p:cNvSpPr/>
          <p:nvPr/>
        </p:nvSpPr>
        <p:spPr>
          <a:xfrm>
            <a:off x="358140" y="4395638"/>
            <a:ext cx="6118860" cy="2222679"/>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1BED032-7D0B-D99A-B44B-B3FA8E1C6D46}"/>
              </a:ext>
              <a:ext uri="{C183D7F6-B498-43B3-948B-1728B52AA6E4}">
                <adec:decorative xmlns:adec="http://schemas.microsoft.com/office/drawing/2017/decorative" val="1"/>
              </a:ext>
            </a:extLst>
          </p:cNvPr>
          <p:cNvSpPr/>
          <p:nvPr/>
        </p:nvSpPr>
        <p:spPr>
          <a:xfrm>
            <a:off x="358139" y="292570"/>
            <a:ext cx="6187439" cy="443211"/>
          </a:xfrm>
          <a:prstGeom prst="roundRect">
            <a:avLst>
              <a:gd name="adj" fmla="val 2888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F92CDE3-7B26-CBC9-C5B4-9634CFCE3051}"/>
              </a:ext>
              <a:ext uri="{C183D7F6-B498-43B3-948B-1728B52AA6E4}">
                <adec:decorative xmlns:adec="http://schemas.microsoft.com/office/drawing/2017/decorative" val="1"/>
              </a:ext>
            </a:extLst>
          </p:cNvPr>
          <p:cNvSpPr/>
          <p:nvPr/>
        </p:nvSpPr>
        <p:spPr>
          <a:xfrm>
            <a:off x="365759" y="3785584"/>
            <a:ext cx="6096000" cy="529175"/>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9599D9AA-8878-27C8-0C6E-0774B786D8A0}"/>
              </a:ext>
              <a:ext uri="{C183D7F6-B498-43B3-948B-1728B52AA6E4}">
                <adec:decorative xmlns:adec="http://schemas.microsoft.com/office/drawing/2017/decorative" val="1"/>
              </a:ext>
            </a:extLst>
          </p:cNvPr>
          <p:cNvSpPr/>
          <p:nvPr/>
        </p:nvSpPr>
        <p:spPr>
          <a:xfrm>
            <a:off x="365759" y="6701032"/>
            <a:ext cx="6096000" cy="1952514"/>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8F527BF-BB19-7D8D-F318-01EECF47F9F0}"/>
              </a:ext>
            </a:extLst>
          </p:cNvPr>
          <p:cNvSpPr txBox="1"/>
          <p:nvPr/>
        </p:nvSpPr>
        <p:spPr>
          <a:xfrm>
            <a:off x="5629793" y="845528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1 of 5</a:t>
            </a:r>
            <a:endParaRPr lang="en-US" sz="1200" dirty="0"/>
          </a:p>
        </p:txBody>
      </p:sp>
      <p:sp>
        <p:nvSpPr>
          <p:cNvPr id="4" name="Title 3">
            <a:extLst>
              <a:ext uri="{FF2B5EF4-FFF2-40B4-BE49-F238E27FC236}">
                <a16:creationId xmlns:a16="http://schemas.microsoft.com/office/drawing/2014/main" id="{3E32B752-E2C0-53A5-9561-F90DBA23242E}"/>
              </a:ext>
            </a:extLst>
          </p:cNvPr>
          <p:cNvSpPr txBox="1">
            <a:spLocks noGrp="1"/>
          </p:cNvSpPr>
          <p:nvPr>
            <p:ph type="title" idx="4294967295"/>
          </p:nvPr>
        </p:nvSpPr>
        <p:spPr>
          <a:xfrm>
            <a:off x="529590" y="308469"/>
            <a:ext cx="4602480"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663300"/>
                </a:solidFill>
                <a:effectLst/>
                <a:uLnTx/>
                <a:uFillTx/>
                <a:latin typeface="ADLaM Display"/>
                <a:ea typeface="ADLaM Display"/>
                <a:cs typeface="ADLaM Display"/>
              </a:rPr>
              <a:t>Lesson 2: How do fossils form?</a:t>
            </a:r>
            <a:endParaRPr kumimoji="0" lang="en-US" sz="2000" b="0" i="0" u="none" strike="noStrike" kern="1200" cap="none" spc="0" normalizeH="0" baseline="0" noProof="0" dirty="0">
              <a:ln>
                <a:noFill/>
              </a:ln>
              <a:solidFill>
                <a:srgbClr val="663300"/>
              </a:solidFill>
              <a:effectLst/>
              <a:uLnTx/>
              <a:uFillTx/>
              <a:latin typeface="ADLaM Display"/>
              <a:ea typeface="ADLaM Display"/>
              <a:cs typeface="ADLaM Display"/>
            </a:endParaRPr>
          </a:p>
        </p:txBody>
      </p:sp>
      <p:sp>
        <p:nvSpPr>
          <p:cNvPr id="27" name="TextBox 26">
            <a:extLst>
              <a:ext uri="{FF2B5EF4-FFF2-40B4-BE49-F238E27FC236}">
                <a16:creationId xmlns:a16="http://schemas.microsoft.com/office/drawing/2014/main" id="{3437B1A9-C5A5-879D-A204-6F7B245DEC6A}"/>
              </a:ext>
            </a:extLst>
          </p:cNvPr>
          <p:cNvSpPr txBox="1"/>
          <p:nvPr/>
        </p:nvSpPr>
        <p:spPr>
          <a:xfrm>
            <a:off x="476250" y="862784"/>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Overview</a:t>
            </a:r>
          </a:p>
        </p:txBody>
      </p:sp>
      <p:sp>
        <p:nvSpPr>
          <p:cNvPr id="9" name="TextBox 8">
            <a:extLst>
              <a:ext uri="{FF2B5EF4-FFF2-40B4-BE49-F238E27FC236}">
                <a16:creationId xmlns:a16="http://schemas.microsoft.com/office/drawing/2014/main" id="{0EB736E5-4B1A-40E7-A3B5-0F3E1874AFDF}"/>
              </a:ext>
            </a:extLst>
          </p:cNvPr>
          <p:cNvSpPr txBox="1"/>
          <p:nvPr/>
        </p:nvSpPr>
        <p:spPr>
          <a:xfrm>
            <a:off x="476250" y="1100498"/>
            <a:ext cx="5977889" cy="2544286"/>
          </a:xfrm>
          <a:prstGeom prst="rect">
            <a:avLst/>
          </a:prstGeom>
          <a:noFill/>
        </p:spPr>
        <p:txBody>
          <a:bodyPr wrap="square" lIns="91440" tIns="45720" rIns="91440" bIns="45720" anchor="t">
            <a:spAutoFit/>
          </a:bodyPr>
          <a:lstStyle/>
          <a:p>
            <a:pPr>
              <a:spcAft>
                <a:spcPts val="400"/>
              </a:spcAft>
            </a:pPr>
            <a:r>
              <a:rPr lang="en-US" sz="1200" b="0" i="0" dirty="0">
                <a:effectLst/>
                <a:highlight>
                  <a:srgbClr val="FFFFFF"/>
                </a:highlight>
                <a:latin typeface="Source Sans Pro"/>
                <a:ea typeface="Source Sans Pro"/>
              </a:rPr>
              <a:t>Fossils</a:t>
            </a:r>
            <a:r>
              <a:rPr lang="en-US" sz="1200" dirty="0">
                <a:highlight>
                  <a:srgbClr val="FFFFFF"/>
                </a:highlight>
                <a:latin typeface="Source Sans Pro"/>
                <a:ea typeface="Source Sans Pro"/>
              </a:rPr>
              <a:t> don’t just appear—they form through slow processes that preserve traces</a:t>
            </a:r>
            <a:r>
              <a:rPr lang="en-US" sz="1200" b="0" i="0" dirty="0">
                <a:effectLst/>
                <a:highlight>
                  <a:srgbClr val="FFFFFF"/>
                </a:highlight>
                <a:latin typeface="Source Sans Pro"/>
                <a:ea typeface="Source Sans Pro"/>
              </a:rPr>
              <a:t> of </a:t>
            </a:r>
            <a:r>
              <a:rPr lang="en-US" sz="1200" dirty="0">
                <a:highlight>
                  <a:srgbClr val="FFFFFF"/>
                </a:highlight>
                <a:latin typeface="Source Sans Pro"/>
                <a:ea typeface="Source Sans Pro"/>
              </a:rPr>
              <a:t>life from long ago. From footprints pressed into soft mud to shells and bones buried in sediments </a:t>
            </a:r>
            <a:r>
              <a:rPr lang="en-US" sz="1200" b="0" i="0" dirty="0">
                <a:effectLst/>
                <a:highlight>
                  <a:srgbClr val="FFFFFF"/>
                </a:highlight>
                <a:latin typeface="Source Sans Pro"/>
                <a:ea typeface="Source Sans Pro"/>
              </a:rPr>
              <a:t>and </a:t>
            </a:r>
            <a:r>
              <a:rPr lang="en-US" sz="1200" dirty="0">
                <a:highlight>
                  <a:srgbClr val="FFFFFF"/>
                </a:highlight>
                <a:latin typeface="Source Sans Pro"/>
                <a:ea typeface="Source Sans Pro"/>
              </a:rPr>
              <a:t>turned </a:t>
            </a:r>
            <a:r>
              <a:rPr lang="en-US" sz="1200" b="0" i="0" dirty="0">
                <a:effectLst/>
                <a:highlight>
                  <a:srgbClr val="FFFFFF"/>
                </a:highlight>
                <a:latin typeface="Source Sans Pro"/>
                <a:ea typeface="Source Sans Pro"/>
              </a:rPr>
              <a:t>to </a:t>
            </a:r>
            <a:r>
              <a:rPr lang="en-US" sz="1200" dirty="0">
                <a:highlight>
                  <a:srgbClr val="FFFFFF"/>
                </a:highlight>
                <a:latin typeface="Source Sans Pro"/>
                <a:ea typeface="Source Sans Pro"/>
              </a:rPr>
              <a:t>stone, each fossil holds clues about how </a:t>
            </a:r>
            <a:r>
              <a:rPr lang="en-US" sz="1200" b="0" i="0" dirty="0">
                <a:effectLst/>
                <a:highlight>
                  <a:srgbClr val="FFFFFF"/>
                </a:highlight>
                <a:latin typeface="Source Sans Pro"/>
                <a:ea typeface="Source Sans Pro"/>
              </a:rPr>
              <a:t>an </a:t>
            </a:r>
            <a:r>
              <a:rPr lang="en-US" sz="1200" dirty="0">
                <a:highlight>
                  <a:srgbClr val="FFFFFF"/>
                </a:highlight>
                <a:latin typeface="Source Sans Pro"/>
                <a:ea typeface="Source Sans Pro"/>
              </a:rPr>
              <a:t>organism lived</a:t>
            </a:r>
            <a:r>
              <a:rPr lang="en-US" sz="1200" b="0" i="0" dirty="0">
                <a:effectLst/>
                <a:highlight>
                  <a:srgbClr val="FFFFFF"/>
                </a:highlight>
                <a:latin typeface="Source Sans Pro"/>
                <a:ea typeface="Source Sans Pro"/>
              </a:rPr>
              <a:t>, </a:t>
            </a:r>
            <a:r>
              <a:rPr lang="en-US" sz="1200" dirty="0">
                <a:highlight>
                  <a:srgbClr val="FFFFFF"/>
                </a:highlight>
                <a:latin typeface="Source Sans Pro"/>
                <a:ea typeface="Source Sans Pro"/>
              </a:rPr>
              <a:t>died</a:t>
            </a:r>
            <a:r>
              <a:rPr lang="en-US" sz="1200" b="0" i="0" dirty="0">
                <a:effectLst/>
                <a:highlight>
                  <a:srgbClr val="FFFFFF"/>
                </a:highlight>
                <a:latin typeface="Source Sans Pro"/>
                <a:ea typeface="Source Sans Pro"/>
              </a:rPr>
              <a:t>, and </a:t>
            </a:r>
            <a:r>
              <a:rPr lang="en-US" sz="1200" dirty="0">
                <a:highlight>
                  <a:srgbClr val="FFFFFF"/>
                </a:highlight>
                <a:latin typeface="Source Sans Pro"/>
                <a:ea typeface="Source Sans Pro"/>
              </a:rPr>
              <a:t>was preserved. But not all fossils are the same. Some are molds or casts; others are impressions</a:t>
            </a:r>
            <a:r>
              <a:rPr lang="en-US" sz="1200" b="0" i="0" dirty="0">
                <a:effectLst/>
                <a:highlight>
                  <a:srgbClr val="FFFFFF"/>
                </a:highlight>
                <a:latin typeface="Source Sans Pro"/>
                <a:ea typeface="Source Sans Pro"/>
              </a:rPr>
              <a:t>, and </a:t>
            </a:r>
            <a:r>
              <a:rPr lang="en-US" sz="1200" dirty="0">
                <a:highlight>
                  <a:srgbClr val="FFFFFF"/>
                </a:highlight>
                <a:latin typeface="Source Sans Pro"/>
                <a:ea typeface="Source Sans Pro"/>
              </a:rPr>
              <a:t>a few even preserve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original material of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organism itself.</a:t>
            </a:r>
            <a:endParaRPr lang="en-US" dirty="0"/>
          </a:p>
          <a:p>
            <a:pPr>
              <a:spcAft>
                <a:spcPts val="400"/>
              </a:spcAft>
            </a:pPr>
            <a:r>
              <a:rPr lang="en-US" sz="1200" dirty="0">
                <a:highlight>
                  <a:srgbClr val="FFFFFF"/>
                </a:highlight>
                <a:latin typeface="Source Sans Pro"/>
                <a:ea typeface="Source Sans Pro"/>
              </a:rPr>
              <a:t>In this two-day lesson</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students will become fossil makers and fossil investigators</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They will explore</a:t>
            </a:r>
            <a:r>
              <a:rPr lang="en-US" sz="1200" b="0" i="0" dirty="0">
                <a:effectLst/>
                <a:highlight>
                  <a:srgbClr val="FFFFFF"/>
                </a:highlight>
                <a:latin typeface="Source Sans Pro"/>
                <a:ea typeface="Source Sans Pro"/>
              </a:rPr>
              <a:t> how</a:t>
            </a:r>
            <a:r>
              <a:rPr lang="en-US" sz="1200" dirty="0">
                <a:highlight>
                  <a:srgbClr val="FFFFFF"/>
                </a:highlight>
                <a:latin typeface="Source Sans Pro"/>
                <a:ea typeface="Source Sans Pro"/>
              </a:rPr>
              <a:t> different types </a:t>
            </a:r>
            <a:r>
              <a:rPr lang="en-US" sz="1200" b="0" i="0" dirty="0">
                <a:effectLst/>
                <a:highlight>
                  <a:srgbClr val="FFFFFF"/>
                </a:highlight>
                <a:latin typeface="Source Sans Pro"/>
                <a:ea typeface="Source Sans Pro"/>
              </a:rPr>
              <a:t>of fossils </a:t>
            </a:r>
            <a:r>
              <a:rPr lang="en-US" sz="1200" dirty="0">
                <a:highlight>
                  <a:srgbClr val="FFFFFF"/>
                </a:highlight>
                <a:latin typeface="Source Sans Pro"/>
                <a:ea typeface="Source Sans Pro"/>
              </a:rPr>
              <a:t>form by creating their own analog models. As they work with different fossil models</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students will begin</a:t>
            </a:r>
            <a:r>
              <a:rPr lang="en-US" sz="1200" b="0" i="0" dirty="0">
                <a:effectLst/>
                <a:highlight>
                  <a:srgbClr val="FFFFFF"/>
                </a:highlight>
                <a:latin typeface="Source Sans Pro"/>
                <a:ea typeface="Source Sans Pro"/>
              </a:rPr>
              <a:t> to </a:t>
            </a:r>
            <a:r>
              <a:rPr lang="en-US" sz="1200" dirty="0">
                <a:highlight>
                  <a:srgbClr val="FFFFFF"/>
                </a:highlight>
                <a:latin typeface="Source Sans Pro"/>
                <a:ea typeface="Source Sans Pro"/>
              </a:rPr>
              <a:t>understand how environmental conditions—like pressure, sediment, and time—shape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fossilization process</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To bring it all together</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students will craft a short scientific story about a fossil’s journey </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from life to burial to discovery</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using accurate vocabulary </a:t>
            </a:r>
            <a:r>
              <a:rPr lang="en-US" sz="1200" b="0" i="0" dirty="0">
                <a:effectLst/>
                <a:highlight>
                  <a:srgbClr val="FFFFFF"/>
                </a:highlight>
                <a:latin typeface="Source Sans Pro"/>
                <a:ea typeface="Source Sans Pro"/>
              </a:rPr>
              <a:t>and </a:t>
            </a:r>
            <a:r>
              <a:rPr lang="en-US" sz="1200" dirty="0">
                <a:highlight>
                  <a:srgbClr val="FFFFFF"/>
                </a:highlight>
                <a:latin typeface="Source Sans Pro"/>
                <a:ea typeface="Source Sans Pro"/>
              </a:rPr>
              <a:t>creative thinking. At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end of this </a:t>
            </a:r>
            <a:r>
              <a:rPr lang="en-US" sz="1200" b="0" i="0" dirty="0">
                <a:effectLst/>
                <a:highlight>
                  <a:srgbClr val="FFFFFF"/>
                </a:highlight>
                <a:latin typeface="Source Sans Pro"/>
                <a:ea typeface="Source Sans Pro"/>
              </a:rPr>
              <a:t>lesson, students </a:t>
            </a:r>
            <a:r>
              <a:rPr lang="en-US" sz="1200" dirty="0">
                <a:highlight>
                  <a:srgbClr val="FFFFFF"/>
                </a:highlight>
                <a:latin typeface="Source Sans Pro"/>
                <a:ea typeface="Source Sans Pro"/>
              </a:rPr>
              <a:t>will be able to classify different </a:t>
            </a:r>
            <a:r>
              <a:rPr lang="en-US" sz="1200" b="0" i="0" dirty="0">
                <a:effectLst/>
                <a:highlight>
                  <a:srgbClr val="FFFFFF"/>
                </a:highlight>
                <a:latin typeface="Source Sans Pro"/>
                <a:ea typeface="Source Sans Pro"/>
              </a:rPr>
              <a:t>fossil </a:t>
            </a:r>
            <a:r>
              <a:rPr lang="en-US" sz="1200" dirty="0">
                <a:highlight>
                  <a:srgbClr val="FFFFFF"/>
                </a:highlight>
                <a:latin typeface="Source Sans Pro"/>
                <a:ea typeface="Source Sans Pro"/>
              </a:rPr>
              <a:t>types and understand how fossilization processes occur in nature</a:t>
            </a:r>
            <a:r>
              <a:rPr lang="en-US" sz="1200" b="0" i="0" dirty="0">
                <a:effectLst/>
                <a:highlight>
                  <a:srgbClr val="FFFFFF"/>
                </a:highlight>
                <a:latin typeface="Source Sans Pro"/>
                <a:ea typeface="Source Sans Pro"/>
              </a:rPr>
              <a:t>.</a:t>
            </a:r>
            <a:endParaRPr lang="en-US" dirty="0">
              <a:latin typeface="Aptos" panose="02110004020202020204"/>
              <a:ea typeface="Source Sans Pro"/>
            </a:endParaRPr>
          </a:p>
        </p:txBody>
      </p:sp>
      <p:sp>
        <p:nvSpPr>
          <p:cNvPr id="10" name="TextBox 9">
            <a:extLst>
              <a:ext uri="{FF2B5EF4-FFF2-40B4-BE49-F238E27FC236}">
                <a16:creationId xmlns:a16="http://schemas.microsoft.com/office/drawing/2014/main" id="{C2BFF95B-5AFF-6809-53F4-3F49137B9DAF}"/>
              </a:ext>
            </a:extLst>
          </p:cNvPr>
          <p:cNvSpPr txBox="1"/>
          <p:nvPr/>
        </p:nvSpPr>
        <p:spPr>
          <a:xfrm>
            <a:off x="464819" y="3789071"/>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Time requirements</a:t>
            </a:r>
          </a:p>
        </p:txBody>
      </p:sp>
      <p:sp>
        <p:nvSpPr>
          <p:cNvPr id="8" name="TextBox 7">
            <a:extLst>
              <a:ext uri="{FF2B5EF4-FFF2-40B4-BE49-F238E27FC236}">
                <a16:creationId xmlns:a16="http://schemas.microsoft.com/office/drawing/2014/main" id="{62EE28EE-D4DC-EE1D-3651-E85FEA38446D}"/>
              </a:ext>
            </a:extLst>
          </p:cNvPr>
          <p:cNvSpPr txBox="1"/>
          <p:nvPr/>
        </p:nvSpPr>
        <p:spPr>
          <a:xfrm>
            <a:off x="472439" y="4017671"/>
            <a:ext cx="1901191" cy="276999"/>
          </a:xfrm>
          <a:prstGeom prst="rect">
            <a:avLst/>
          </a:prstGeom>
          <a:noFill/>
        </p:spPr>
        <p:txBody>
          <a:bodyPr wrap="square" lIns="91440" tIns="45720" rIns="91440" bIns="45720" anchor="t">
            <a:spAutoFit/>
          </a:bodyPr>
          <a:lstStyle/>
          <a:p>
            <a:pPr fontAlgn="base">
              <a:spcAft>
                <a:spcPts val="800"/>
              </a:spcAft>
            </a:pPr>
            <a:r>
              <a:rPr lang="en-US" sz="1200" dirty="0">
                <a:latin typeface="Source Sans Pro"/>
                <a:ea typeface="Source Sans Pro"/>
              </a:rPr>
              <a:t>Two 45-minute</a:t>
            </a:r>
            <a:r>
              <a:rPr lang="en-US" sz="1200" b="0" i="0" dirty="0">
                <a:effectLst/>
                <a:latin typeface="Source Sans Pro"/>
                <a:ea typeface="Source Sans Pro"/>
              </a:rPr>
              <a:t> </a:t>
            </a:r>
            <a:r>
              <a:rPr lang="en-US" sz="1200" dirty="0">
                <a:latin typeface="Source Sans Pro"/>
                <a:ea typeface="Source Sans Pro"/>
              </a:rPr>
              <a:t>sessions</a:t>
            </a:r>
            <a:endParaRPr lang="en-US" sz="1200" b="0" i="0" dirty="0">
              <a:effectLst/>
              <a:latin typeface="Source Sans Pro"/>
              <a:ea typeface="Source Sans Pro"/>
            </a:endParaRPr>
          </a:p>
        </p:txBody>
      </p:sp>
      <p:sp>
        <p:nvSpPr>
          <p:cNvPr id="18" name="TextBox 17">
            <a:extLst>
              <a:ext uri="{FF2B5EF4-FFF2-40B4-BE49-F238E27FC236}">
                <a16:creationId xmlns:a16="http://schemas.microsoft.com/office/drawing/2014/main" id="{56E515BB-6E1D-DD8E-958C-7CECFBAEC08C}"/>
              </a:ext>
            </a:extLst>
          </p:cNvPr>
          <p:cNvSpPr txBox="1"/>
          <p:nvPr/>
        </p:nvSpPr>
        <p:spPr>
          <a:xfrm>
            <a:off x="472440" y="4437648"/>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Learning Objectives</a:t>
            </a:r>
          </a:p>
        </p:txBody>
      </p:sp>
      <p:sp>
        <p:nvSpPr>
          <p:cNvPr id="17" name="TextBox 16">
            <a:extLst>
              <a:ext uri="{FF2B5EF4-FFF2-40B4-BE49-F238E27FC236}">
                <a16:creationId xmlns:a16="http://schemas.microsoft.com/office/drawing/2014/main" id="{3282ADF6-FD5B-D166-3844-9D798BF26EE1}"/>
              </a:ext>
            </a:extLst>
          </p:cNvPr>
          <p:cNvSpPr txBox="1"/>
          <p:nvPr/>
        </p:nvSpPr>
        <p:spPr>
          <a:xfrm>
            <a:off x="472440" y="4671790"/>
            <a:ext cx="5775960" cy="1908215"/>
          </a:xfrm>
          <a:prstGeom prst="rect">
            <a:avLst/>
          </a:prstGeom>
          <a:noFill/>
        </p:spPr>
        <p:txBody>
          <a:bodyPr wrap="square" lIns="91440" tIns="45720" rIns="91440" bIns="45720" anchor="t">
            <a:spAutoFit/>
          </a:bodyPr>
          <a:lstStyle/>
          <a:p>
            <a:pPr fontAlgn="base">
              <a:spcAft>
                <a:spcPts val="400"/>
              </a:spcAft>
            </a:pPr>
            <a:r>
              <a:rPr lang="en-US" sz="1200" b="0" i="0" dirty="0">
                <a:effectLst/>
                <a:latin typeface="Source Sans Pro"/>
                <a:ea typeface="Source Sans Pro"/>
              </a:rPr>
              <a:t>In this lesson:  </a:t>
            </a:r>
            <a:endParaRPr lang="en-US" sz="1200" dirty="0">
              <a:latin typeface="Source Sans Pro"/>
              <a:ea typeface="Source Sans Pro"/>
              <a:cs typeface="Segoe UI"/>
            </a:endParaRPr>
          </a:p>
          <a:p>
            <a:pPr marL="171450" indent="-171450">
              <a:spcAft>
                <a:spcPts val="400"/>
              </a:spcAft>
              <a:buFont typeface="Arial"/>
              <a:buChar char="•"/>
            </a:pPr>
            <a:r>
              <a:rPr lang="en-US" sz="1200" b="0" i="0" dirty="0">
                <a:effectLst/>
                <a:latin typeface="Source Sans Pro"/>
                <a:ea typeface="Source Sans Pro"/>
              </a:rPr>
              <a:t>Students will be able to </a:t>
            </a:r>
            <a:r>
              <a:rPr lang="en-US" sz="1200" dirty="0">
                <a:latin typeface="Source Sans Pro"/>
                <a:ea typeface="Source Sans Pro"/>
              </a:rPr>
              <a:t>classify different types of </a:t>
            </a:r>
            <a:r>
              <a:rPr lang="en-US" sz="1200" b="0" i="0" dirty="0">
                <a:effectLst/>
                <a:latin typeface="Source Sans Pro"/>
                <a:ea typeface="Source Sans Pro"/>
              </a:rPr>
              <a:t>fossils </a:t>
            </a:r>
            <a:r>
              <a:rPr lang="en-US" sz="1200" dirty="0">
                <a:latin typeface="Source Sans Pro"/>
                <a:ea typeface="Source Sans Pro"/>
              </a:rPr>
              <a:t>(mold fossil, cast fossil, trace fossil, impression, preserved remains</a:t>
            </a:r>
            <a:r>
              <a:rPr lang="en-US" sz="1200" b="0" i="0" dirty="0">
                <a:effectLst/>
                <a:latin typeface="Source Sans Pro"/>
                <a:ea typeface="Source Sans Pro"/>
              </a:rPr>
              <a:t>, </a:t>
            </a:r>
            <a:r>
              <a:rPr lang="en-US" sz="1200" dirty="0">
                <a:latin typeface="Source Sans Pro"/>
                <a:ea typeface="Source Sans Pro"/>
              </a:rPr>
              <a:t>petrified fossils), using visual </a:t>
            </a:r>
            <a:r>
              <a:rPr lang="en-US" sz="1200" b="0" i="0" dirty="0">
                <a:effectLst/>
                <a:latin typeface="Source Sans Pro"/>
                <a:ea typeface="Source Sans Pro"/>
              </a:rPr>
              <a:t>and </a:t>
            </a:r>
            <a:r>
              <a:rPr lang="en-US" sz="1200" dirty="0">
                <a:latin typeface="Source Sans Pro"/>
                <a:ea typeface="Source Sans Pro"/>
              </a:rPr>
              <a:t>conceptual comparisons. </a:t>
            </a:r>
            <a:r>
              <a:rPr lang="en-US" sz="1200" b="0" i="0" dirty="0">
                <a:effectLst/>
                <a:latin typeface="Source Sans Pro"/>
                <a:ea typeface="Source Sans Pro"/>
              </a:rPr>
              <a:t> </a:t>
            </a:r>
            <a:endParaRPr lang="en-US" sz="1200" dirty="0">
              <a:latin typeface="Source Sans Pro"/>
              <a:ea typeface="Source Sans Pro"/>
              <a:cs typeface="Segoe UI"/>
            </a:endParaRPr>
          </a:p>
          <a:p>
            <a:pPr marL="171450" indent="-171450">
              <a:spcAft>
                <a:spcPts val="400"/>
              </a:spcAft>
              <a:buFont typeface="Arial"/>
              <a:buChar char="•"/>
            </a:pPr>
            <a:r>
              <a:rPr lang="en-US" sz="1200" dirty="0">
                <a:highlight>
                  <a:srgbClr val="FFFFFF"/>
                </a:highlight>
                <a:latin typeface="Source Sans Pro"/>
                <a:ea typeface="Source Sans Pro"/>
              </a:rPr>
              <a:t>Students will create selected types of analog fossil using models and materials that simulate fossilization processes to explore how environmental conditions influence fossil formation. </a:t>
            </a:r>
            <a:endParaRPr lang="en-US" sz="1200" dirty="0">
              <a:latin typeface="Source Sans Pro"/>
              <a:ea typeface="Source Sans Pro"/>
              <a:cs typeface="Segoe UI"/>
            </a:endParaRPr>
          </a:p>
          <a:p>
            <a:pPr marL="171450" indent="-171450" algn="l">
              <a:spcAft>
                <a:spcPts val="400"/>
              </a:spcAft>
              <a:buFont typeface="Arial"/>
              <a:buChar char="•"/>
            </a:pPr>
            <a:r>
              <a:rPr lang="en" sz="1200" b="0" i="0" dirty="0">
                <a:effectLst/>
                <a:highlight>
                  <a:srgbClr val="FFFFFF"/>
                </a:highlight>
                <a:latin typeface="Source Sans Pro"/>
                <a:ea typeface="Source Sans Pro"/>
              </a:rPr>
              <a:t>Students will </a:t>
            </a:r>
            <a:r>
              <a:rPr lang="en" sz="1200" dirty="0">
                <a:highlight>
                  <a:srgbClr val="FFFFFF"/>
                </a:highlight>
                <a:latin typeface="Source Sans Pro"/>
                <a:ea typeface="Source Sans Pro"/>
              </a:rPr>
              <a:t>create </a:t>
            </a:r>
            <a:r>
              <a:rPr lang="en" sz="1200" b="0" i="0" dirty="0">
                <a:effectLst/>
                <a:highlight>
                  <a:srgbClr val="FFFFFF"/>
                </a:highlight>
                <a:latin typeface="Source Sans Pro"/>
                <a:ea typeface="Source Sans Pro"/>
              </a:rPr>
              <a:t>a </a:t>
            </a:r>
            <a:r>
              <a:rPr lang="en" sz="1200" dirty="0">
                <a:highlight>
                  <a:srgbClr val="FFFFFF"/>
                </a:highlight>
                <a:latin typeface="Source Sans Pro"/>
                <a:ea typeface="Source Sans Pro"/>
              </a:rPr>
              <a:t>narrative using scientific vocabulary to describe how an organism lived</a:t>
            </a:r>
            <a:r>
              <a:rPr lang="en" sz="1200" b="0" i="0" dirty="0">
                <a:effectLst/>
                <a:highlight>
                  <a:srgbClr val="FFFFFF"/>
                </a:highlight>
                <a:latin typeface="Source Sans Pro"/>
                <a:ea typeface="Source Sans Pro"/>
              </a:rPr>
              <a:t>, </a:t>
            </a:r>
            <a:r>
              <a:rPr lang="en" sz="1200" dirty="0">
                <a:highlight>
                  <a:srgbClr val="FFFFFF"/>
                </a:highlight>
                <a:latin typeface="Source Sans Pro"/>
                <a:ea typeface="Source Sans Pro"/>
              </a:rPr>
              <a:t>died</a:t>
            </a:r>
            <a:r>
              <a:rPr lang="en" sz="1200" b="0" i="0" dirty="0">
                <a:effectLst/>
                <a:highlight>
                  <a:srgbClr val="FFFFFF"/>
                </a:highlight>
                <a:latin typeface="Source Sans Pro"/>
                <a:ea typeface="Source Sans Pro"/>
              </a:rPr>
              <a:t>, and </a:t>
            </a:r>
            <a:r>
              <a:rPr lang="en" sz="1200" dirty="0">
                <a:highlight>
                  <a:srgbClr val="FFFFFF"/>
                </a:highlight>
                <a:latin typeface="Source Sans Pro"/>
                <a:ea typeface="Source Sans Pro"/>
              </a:rPr>
              <a:t>became a</a:t>
            </a:r>
            <a:r>
              <a:rPr lang="en" sz="1200" dirty="0">
                <a:solidFill>
                  <a:srgbClr val="C26A6D"/>
                </a:solidFill>
                <a:highlight>
                  <a:srgbClr val="FFFFFF"/>
                </a:highlight>
                <a:latin typeface="Source Sans Pro"/>
                <a:ea typeface="Source Sans Pro"/>
              </a:rPr>
              <a:t> </a:t>
            </a:r>
            <a:r>
              <a:rPr lang="en" sz="1200" dirty="0">
                <a:highlight>
                  <a:srgbClr val="FFFFFF"/>
                </a:highlight>
                <a:latin typeface="Source Sans Pro"/>
                <a:ea typeface="Source Sans Pro"/>
              </a:rPr>
              <a:t>fossil.</a:t>
            </a:r>
            <a:r>
              <a:rPr lang="en-US" sz="1200" dirty="0">
                <a:highlight>
                  <a:srgbClr val="FFFFFF"/>
                </a:highlight>
                <a:latin typeface="Source Sans Pro"/>
                <a:ea typeface="Source Sans Pro"/>
              </a:rPr>
              <a:t> </a:t>
            </a:r>
            <a:endParaRPr lang="en-US" sz="1200">
              <a:latin typeface="Source Sans Pro"/>
              <a:ea typeface="Source Sans Pro"/>
              <a:cs typeface="Segoe UI"/>
            </a:endParaRPr>
          </a:p>
        </p:txBody>
      </p:sp>
      <p:sp>
        <p:nvSpPr>
          <p:cNvPr id="25" name="TextBox 20">
            <a:extLst>
              <a:ext uri="{FF2B5EF4-FFF2-40B4-BE49-F238E27FC236}">
                <a16:creationId xmlns:a16="http://schemas.microsoft.com/office/drawing/2014/main" id="{1EF16149-9B62-0B5A-529C-A702D21EC43E}"/>
              </a:ext>
            </a:extLst>
          </p:cNvPr>
          <p:cNvSpPr txBox="1"/>
          <p:nvPr/>
        </p:nvSpPr>
        <p:spPr>
          <a:xfrm>
            <a:off x="457200" y="6786686"/>
            <a:ext cx="2106930" cy="292388"/>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dirty="0">
                <a:solidFill>
                  <a:srgbClr val="663300"/>
                </a:solidFill>
                <a:latin typeface="ADLaM Display"/>
                <a:ea typeface="ADLaM Display"/>
                <a:cs typeface="ADLaM Display"/>
              </a:rPr>
              <a:t>Materials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6" name="TextBox 19">
            <a:extLst>
              <a:ext uri="{FF2B5EF4-FFF2-40B4-BE49-F238E27FC236}">
                <a16:creationId xmlns:a16="http://schemas.microsoft.com/office/drawing/2014/main" id="{B0140F68-677B-28A9-AD32-193088F3BE4A}"/>
              </a:ext>
            </a:extLst>
          </p:cNvPr>
          <p:cNvSpPr txBox="1"/>
          <p:nvPr/>
        </p:nvSpPr>
        <p:spPr>
          <a:xfrm>
            <a:off x="472440" y="7002642"/>
            <a:ext cx="5848350" cy="153888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fontAlgn="base">
              <a:spcAft>
                <a:spcPts val="400"/>
              </a:spcAft>
              <a:buFont typeface="Arial" panose="020B0604020202020204" pitchFamily="34" charset="0"/>
              <a:buChar char="•"/>
            </a:pPr>
            <a:r>
              <a:rPr lang="en-US" sz="1200" dirty="0">
                <a:latin typeface="Source Sans Pro"/>
                <a:ea typeface="Source Sans Pro"/>
              </a:rPr>
              <a:t>Download Instructor slides.</a:t>
            </a:r>
            <a:endParaRPr lang="en-US" dirty="0">
              <a:latin typeface="Source Sans Pro"/>
              <a:ea typeface="Source Sans Pro"/>
            </a:endParaRPr>
          </a:p>
          <a:p>
            <a:pPr marL="171450" indent="-171450">
              <a:spcAft>
                <a:spcPts val="400"/>
              </a:spcAft>
              <a:buFont typeface="Arial" panose="020B0604020202020204" pitchFamily="34" charset="0"/>
              <a:buChar char="•"/>
            </a:pPr>
            <a:r>
              <a:rPr lang="en-US" sz="1200" dirty="0">
                <a:latin typeface="Source Sans Pro"/>
                <a:ea typeface="Source Sans Pro"/>
              </a:rPr>
              <a:t>Download and print the fossil descriptions booklet ("Organisms from Land and Sea in Michigan").</a:t>
            </a:r>
          </a:p>
          <a:p>
            <a:pPr marL="171450" indent="-171450">
              <a:spcAft>
                <a:spcPts val="400"/>
              </a:spcAft>
              <a:buFont typeface="Arial" panose="020B0604020202020204" pitchFamily="34" charset="0"/>
              <a:buChar char="•"/>
            </a:pPr>
            <a:r>
              <a:rPr lang="en-US" sz="1200" dirty="0">
                <a:highlight>
                  <a:srgbClr val="FFFFFF"/>
                </a:highlight>
                <a:latin typeface="Source Sans Pro"/>
                <a:ea typeface="Source Sans Pro"/>
              </a:rPr>
              <a:t>Download and print Handout 2 - Types of fossils (print one per student).</a:t>
            </a:r>
            <a:endParaRPr lang="en-US" dirty="0">
              <a:latin typeface="Aptos" panose="02110004020202020204"/>
              <a:ea typeface="Source Sans Pro"/>
            </a:endParaRPr>
          </a:p>
          <a:p>
            <a:pPr marL="171450" indent="-171450">
              <a:spcAft>
                <a:spcPts val="400"/>
              </a:spcAft>
              <a:buFont typeface="Arial" panose="020B0604020202020204" pitchFamily="34" charset="0"/>
              <a:buChar char="•"/>
            </a:pPr>
            <a:r>
              <a:rPr lang="en-US" sz="1200" dirty="0">
                <a:highlight>
                  <a:srgbClr val="FFFFFF"/>
                </a:highlight>
                <a:latin typeface="Source Sans Pro"/>
                <a:ea typeface="Source Sans Pro"/>
              </a:rPr>
              <a:t>Choose one or two fossilization models and adjust the number of materials based on your classroom size. On the next pages, we provide materials and instructions for modeling four different types of fossils, with an estimated class size of 24 students.</a:t>
            </a: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183EC42-1480-E7E5-20BD-B4C4280DB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DD1AA9D-6956-8D28-BD96-CE22B5184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6E5A8C93-8EDE-7C23-993D-E9AE51B6C2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71362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BB206-0CFD-20CA-4B2B-0729A8CA292C}"/>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F53EACBF-A6A1-3F29-02F3-878DF100ED36}"/>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47" name="TextBox 46">
            <a:extLst>
              <a:ext uri="{FF2B5EF4-FFF2-40B4-BE49-F238E27FC236}">
                <a16:creationId xmlns:a16="http://schemas.microsoft.com/office/drawing/2014/main" id="{995F2720-2261-2A1F-06F6-84224F0D4B28}"/>
              </a:ext>
            </a:extLst>
          </p:cNvPr>
          <p:cNvSpPr txBox="1"/>
          <p:nvPr/>
        </p:nvSpPr>
        <p:spPr>
          <a:xfrm>
            <a:off x="5645033" y="846290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2 of 5</a:t>
            </a:r>
            <a:endParaRPr lang="en-US" sz="1200" dirty="0"/>
          </a:p>
        </p:txBody>
      </p:sp>
      <p:sp>
        <p:nvSpPr>
          <p:cNvPr id="25" name="Rectangle: Rounded Corners 24">
            <a:extLst>
              <a:ext uri="{FF2B5EF4-FFF2-40B4-BE49-F238E27FC236}">
                <a16:creationId xmlns:a16="http://schemas.microsoft.com/office/drawing/2014/main" id="{22A96466-9CBB-2A02-7BBA-590F3229864A}"/>
              </a:ext>
              <a:ext uri="{C183D7F6-B498-43B3-948B-1728B52AA6E4}">
                <adec:decorative xmlns:adec="http://schemas.microsoft.com/office/drawing/2017/decorative" val="1"/>
              </a:ext>
            </a:extLst>
          </p:cNvPr>
          <p:cNvSpPr/>
          <p:nvPr/>
        </p:nvSpPr>
        <p:spPr>
          <a:xfrm>
            <a:off x="381000" y="358413"/>
            <a:ext cx="6164579" cy="834522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2801527F-92DB-345F-603C-D77121046045}"/>
              </a:ext>
              <a:ext uri="{C183D7F6-B498-43B3-948B-1728B52AA6E4}">
                <adec:decorative xmlns:adec="http://schemas.microsoft.com/office/drawing/2017/decorative" val="1"/>
              </a:ext>
            </a:extLst>
          </p:cNvPr>
          <p:cNvSpPr/>
          <p:nvPr/>
        </p:nvSpPr>
        <p:spPr>
          <a:xfrm>
            <a:off x="3538218" y="5611049"/>
            <a:ext cx="2872742" cy="122615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6" name="Rectangle: Rounded Corners 35">
            <a:extLst>
              <a:ext uri="{FF2B5EF4-FFF2-40B4-BE49-F238E27FC236}">
                <a16:creationId xmlns:a16="http://schemas.microsoft.com/office/drawing/2014/main" id="{E14E9391-BA7B-6F83-71A4-A6E1989C3EDB}"/>
              </a:ext>
              <a:ext uri="{C183D7F6-B498-43B3-948B-1728B52AA6E4}">
                <adec:decorative xmlns:adec="http://schemas.microsoft.com/office/drawing/2017/decorative" val="1"/>
              </a:ext>
            </a:extLst>
          </p:cNvPr>
          <p:cNvSpPr/>
          <p:nvPr/>
        </p:nvSpPr>
        <p:spPr>
          <a:xfrm>
            <a:off x="474977" y="6898828"/>
            <a:ext cx="5966462" cy="173669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Rectangle: Rounded Corners 4">
            <a:extLst>
              <a:ext uri="{FF2B5EF4-FFF2-40B4-BE49-F238E27FC236}">
                <a16:creationId xmlns:a16="http://schemas.microsoft.com/office/drawing/2014/main" id="{9718380E-F2E3-3D5E-F05B-AC75D89FFD1F}"/>
              </a:ext>
              <a:ext uri="{C183D7F6-B498-43B3-948B-1728B52AA6E4}">
                <adec:decorative xmlns:adec="http://schemas.microsoft.com/office/drawing/2017/decorative" val="1"/>
              </a:ext>
            </a:extLst>
          </p:cNvPr>
          <p:cNvSpPr/>
          <p:nvPr/>
        </p:nvSpPr>
        <p:spPr>
          <a:xfrm>
            <a:off x="467359" y="1393528"/>
            <a:ext cx="6012182" cy="163001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4" name="Rectangle: Rounded Corners 13">
            <a:extLst>
              <a:ext uri="{FF2B5EF4-FFF2-40B4-BE49-F238E27FC236}">
                <a16:creationId xmlns:a16="http://schemas.microsoft.com/office/drawing/2014/main" id="{68D89719-A876-3016-0B06-125F67442E68}"/>
              </a:ext>
              <a:ext uri="{C183D7F6-B498-43B3-948B-1728B52AA6E4}">
                <adec:decorative xmlns:adec="http://schemas.microsoft.com/office/drawing/2017/decorative" val="1"/>
              </a:ext>
            </a:extLst>
          </p:cNvPr>
          <p:cNvSpPr/>
          <p:nvPr/>
        </p:nvSpPr>
        <p:spPr>
          <a:xfrm>
            <a:off x="482598" y="3077547"/>
            <a:ext cx="5958842" cy="230819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9" name="Rectangle: Rounded Corners 48">
            <a:extLst>
              <a:ext uri="{FF2B5EF4-FFF2-40B4-BE49-F238E27FC236}">
                <a16:creationId xmlns:a16="http://schemas.microsoft.com/office/drawing/2014/main" id="{F28E0404-F6D2-2711-11C5-79F447CDBE7B}"/>
              </a:ext>
              <a:ext uri="{C183D7F6-B498-43B3-948B-1728B52AA6E4}">
                <adec:decorative xmlns:adec="http://schemas.microsoft.com/office/drawing/2017/decorative" val="1"/>
              </a:ext>
            </a:extLst>
          </p:cNvPr>
          <p:cNvSpPr/>
          <p:nvPr/>
        </p:nvSpPr>
        <p:spPr>
          <a:xfrm>
            <a:off x="474978" y="512576"/>
            <a:ext cx="5996942" cy="82229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6" name="Rectangle: Rounded Corners 25">
            <a:extLst>
              <a:ext uri="{FF2B5EF4-FFF2-40B4-BE49-F238E27FC236}">
                <a16:creationId xmlns:a16="http://schemas.microsoft.com/office/drawing/2014/main" id="{136F1E98-EFEA-CD3F-181A-F7B2548F1AD6}"/>
              </a:ext>
              <a:ext uri="{C183D7F6-B498-43B3-948B-1728B52AA6E4}">
                <adec:decorative xmlns:adec="http://schemas.microsoft.com/office/drawing/2017/decorative" val="1"/>
              </a:ext>
            </a:extLst>
          </p:cNvPr>
          <p:cNvSpPr/>
          <p:nvPr/>
        </p:nvSpPr>
        <p:spPr>
          <a:xfrm>
            <a:off x="3566160" y="416130"/>
            <a:ext cx="2796542" cy="27395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3" name="Rectangle: Rounded Corners 52">
            <a:extLst>
              <a:ext uri="{FF2B5EF4-FFF2-40B4-BE49-F238E27FC236}">
                <a16:creationId xmlns:a16="http://schemas.microsoft.com/office/drawing/2014/main" id="{6F174EB0-B082-7CB8-4719-759C6EC9BA94}"/>
              </a:ext>
              <a:ext uri="{C183D7F6-B498-43B3-948B-1728B52AA6E4}">
                <adec:decorative xmlns:adec="http://schemas.microsoft.com/office/drawing/2017/decorative" val="1"/>
              </a:ext>
            </a:extLst>
          </p:cNvPr>
          <p:cNvSpPr/>
          <p:nvPr/>
        </p:nvSpPr>
        <p:spPr>
          <a:xfrm>
            <a:off x="497837" y="5602735"/>
            <a:ext cx="2987042" cy="123377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8" name="Rectangle: Rounded Corners 37">
            <a:extLst>
              <a:ext uri="{FF2B5EF4-FFF2-40B4-BE49-F238E27FC236}">
                <a16:creationId xmlns:a16="http://schemas.microsoft.com/office/drawing/2014/main" id="{2F38A3A2-118D-C9AE-01AF-5122824D21B9}"/>
              </a:ext>
              <a:ext uri="{C183D7F6-B498-43B3-948B-1728B52AA6E4}">
                <adec:decorative xmlns:adec="http://schemas.microsoft.com/office/drawing/2017/decorative" val="1"/>
              </a:ext>
            </a:extLst>
          </p:cNvPr>
          <p:cNvSpPr/>
          <p:nvPr/>
        </p:nvSpPr>
        <p:spPr>
          <a:xfrm>
            <a:off x="670559" y="5509951"/>
            <a:ext cx="2552702" cy="28919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itle 5">
            <a:extLst>
              <a:ext uri="{FF2B5EF4-FFF2-40B4-BE49-F238E27FC236}">
                <a16:creationId xmlns:a16="http://schemas.microsoft.com/office/drawing/2014/main" id="{0CC455FD-0572-90D0-97A1-D1CAD3092C14}"/>
              </a:ext>
            </a:extLst>
          </p:cNvPr>
          <p:cNvSpPr>
            <a:spLocks noGrp="1"/>
          </p:cNvSpPr>
          <p:nvPr>
            <p:ph type="title" idx="4294967295"/>
          </p:nvPr>
        </p:nvSpPr>
        <p:spPr>
          <a:xfrm>
            <a:off x="471488" y="-1767417"/>
            <a:ext cx="5915025" cy="1767417"/>
          </a:xfrm>
        </p:spPr>
        <p:txBody>
          <a:bodyPr vert="horz" lIns="91440" tIns="45720" rIns="91440" bIns="45720" rtlCol="0" anchor="b">
            <a:normAutofit/>
          </a:bodyPr>
          <a:lstStyle/>
          <a:p>
            <a:r>
              <a:rPr lang="en-US">
                <a:solidFill>
                  <a:schemeClr val="bg1"/>
                </a:solidFill>
              </a:rPr>
              <a:t>Instructions for models: fossil cast and molds, and carbon film fossils</a:t>
            </a:r>
          </a:p>
        </p:txBody>
      </p:sp>
      <p:sp>
        <p:nvSpPr>
          <p:cNvPr id="43" name="TextBox 27">
            <a:extLst>
              <a:ext uri="{FF2B5EF4-FFF2-40B4-BE49-F238E27FC236}">
                <a16:creationId xmlns:a16="http://schemas.microsoft.com/office/drawing/2014/main" id="{3FC392C7-DC11-C9A1-8277-6F82A57249BC}"/>
              </a:ext>
            </a:extLst>
          </p:cNvPr>
          <p:cNvSpPr txBox="1"/>
          <p:nvPr/>
        </p:nvSpPr>
        <p:spPr>
          <a:xfrm>
            <a:off x="3642360" y="412153"/>
            <a:ext cx="2705102" cy="292388"/>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dirty="0">
                <a:solidFill>
                  <a:srgbClr val="663300"/>
                </a:solidFill>
                <a:latin typeface="ADLaM Display"/>
                <a:ea typeface="ADLaM Display"/>
                <a:cs typeface="ADLaM Display"/>
              </a:rPr>
              <a:t>Model 1: Fossil Casts and Molds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51" name="TextBox 19">
            <a:extLst>
              <a:ext uri="{FF2B5EF4-FFF2-40B4-BE49-F238E27FC236}">
                <a16:creationId xmlns:a16="http://schemas.microsoft.com/office/drawing/2014/main" id="{F7F52C67-1B7C-7F2F-D81F-B5D658BF537A}"/>
              </a:ext>
            </a:extLst>
          </p:cNvPr>
          <p:cNvSpPr txBox="1"/>
          <p:nvPr/>
        </p:nvSpPr>
        <p:spPr>
          <a:xfrm>
            <a:off x="525779" y="511788"/>
            <a:ext cx="5947410" cy="83099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latin typeface="Source Sans Pro"/>
                <a:ea typeface="Source Sans Pro"/>
              </a:rPr>
              <a:t>Mold fossils are natural imprints left behind </a:t>
            </a:r>
            <a:endParaRPr lang="en-US" dirty="0">
              <a:latin typeface="Aptos" panose="02110004020202020204"/>
              <a:ea typeface="Source Sans Pro"/>
            </a:endParaRPr>
          </a:p>
          <a:p>
            <a:r>
              <a:rPr lang="en-US" sz="1200" dirty="0">
                <a:latin typeface="Source Sans Pro"/>
                <a:ea typeface="Source Sans Pro"/>
              </a:rPr>
              <a:t>when an organism is buried and then  decays, leaving only a hollow space with the shape of its body. Cast fossils form when the hollow impression is filled with sediment or minerals and hardens, leaving a 3D sculpture with the shape of the original organism. </a:t>
            </a:r>
            <a:endParaRPr lang="en-US"/>
          </a:p>
        </p:txBody>
      </p:sp>
      <p:sp>
        <p:nvSpPr>
          <p:cNvPr id="40" name="TextBox 30">
            <a:extLst>
              <a:ext uri="{FF2B5EF4-FFF2-40B4-BE49-F238E27FC236}">
                <a16:creationId xmlns:a16="http://schemas.microsoft.com/office/drawing/2014/main" id="{817519CD-4129-18BE-B611-9019B8D15C5F}"/>
              </a:ext>
            </a:extLst>
          </p:cNvPr>
          <p:cNvSpPr txBox="1"/>
          <p:nvPr/>
        </p:nvSpPr>
        <p:spPr>
          <a:xfrm>
            <a:off x="3565208" y="5615686"/>
            <a:ext cx="82105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Materials</a:t>
            </a:r>
            <a:endParaRPr lang="en-US" dirty="0"/>
          </a:p>
        </p:txBody>
      </p:sp>
      <p:sp>
        <p:nvSpPr>
          <p:cNvPr id="7" name="TextBox 19">
            <a:extLst>
              <a:ext uri="{FF2B5EF4-FFF2-40B4-BE49-F238E27FC236}">
                <a16:creationId xmlns:a16="http://schemas.microsoft.com/office/drawing/2014/main" id="{892EB2DD-C340-3EC4-D5B6-2C40576FA882}"/>
              </a:ext>
            </a:extLst>
          </p:cNvPr>
          <p:cNvSpPr txBox="1"/>
          <p:nvPr/>
        </p:nvSpPr>
        <p:spPr>
          <a:xfrm>
            <a:off x="495299" y="1628959"/>
            <a:ext cx="5947410" cy="138499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Plaster of Paris Tub </a:t>
            </a:r>
            <a:endParaRPr lang="en-US" dirty="0">
              <a:latin typeface="Source Sans Pro"/>
              <a:ea typeface="Source Sans Pro"/>
            </a:endParaRPr>
          </a:p>
          <a:p>
            <a:pPr marL="171450" indent="-171450">
              <a:buFont typeface="Arial" panose="020B0604020202020204" pitchFamily="34" charset="0"/>
              <a:buChar char="•"/>
            </a:pPr>
            <a:r>
              <a:rPr lang="en-US" sz="1200" dirty="0">
                <a:latin typeface="Source Sans Pro"/>
                <a:ea typeface="Source Sans Pro"/>
              </a:rPr>
              <a:t>Tap water </a:t>
            </a:r>
            <a:endParaRPr lang="en-US" dirty="0"/>
          </a:p>
          <a:p>
            <a:pPr marL="171450" indent="-171450">
              <a:buFont typeface="Arial" panose="020B0604020202020204" pitchFamily="34" charset="0"/>
              <a:buChar char="•"/>
            </a:pPr>
            <a:r>
              <a:rPr lang="en-US" sz="1200" dirty="0">
                <a:latin typeface="Source Sans Pro"/>
                <a:ea typeface="Source Sans Pro"/>
              </a:rPr>
              <a:t>Play-Doh (1 tube per student, or make your own Play-Doh). Check this link for looking at the recipe and how to make it </a:t>
            </a:r>
            <a:r>
              <a:rPr lang="en-US" sz="1200" dirty="0">
                <a:latin typeface="Source Sans Pro"/>
                <a:ea typeface="Source Sans Pro"/>
                <a:hlinkClick r:id="rId3"/>
              </a:rPr>
              <a:t>https://kidsactivitiesblog.com/206/play-dough/</a:t>
            </a:r>
            <a:endParaRPr lang="en-US" dirty="0">
              <a:latin typeface="Aptos" panose="02110004020202020204"/>
              <a:ea typeface="Source Sans Pro"/>
            </a:endParaRPr>
          </a:p>
          <a:p>
            <a:pPr marL="171450" indent="-171450">
              <a:buFont typeface="Arial" panose="020B0604020202020204" pitchFamily="34" charset="0"/>
              <a:buChar char="•"/>
            </a:pPr>
            <a:r>
              <a:rPr lang="en-US" sz="1200" dirty="0">
                <a:latin typeface="Source Sans Pro"/>
                <a:ea typeface="Source Sans Pro"/>
              </a:rPr>
              <a:t>Disposable small bowls X24 (to put the fossil sample inside)</a:t>
            </a:r>
          </a:p>
          <a:p>
            <a:pPr marL="171450" indent="-171450">
              <a:buFont typeface="Arial,Sans-Serif" panose="020B0604020202020204" pitchFamily="34" charset="0"/>
              <a:buChar char="•"/>
            </a:pPr>
            <a:r>
              <a:rPr lang="en-US" sz="1200" dirty="0">
                <a:latin typeface="Source Sans Pro"/>
                <a:ea typeface="Source Sans Pro"/>
              </a:rPr>
              <a:t>Disposable small cups X24 (to put the plaster of Paris mix)</a:t>
            </a:r>
          </a:p>
          <a:p>
            <a:pPr marL="171450" indent="-171450">
              <a:buFont typeface="Arial,Sans-Serif" panose="020B0604020202020204" pitchFamily="34" charset="0"/>
              <a:buChar char="•"/>
            </a:pPr>
            <a:r>
              <a:rPr lang="en-US" sz="1200" dirty="0">
                <a:latin typeface="Source Sans Pro"/>
                <a:ea typeface="Source Sans Pro"/>
              </a:rPr>
              <a:t>Disposable small spoons X24 (to mix and pour)</a:t>
            </a:r>
          </a:p>
        </p:txBody>
      </p:sp>
      <p:sp>
        <p:nvSpPr>
          <p:cNvPr id="17" name="TextBox 30">
            <a:extLst>
              <a:ext uri="{FF2B5EF4-FFF2-40B4-BE49-F238E27FC236}">
                <a16:creationId xmlns:a16="http://schemas.microsoft.com/office/drawing/2014/main" id="{A05FE9B1-BD7D-9EBA-5ECB-C14C6819869B}"/>
              </a:ext>
            </a:extLst>
          </p:cNvPr>
          <p:cNvSpPr txBox="1"/>
          <p:nvPr/>
        </p:nvSpPr>
        <p:spPr>
          <a:xfrm>
            <a:off x="509588" y="3089804"/>
            <a:ext cx="10572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Instructions</a:t>
            </a:r>
            <a:endParaRPr lang="en-US" dirty="0"/>
          </a:p>
        </p:txBody>
      </p:sp>
      <p:sp>
        <p:nvSpPr>
          <p:cNvPr id="45" name="TextBox 19">
            <a:extLst>
              <a:ext uri="{FF2B5EF4-FFF2-40B4-BE49-F238E27FC236}">
                <a16:creationId xmlns:a16="http://schemas.microsoft.com/office/drawing/2014/main" id="{D9C7E095-9291-814A-1235-D2AC1C44483E}"/>
              </a:ext>
            </a:extLst>
          </p:cNvPr>
          <p:cNvSpPr txBox="1"/>
          <p:nvPr/>
        </p:nvSpPr>
        <p:spPr>
          <a:xfrm>
            <a:off x="487679" y="3267259"/>
            <a:ext cx="5848350" cy="2123658"/>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The instructor prepares the plaster mix and pours it into small disposable cups, with the amount needed to fill the small bowls (one per student).</a:t>
            </a:r>
            <a:endParaRPr lang="en-US" dirty="0"/>
          </a:p>
          <a:p>
            <a:pPr marL="171450" indent="-171450">
              <a:buFont typeface="Arial" panose="020B0604020202020204" pitchFamily="34" charset="0"/>
              <a:buChar char="•"/>
            </a:pPr>
            <a:r>
              <a:rPr lang="en-US" sz="1200" dirty="0">
                <a:latin typeface="Source Sans Pro"/>
                <a:ea typeface="Source Sans Pro"/>
              </a:rPr>
              <a:t>Meanwhile, students fill their small bowls with Play-Doh, deep enough to fit their fossil sample.</a:t>
            </a:r>
          </a:p>
          <a:p>
            <a:pPr marL="171450" indent="-171450">
              <a:buFont typeface="Arial" panose="020B0604020202020204" pitchFamily="34" charset="0"/>
              <a:buChar char="•"/>
            </a:pPr>
            <a:r>
              <a:rPr lang="en-US" sz="1200" dirty="0">
                <a:latin typeface="Source Sans Pro"/>
                <a:ea typeface="Source Sans Pro"/>
              </a:rPr>
              <a:t>Students should take a fossil sample, and press it into the bowl with Play-Doh, leaving an impression of the fossil (mold fossil). </a:t>
            </a:r>
          </a:p>
          <a:p>
            <a:pPr marL="171450" indent="-171450">
              <a:buFont typeface="Arial" panose="020B0604020202020204" pitchFamily="34" charset="0"/>
              <a:buChar char="•"/>
            </a:pPr>
            <a:r>
              <a:rPr lang="en-US" sz="1200" dirty="0">
                <a:latin typeface="Source Sans Pro"/>
                <a:ea typeface="Source Sans Pro"/>
              </a:rPr>
              <a:t>Ask students to pour the plaster mix on the fossil mold, just enough to cover the hollow impression. </a:t>
            </a:r>
          </a:p>
          <a:p>
            <a:pPr marL="171450" indent="-171450">
              <a:buFont typeface="Arial" panose="020B0604020202020204" pitchFamily="34" charset="0"/>
              <a:buChar char="•"/>
            </a:pPr>
            <a:r>
              <a:rPr lang="en-US" sz="1200" dirty="0">
                <a:latin typeface="Source Sans Pro"/>
                <a:ea typeface="Source Sans Pro"/>
              </a:rPr>
              <a:t>Leave it dry for 24 hours. When it is ready, remove the fossil from the Play-Doh tray. </a:t>
            </a:r>
          </a:p>
          <a:p>
            <a:pPr marL="171450" indent="-171450">
              <a:buFont typeface="Arial" panose="020B0604020202020204" pitchFamily="34" charset="0"/>
              <a:buChar char="•"/>
            </a:pPr>
            <a:r>
              <a:rPr lang="en-US" sz="1200" dirty="0">
                <a:latin typeface="Source Sans Pro"/>
                <a:ea typeface="Source Sans Pro"/>
              </a:rPr>
              <a:t>Explain the difference between the original organism, the mold (hollow impression) and the cast (positive mold).</a:t>
            </a:r>
            <a:endParaRPr lang="en-US" dirty="0"/>
          </a:p>
        </p:txBody>
      </p:sp>
      <p:sp>
        <p:nvSpPr>
          <p:cNvPr id="39" name="TextBox 27">
            <a:extLst>
              <a:ext uri="{FF2B5EF4-FFF2-40B4-BE49-F238E27FC236}">
                <a16:creationId xmlns:a16="http://schemas.microsoft.com/office/drawing/2014/main" id="{4F117876-F108-87D6-BEE9-6DF2C7BE72F2}"/>
              </a:ext>
            </a:extLst>
          </p:cNvPr>
          <p:cNvSpPr txBox="1"/>
          <p:nvPr/>
        </p:nvSpPr>
        <p:spPr>
          <a:xfrm>
            <a:off x="723900" y="5505974"/>
            <a:ext cx="2491742" cy="292388"/>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dirty="0">
                <a:solidFill>
                  <a:srgbClr val="663300"/>
                </a:solidFill>
                <a:latin typeface="ADLaM Display"/>
                <a:ea typeface="ADLaM Display"/>
                <a:cs typeface="ADLaM Display"/>
              </a:rPr>
              <a:t>Model 2: Carbon Film Fossils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54" name="TextBox 19">
            <a:extLst>
              <a:ext uri="{FF2B5EF4-FFF2-40B4-BE49-F238E27FC236}">
                <a16:creationId xmlns:a16="http://schemas.microsoft.com/office/drawing/2014/main" id="{25A0F1A3-05EB-6463-9D22-030E499A9E75}"/>
              </a:ext>
            </a:extLst>
          </p:cNvPr>
          <p:cNvSpPr txBox="1"/>
          <p:nvPr/>
        </p:nvSpPr>
        <p:spPr>
          <a:xfrm>
            <a:off x="662939" y="5822928"/>
            <a:ext cx="2663190" cy="101566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latin typeface="Source Sans Pro"/>
                <a:ea typeface="Source Sans Pro"/>
              </a:rPr>
              <a:t>Carbon film fossils are thin, black shapes left on a flat surface of a rock when a plant or animal gets crushed and only a film of carbon is left behind—like a stamp from the past.</a:t>
            </a:r>
            <a:endParaRPr lang="en-US" dirty="0"/>
          </a:p>
        </p:txBody>
      </p:sp>
      <p:sp>
        <p:nvSpPr>
          <p:cNvPr id="10" name="TextBox 30">
            <a:extLst>
              <a:ext uri="{FF2B5EF4-FFF2-40B4-BE49-F238E27FC236}">
                <a16:creationId xmlns:a16="http://schemas.microsoft.com/office/drawing/2014/main" id="{23723C4D-542F-40E2-FFC0-2D0FC6FCD13A}"/>
              </a:ext>
            </a:extLst>
          </p:cNvPr>
          <p:cNvSpPr txBox="1"/>
          <p:nvPr/>
        </p:nvSpPr>
        <p:spPr>
          <a:xfrm>
            <a:off x="494348" y="1436265"/>
            <a:ext cx="24669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Materials</a:t>
            </a:r>
            <a:endParaRPr lang="en-US" dirty="0"/>
          </a:p>
        </p:txBody>
      </p:sp>
      <p:sp>
        <p:nvSpPr>
          <p:cNvPr id="35" name="TextBox 19">
            <a:extLst>
              <a:ext uri="{FF2B5EF4-FFF2-40B4-BE49-F238E27FC236}">
                <a16:creationId xmlns:a16="http://schemas.microsoft.com/office/drawing/2014/main" id="{954242F5-2710-F360-EE09-689B58260644}"/>
              </a:ext>
            </a:extLst>
          </p:cNvPr>
          <p:cNvSpPr txBox="1"/>
          <p:nvPr/>
        </p:nvSpPr>
        <p:spPr>
          <a:xfrm>
            <a:off x="3573779" y="5823621"/>
            <a:ext cx="2396490" cy="101566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Cardstock</a:t>
            </a:r>
          </a:p>
          <a:p>
            <a:pPr marL="171450" indent="-171450">
              <a:buFont typeface="Arial" panose="020B0604020202020204" pitchFamily="34" charset="0"/>
              <a:buChar char="•"/>
            </a:pPr>
            <a:r>
              <a:rPr lang="en-US" sz="1200" dirty="0">
                <a:latin typeface="Source Sans Pro"/>
                <a:ea typeface="Source Sans Pro"/>
              </a:rPr>
              <a:t>Fresh leaves with clear veins</a:t>
            </a:r>
          </a:p>
          <a:p>
            <a:pPr marL="171450" indent="-171450">
              <a:buFont typeface="Arial" panose="020B0604020202020204" pitchFamily="34" charset="0"/>
              <a:buChar char="•"/>
            </a:pPr>
            <a:r>
              <a:rPr lang="en-US" sz="1200">
                <a:latin typeface="Source Sans Pro"/>
                <a:ea typeface="Source Sans Pro"/>
              </a:rPr>
              <a:t>Foil</a:t>
            </a:r>
          </a:p>
          <a:p>
            <a:pPr marL="171450" indent="-171450">
              <a:buFont typeface="Arial" panose="020B0604020202020204" pitchFamily="34" charset="0"/>
              <a:buChar char="•"/>
            </a:pPr>
            <a:r>
              <a:rPr lang="en-US" sz="1200" dirty="0">
                <a:latin typeface="Source Sans Pro"/>
                <a:ea typeface="Source Sans Pro"/>
              </a:rPr>
              <a:t>Crayons or oil pastels</a:t>
            </a:r>
          </a:p>
          <a:p>
            <a:pPr marL="171450" indent="-171450">
              <a:buFont typeface="Arial" panose="020B0604020202020204" pitchFamily="34" charset="0"/>
              <a:buChar char="•"/>
            </a:pPr>
            <a:r>
              <a:rPr lang="en-US" sz="1200" dirty="0">
                <a:latin typeface="Source Sans Pro"/>
                <a:ea typeface="Source Sans Pro"/>
              </a:rPr>
              <a:t>Glue stick</a:t>
            </a:r>
          </a:p>
        </p:txBody>
      </p:sp>
      <p:sp>
        <p:nvSpPr>
          <p:cNvPr id="41" name="TextBox 30">
            <a:extLst>
              <a:ext uri="{FF2B5EF4-FFF2-40B4-BE49-F238E27FC236}">
                <a16:creationId xmlns:a16="http://schemas.microsoft.com/office/drawing/2014/main" id="{441907D2-F86F-F091-CA03-8CC7A3B0AEE1}"/>
              </a:ext>
            </a:extLst>
          </p:cNvPr>
          <p:cNvSpPr txBox="1"/>
          <p:nvPr/>
        </p:nvSpPr>
        <p:spPr>
          <a:xfrm>
            <a:off x="517208" y="6903465"/>
            <a:ext cx="10572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Instructions</a:t>
            </a:r>
            <a:endParaRPr lang="en-US" dirty="0"/>
          </a:p>
        </p:txBody>
      </p:sp>
      <p:sp>
        <p:nvSpPr>
          <p:cNvPr id="37" name="TextBox 19">
            <a:extLst>
              <a:ext uri="{FF2B5EF4-FFF2-40B4-BE49-F238E27FC236}">
                <a16:creationId xmlns:a16="http://schemas.microsoft.com/office/drawing/2014/main" id="{DE2199AC-4874-3C12-80FF-0E8CEA6B966F}"/>
              </a:ext>
            </a:extLst>
          </p:cNvPr>
          <p:cNvSpPr txBox="1"/>
          <p:nvPr/>
        </p:nvSpPr>
        <p:spPr>
          <a:xfrm>
            <a:off x="472439" y="7126641"/>
            <a:ext cx="5901690" cy="1754326"/>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Apply glue stick to a piece of cardstock and firmly attach a fresh leaf to the card.</a:t>
            </a:r>
          </a:p>
          <a:p>
            <a:pPr marL="171450" indent="-171450">
              <a:buFont typeface="Arial" panose="020B0604020202020204" pitchFamily="34" charset="0"/>
              <a:buChar char="•"/>
            </a:pPr>
            <a:r>
              <a:rPr lang="en-US" sz="1200" dirty="0">
                <a:latin typeface="Source Sans Pro"/>
                <a:ea typeface="Source Sans Pro"/>
              </a:rPr>
              <a:t>Cover the leaf and cardstock tightly with foil. </a:t>
            </a:r>
          </a:p>
          <a:p>
            <a:pPr marL="171450" indent="-171450">
              <a:buFont typeface="Arial" panose="020B0604020202020204" pitchFamily="34" charset="0"/>
              <a:buChar char="•"/>
            </a:pPr>
            <a:r>
              <a:rPr lang="en-US" sz="1200" dirty="0">
                <a:latin typeface="Source Sans Pro"/>
                <a:ea typeface="Source Sans Pro"/>
              </a:rPr>
              <a:t>Push with your fingers over the foil paper, following the leaf veins, until all the leaf is </a:t>
            </a:r>
            <a:r>
              <a:rPr lang="en-US" sz="1200">
                <a:latin typeface="Source Sans Pro"/>
                <a:ea typeface="Source Sans Pro"/>
              </a:rPr>
              <a:t>marked on the foil.</a:t>
            </a:r>
          </a:p>
          <a:p>
            <a:pPr marL="171450" indent="-171450">
              <a:buFont typeface="Arial" panose="020B0604020202020204" pitchFamily="34" charset="0"/>
              <a:buChar char="•"/>
            </a:pPr>
            <a:r>
              <a:rPr lang="en-US" sz="1200" dirty="0">
                <a:latin typeface="Source Sans Pro"/>
                <a:ea typeface="Source Sans Pro"/>
              </a:rPr>
              <a:t>Remove the paper and leaf. </a:t>
            </a:r>
          </a:p>
          <a:p>
            <a:pPr marL="171450" indent="-171450">
              <a:buFont typeface="Arial" panose="020B0604020202020204" pitchFamily="34" charset="0"/>
              <a:buChar char="•"/>
            </a:pPr>
            <a:r>
              <a:rPr lang="en-US" sz="1200" dirty="0">
                <a:latin typeface="Source Sans Pro"/>
                <a:ea typeface="Source Sans Pro"/>
              </a:rPr>
              <a:t>Color the foil impression with a crayon or an oil pastel.</a:t>
            </a:r>
          </a:p>
          <a:p>
            <a:pPr marL="171450" indent="-171450">
              <a:buFont typeface="Arial" panose="020B0604020202020204" pitchFamily="34" charset="0"/>
              <a:buChar char="•"/>
            </a:pPr>
            <a:r>
              <a:rPr lang="en-US" sz="1200" dirty="0">
                <a:latin typeface="Source Sans Pro"/>
                <a:ea typeface="Source Sans Pro"/>
              </a:rPr>
              <a:t>Explain that in nature, the impression left in the foil paper is made from carbonized materials from the original organism that preserved their original outline.</a:t>
            </a:r>
            <a:endParaRPr lang="en-US" dirty="0"/>
          </a:p>
          <a:p>
            <a:pPr marL="171450" indent="-171450">
              <a:buFont typeface="Arial" panose="020B0604020202020204" pitchFamily="34" charset="0"/>
              <a:buChar char="•"/>
            </a:pPr>
            <a:endParaRPr lang="en-US" sz="1200" dirty="0">
              <a:latin typeface="Source Sans Pro"/>
              <a:ea typeface="Source Sans Pro"/>
            </a:endParaRP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E8D14180-7A11-37C0-3275-287A37E951E7}"/>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3FAA42EA-950B-7A76-8E3F-399387CC0E20}"/>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B4A20A-242F-34D6-E810-D5ECF8588F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B59DFF63-4222-DAAF-9ADC-DD75171152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2037D4FE-A60B-9AA7-965B-B15E424169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1810442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42DB5-2931-14B0-10FC-6BFC6CB77D00}"/>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B488C22C-6643-6C60-4FBA-6D731147834A}"/>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F80EEDEA-D31B-FBCC-4A4D-D0EC797EDF49}"/>
              </a:ext>
              <a:ext uri="{C183D7F6-B498-43B3-948B-1728B52AA6E4}">
                <adec:decorative xmlns:adec="http://schemas.microsoft.com/office/drawing/2017/decorative" val="1"/>
              </a:ext>
            </a:extLst>
          </p:cNvPr>
          <p:cNvSpPr/>
          <p:nvPr/>
        </p:nvSpPr>
        <p:spPr>
          <a:xfrm>
            <a:off x="381000" y="274593"/>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ECC834B1-E59C-18E3-4368-04A7CA3EF807}"/>
              </a:ext>
              <a:ext uri="{C183D7F6-B498-43B3-948B-1728B52AA6E4}">
                <adec:decorative xmlns:adec="http://schemas.microsoft.com/office/drawing/2017/decorative" val="1"/>
              </a:ext>
            </a:extLst>
          </p:cNvPr>
          <p:cNvSpPr/>
          <p:nvPr/>
        </p:nvSpPr>
        <p:spPr>
          <a:xfrm>
            <a:off x="474979" y="1350777"/>
            <a:ext cx="5974082" cy="105851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1" name="Rectangle: Rounded Corners 20">
            <a:extLst>
              <a:ext uri="{FF2B5EF4-FFF2-40B4-BE49-F238E27FC236}">
                <a16:creationId xmlns:a16="http://schemas.microsoft.com/office/drawing/2014/main" id="{B5649C70-7588-ED3E-1CF7-C92EB9B29E92}"/>
              </a:ext>
              <a:ext uri="{C183D7F6-B498-43B3-948B-1728B52AA6E4}">
                <adec:decorative xmlns:adec="http://schemas.microsoft.com/office/drawing/2017/decorative" val="1"/>
              </a:ext>
            </a:extLst>
          </p:cNvPr>
          <p:cNvSpPr/>
          <p:nvPr/>
        </p:nvSpPr>
        <p:spPr>
          <a:xfrm>
            <a:off x="482598" y="2463296"/>
            <a:ext cx="5958842" cy="138617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2" name="Rectangle: Rounded Corners 41">
            <a:extLst>
              <a:ext uri="{FF2B5EF4-FFF2-40B4-BE49-F238E27FC236}">
                <a16:creationId xmlns:a16="http://schemas.microsoft.com/office/drawing/2014/main" id="{6E5D2634-F896-2606-1227-3076C4EF8169}"/>
              </a:ext>
              <a:ext uri="{C183D7F6-B498-43B3-948B-1728B52AA6E4}">
                <adec:decorative xmlns:adec="http://schemas.microsoft.com/office/drawing/2017/decorative" val="1"/>
              </a:ext>
            </a:extLst>
          </p:cNvPr>
          <p:cNvSpPr/>
          <p:nvPr/>
        </p:nvSpPr>
        <p:spPr>
          <a:xfrm>
            <a:off x="467359" y="5549397"/>
            <a:ext cx="5966462" cy="86801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5" name="Rectangle: Rounded Corners 44">
            <a:extLst>
              <a:ext uri="{FF2B5EF4-FFF2-40B4-BE49-F238E27FC236}">
                <a16:creationId xmlns:a16="http://schemas.microsoft.com/office/drawing/2014/main" id="{40E0E2D4-09B1-CE18-9F7E-8A04FEED1F59}"/>
              </a:ext>
              <a:ext uri="{C183D7F6-B498-43B3-948B-1728B52AA6E4}">
                <adec:decorative xmlns:adec="http://schemas.microsoft.com/office/drawing/2017/decorative" val="1"/>
              </a:ext>
            </a:extLst>
          </p:cNvPr>
          <p:cNvSpPr/>
          <p:nvPr/>
        </p:nvSpPr>
        <p:spPr>
          <a:xfrm>
            <a:off x="474978" y="6471416"/>
            <a:ext cx="5951222" cy="212531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Rectangle: Rounded Corners 3">
            <a:extLst>
              <a:ext uri="{FF2B5EF4-FFF2-40B4-BE49-F238E27FC236}">
                <a16:creationId xmlns:a16="http://schemas.microsoft.com/office/drawing/2014/main" id="{D2D77215-BAA3-C1D4-32E3-CF6EBD679A65}"/>
              </a:ext>
              <a:ext uri="{C183D7F6-B498-43B3-948B-1728B52AA6E4}">
                <adec:decorative xmlns:adec="http://schemas.microsoft.com/office/drawing/2017/decorative" val="1"/>
              </a:ext>
            </a:extLst>
          </p:cNvPr>
          <p:cNvSpPr/>
          <p:nvPr/>
        </p:nvSpPr>
        <p:spPr>
          <a:xfrm>
            <a:off x="474978" y="4261616"/>
            <a:ext cx="5966462" cy="124139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8" name="Rectangle: Rounded Corners 47">
            <a:extLst>
              <a:ext uri="{FF2B5EF4-FFF2-40B4-BE49-F238E27FC236}">
                <a16:creationId xmlns:a16="http://schemas.microsoft.com/office/drawing/2014/main" id="{4708F13B-ABC6-BAF9-1FD0-F3454730D4E7}"/>
              </a:ext>
              <a:ext uri="{C183D7F6-B498-43B3-948B-1728B52AA6E4}">
                <adec:decorative xmlns:adec="http://schemas.microsoft.com/office/drawing/2017/decorative" val="1"/>
              </a:ext>
            </a:extLst>
          </p:cNvPr>
          <p:cNvSpPr/>
          <p:nvPr/>
        </p:nvSpPr>
        <p:spPr>
          <a:xfrm>
            <a:off x="548640" y="4008119"/>
            <a:ext cx="4617722" cy="30443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7" name="Rectangle: Rounded Corners 6">
            <a:extLst>
              <a:ext uri="{FF2B5EF4-FFF2-40B4-BE49-F238E27FC236}">
                <a16:creationId xmlns:a16="http://schemas.microsoft.com/office/drawing/2014/main" id="{E4926384-4588-8FE5-D5DC-67A283DD5D38}"/>
              </a:ext>
              <a:ext uri="{C183D7F6-B498-43B3-948B-1728B52AA6E4}">
                <adec:decorative xmlns:adec="http://schemas.microsoft.com/office/drawing/2017/decorative" val="1"/>
              </a:ext>
            </a:extLst>
          </p:cNvPr>
          <p:cNvSpPr/>
          <p:nvPr/>
        </p:nvSpPr>
        <p:spPr>
          <a:xfrm>
            <a:off x="482597" y="649735"/>
            <a:ext cx="5943602" cy="64703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0" name="Rectangle: Rounded Corners 29">
            <a:extLst>
              <a:ext uri="{FF2B5EF4-FFF2-40B4-BE49-F238E27FC236}">
                <a16:creationId xmlns:a16="http://schemas.microsoft.com/office/drawing/2014/main" id="{BBB90ED5-BC13-F2B0-AB8E-3CB432A37985}"/>
              </a:ext>
              <a:ext uri="{C183D7F6-B498-43B3-948B-1728B52AA6E4}">
                <adec:decorative xmlns:adec="http://schemas.microsoft.com/office/drawing/2017/decorative" val="1"/>
              </a:ext>
            </a:extLst>
          </p:cNvPr>
          <p:cNvSpPr/>
          <p:nvPr/>
        </p:nvSpPr>
        <p:spPr>
          <a:xfrm>
            <a:off x="4328160" y="388619"/>
            <a:ext cx="2034542" cy="28919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2" name="TextBox 11">
            <a:extLst>
              <a:ext uri="{FF2B5EF4-FFF2-40B4-BE49-F238E27FC236}">
                <a16:creationId xmlns:a16="http://schemas.microsoft.com/office/drawing/2014/main" id="{F9B6E1C7-EE8A-F200-736C-B03D905B88DC}"/>
              </a:ext>
            </a:extLst>
          </p:cNvPr>
          <p:cNvSpPr txBox="1"/>
          <p:nvPr/>
        </p:nvSpPr>
        <p:spPr>
          <a:xfrm>
            <a:off x="5545973" y="848576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3 of 5</a:t>
            </a:r>
            <a:endParaRPr lang="en-US" sz="1200" dirty="0"/>
          </a:p>
        </p:txBody>
      </p:sp>
      <p:sp>
        <p:nvSpPr>
          <p:cNvPr id="5" name="Title 4">
            <a:extLst>
              <a:ext uri="{FF2B5EF4-FFF2-40B4-BE49-F238E27FC236}">
                <a16:creationId xmlns:a16="http://schemas.microsoft.com/office/drawing/2014/main" id="{7DF12DBB-4CAF-AF07-D327-58116CEA72AD}"/>
              </a:ext>
            </a:extLst>
          </p:cNvPr>
          <p:cNvSpPr>
            <a:spLocks noGrp="1"/>
          </p:cNvSpPr>
          <p:nvPr>
            <p:ph type="title" idx="4294967295"/>
          </p:nvPr>
        </p:nvSpPr>
        <p:spPr>
          <a:xfrm>
            <a:off x="471488" y="-1767417"/>
            <a:ext cx="5915025" cy="1767417"/>
          </a:xfrm>
        </p:spPr>
        <p:txBody>
          <a:bodyPr vert="horz" lIns="91440" tIns="45720" rIns="91440" bIns="45720" rtlCol="0" anchor="b">
            <a:normAutofit/>
          </a:bodyPr>
          <a:lstStyle/>
          <a:p>
            <a:r>
              <a:rPr lang="en-US">
                <a:solidFill>
                  <a:schemeClr val="bg1"/>
                </a:solidFill>
              </a:rPr>
              <a:t>Instructions for models: trace fossils and preserved fossil remains</a:t>
            </a:r>
          </a:p>
        </p:txBody>
      </p:sp>
      <p:sp>
        <p:nvSpPr>
          <p:cNvPr id="31" name="TextBox 27">
            <a:extLst>
              <a:ext uri="{FF2B5EF4-FFF2-40B4-BE49-F238E27FC236}">
                <a16:creationId xmlns:a16="http://schemas.microsoft.com/office/drawing/2014/main" id="{AB23DD56-8D7E-77D1-5F10-0D3C66490748}"/>
              </a:ext>
            </a:extLst>
          </p:cNvPr>
          <p:cNvSpPr txBox="1"/>
          <p:nvPr/>
        </p:nvSpPr>
        <p:spPr>
          <a:xfrm>
            <a:off x="4396740" y="384642"/>
            <a:ext cx="1950722" cy="292388"/>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dirty="0">
                <a:solidFill>
                  <a:srgbClr val="663300"/>
                </a:solidFill>
                <a:latin typeface="ADLaM Display"/>
                <a:ea typeface="ADLaM Display"/>
                <a:cs typeface="ADLaM Display"/>
              </a:rPr>
              <a:t>Model 3: Trace Fossils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9" name="TextBox 19">
            <a:extLst>
              <a:ext uri="{FF2B5EF4-FFF2-40B4-BE49-F238E27FC236}">
                <a16:creationId xmlns:a16="http://schemas.microsoft.com/office/drawing/2014/main" id="{64ED7CC3-6CC5-CF67-2B89-067AF1C988E1}"/>
              </a:ext>
            </a:extLst>
          </p:cNvPr>
          <p:cNvSpPr txBox="1"/>
          <p:nvPr/>
        </p:nvSpPr>
        <p:spPr>
          <a:xfrm>
            <a:off x="487679" y="656568"/>
            <a:ext cx="5947410" cy="64633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latin typeface="Source Sans Pro"/>
                <a:ea typeface="Source Sans Pro"/>
              </a:rPr>
              <a:t>Trace fossils are records of an organism's activity. It includes footprints, burrows, nests, or even poo.  Trace fossils provide evidence of how the organism lived, moved and interacted with the environment.</a:t>
            </a:r>
          </a:p>
        </p:txBody>
      </p:sp>
      <p:sp>
        <p:nvSpPr>
          <p:cNvPr id="20" name="TextBox 30">
            <a:extLst>
              <a:ext uri="{FF2B5EF4-FFF2-40B4-BE49-F238E27FC236}">
                <a16:creationId xmlns:a16="http://schemas.microsoft.com/office/drawing/2014/main" id="{9BEDB582-F27A-978E-A417-A8137CE07DD7}"/>
              </a:ext>
            </a:extLst>
          </p:cNvPr>
          <p:cNvSpPr txBox="1"/>
          <p:nvPr/>
        </p:nvSpPr>
        <p:spPr>
          <a:xfrm>
            <a:off x="494348" y="1378274"/>
            <a:ext cx="24669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Materials</a:t>
            </a:r>
            <a:endParaRPr lang="en-US" dirty="0"/>
          </a:p>
        </p:txBody>
      </p:sp>
      <p:sp>
        <p:nvSpPr>
          <p:cNvPr id="19" name="TextBox 19">
            <a:extLst>
              <a:ext uri="{FF2B5EF4-FFF2-40B4-BE49-F238E27FC236}">
                <a16:creationId xmlns:a16="http://schemas.microsoft.com/office/drawing/2014/main" id="{1FC58AD3-6482-4DF2-7F8D-62F6C8F17C45}"/>
              </a:ext>
            </a:extLst>
          </p:cNvPr>
          <p:cNvSpPr txBox="1"/>
          <p:nvPr/>
        </p:nvSpPr>
        <p:spPr>
          <a:xfrm>
            <a:off x="495299" y="1570968"/>
            <a:ext cx="5947410" cy="83099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Sans-Serif" panose="020B0604020202020204" pitchFamily="34" charset="0"/>
              <a:buChar char="•"/>
            </a:pPr>
            <a:r>
              <a:rPr lang="en-US" sz="1200" dirty="0">
                <a:latin typeface="Source Sans Pro"/>
                <a:ea typeface="Source Sans Pro"/>
              </a:rPr>
              <a:t>Square trays 10x15 inches approx. (one per table).</a:t>
            </a:r>
          </a:p>
          <a:p>
            <a:pPr marL="171450" indent="-171450">
              <a:buFont typeface="Arial,Sans-Serif" panose="020B0604020202020204" pitchFamily="34" charset="0"/>
              <a:buChar char="•"/>
            </a:pPr>
            <a:r>
              <a:rPr lang="en-US" sz="1200" dirty="0">
                <a:latin typeface="Source Sans Pro"/>
                <a:ea typeface="Source Sans Pro"/>
              </a:rPr>
              <a:t>Soft clay or Play-Doh, enough to fill the trays. Check this link for looking at the recipe and how to make it </a:t>
            </a:r>
            <a:r>
              <a:rPr lang="en-US" sz="1200" dirty="0">
                <a:latin typeface="Source Sans Pro"/>
                <a:ea typeface="Source Sans Pro"/>
                <a:hlinkClick r:id="rId3"/>
              </a:rPr>
              <a:t>https://kidsactivitiesblog.com/206/play-dough</a:t>
            </a:r>
            <a:endParaRPr lang="en-US" sz="1200">
              <a:latin typeface="Source Sans Pro"/>
              <a:ea typeface="Source Sans Pro"/>
              <a:hlinkClick r:id="rId3"/>
            </a:endParaRPr>
          </a:p>
          <a:p>
            <a:pPr marL="171450" indent="-171450">
              <a:buFont typeface="Arial,Sans-Serif" panose="020B0604020202020204" pitchFamily="34" charset="0"/>
              <a:buChar char="•"/>
            </a:pPr>
            <a:r>
              <a:rPr lang="en-US" sz="1200" dirty="0">
                <a:latin typeface="Source Sans Pro"/>
                <a:ea typeface="Source Sans Pro"/>
              </a:rPr>
              <a:t>Small dinosaur toys, or animal toys that can leave footprints.</a:t>
            </a:r>
            <a:endParaRPr lang="en-US" dirty="0"/>
          </a:p>
        </p:txBody>
      </p:sp>
      <p:sp>
        <p:nvSpPr>
          <p:cNvPr id="23" name="TextBox 30">
            <a:extLst>
              <a:ext uri="{FF2B5EF4-FFF2-40B4-BE49-F238E27FC236}">
                <a16:creationId xmlns:a16="http://schemas.microsoft.com/office/drawing/2014/main" id="{357A0858-3A53-D1CA-ADCE-CF9CB5AFDC50}"/>
              </a:ext>
            </a:extLst>
          </p:cNvPr>
          <p:cNvSpPr txBox="1"/>
          <p:nvPr/>
        </p:nvSpPr>
        <p:spPr>
          <a:xfrm>
            <a:off x="509588" y="2467933"/>
            <a:ext cx="10572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Instructions</a:t>
            </a:r>
            <a:endParaRPr lang="en-US" dirty="0"/>
          </a:p>
        </p:txBody>
      </p:sp>
      <p:sp>
        <p:nvSpPr>
          <p:cNvPr id="22" name="TextBox 19">
            <a:extLst>
              <a:ext uri="{FF2B5EF4-FFF2-40B4-BE49-F238E27FC236}">
                <a16:creationId xmlns:a16="http://schemas.microsoft.com/office/drawing/2014/main" id="{63661CFF-E25E-E1FF-EF8A-4134AC046D92}"/>
              </a:ext>
            </a:extLst>
          </p:cNvPr>
          <p:cNvSpPr txBox="1"/>
          <p:nvPr/>
        </p:nvSpPr>
        <p:spPr>
          <a:xfrm>
            <a:off x="510539" y="2668248"/>
            <a:ext cx="5848350" cy="138499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Sans-Serif" panose="020B0604020202020204" pitchFamily="34" charset="0"/>
              <a:buChar char="•"/>
            </a:pPr>
            <a:r>
              <a:rPr lang="en-US" sz="1200" dirty="0">
                <a:latin typeface="Source Sans Pro"/>
                <a:ea typeface="Source Sans Pro"/>
              </a:rPr>
              <a:t>Fill the trays with clay or Play-Doh. </a:t>
            </a:r>
          </a:p>
          <a:p>
            <a:pPr marL="171450" indent="-171450">
              <a:buFont typeface="Arial,Sans-Serif" panose="020B0604020202020204" pitchFamily="34" charset="0"/>
              <a:buChar char="•"/>
            </a:pPr>
            <a:r>
              <a:rPr lang="en-US" sz="1200" dirty="0">
                <a:latin typeface="Source Sans Pro"/>
                <a:ea typeface="Source Sans Pro"/>
              </a:rPr>
              <a:t>Ask students to take their dinosaur or human toy, and make them “walk” over the soft material (clay/Play-Doh), and create a small burrow in a corner for the animal.</a:t>
            </a:r>
          </a:p>
          <a:p>
            <a:pPr marL="171450" indent="-171450">
              <a:buFont typeface="Arial,Sans-Serif" panose="020B0604020202020204" pitchFamily="34" charset="0"/>
              <a:buChar char="•"/>
            </a:pPr>
            <a:r>
              <a:rPr lang="en-US" sz="1200" dirty="0">
                <a:latin typeface="Source Sans Pro"/>
                <a:ea typeface="Source Sans Pro"/>
              </a:rPr>
              <a:t>Show them the footprints, and how they do not represent the organism but give us hints of their activities (how did they move, if they built burrows, how big and heavy is the organism according to the size and depth of the prints, etc.)</a:t>
            </a:r>
          </a:p>
          <a:p>
            <a:endParaRPr lang="en-US" sz="1200" dirty="0">
              <a:latin typeface="Source Sans Pro"/>
              <a:ea typeface="Source Sans Pro"/>
            </a:endParaRPr>
          </a:p>
        </p:txBody>
      </p:sp>
      <p:sp>
        <p:nvSpPr>
          <p:cNvPr id="49" name="TextBox 27">
            <a:extLst>
              <a:ext uri="{FF2B5EF4-FFF2-40B4-BE49-F238E27FC236}">
                <a16:creationId xmlns:a16="http://schemas.microsoft.com/office/drawing/2014/main" id="{D018F6EC-7384-A951-5504-E86AD83E36CE}"/>
              </a:ext>
            </a:extLst>
          </p:cNvPr>
          <p:cNvSpPr txBox="1"/>
          <p:nvPr/>
        </p:nvSpPr>
        <p:spPr>
          <a:xfrm>
            <a:off x="640080" y="4004142"/>
            <a:ext cx="4617722" cy="292388"/>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dirty="0">
                <a:solidFill>
                  <a:srgbClr val="663300"/>
                </a:solidFill>
                <a:latin typeface="ADLaM Display"/>
                <a:ea typeface="ADLaM Display"/>
                <a:cs typeface="ADLaM Display"/>
              </a:rPr>
              <a:t>Model 4: Instructor's Demo – Preserved fossil remains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6" name="TextBox 19">
            <a:extLst>
              <a:ext uri="{FF2B5EF4-FFF2-40B4-BE49-F238E27FC236}">
                <a16:creationId xmlns:a16="http://schemas.microsoft.com/office/drawing/2014/main" id="{6A4ED924-F2E5-DEE1-3382-36492E19D09F}"/>
              </a:ext>
            </a:extLst>
          </p:cNvPr>
          <p:cNvSpPr txBox="1"/>
          <p:nvPr/>
        </p:nvSpPr>
        <p:spPr>
          <a:xfrm>
            <a:off x="510539" y="4321788"/>
            <a:ext cx="5947410" cy="120032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latin typeface="Source Sans Pro"/>
                <a:ea typeface="Source Sans Pro"/>
              </a:rPr>
              <a:t>Preserved fossil remains are the fossil record of an animal or plant that was protected from destruction or decay and preserved intact, including their soft tissues. These fossils can be preserved in ice (like the pictured mammoth), amber (tiny creatures trapped in tree sap), tar pits, and even dry caves or deserts (the body dries out, preserving the skin and hair, like mummies). By this model, the instructor demonstrates how some organisms can be preserved, maintaining their original soft tissues. </a:t>
            </a:r>
          </a:p>
        </p:txBody>
      </p:sp>
      <p:sp>
        <p:nvSpPr>
          <p:cNvPr id="44" name="TextBox 30">
            <a:extLst>
              <a:ext uri="{FF2B5EF4-FFF2-40B4-BE49-F238E27FC236}">
                <a16:creationId xmlns:a16="http://schemas.microsoft.com/office/drawing/2014/main" id="{E34B9478-0EB5-BAB7-DEFA-00EF87C4AAEE}"/>
              </a:ext>
            </a:extLst>
          </p:cNvPr>
          <p:cNvSpPr txBox="1"/>
          <p:nvPr/>
        </p:nvSpPr>
        <p:spPr>
          <a:xfrm>
            <a:off x="479108" y="5538794"/>
            <a:ext cx="24669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Materials</a:t>
            </a:r>
            <a:endParaRPr lang="en-US" dirty="0"/>
          </a:p>
        </p:txBody>
      </p:sp>
      <p:sp>
        <p:nvSpPr>
          <p:cNvPr id="43" name="TextBox 19">
            <a:extLst>
              <a:ext uri="{FF2B5EF4-FFF2-40B4-BE49-F238E27FC236}">
                <a16:creationId xmlns:a16="http://schemas.microsoft.com/office/drawing/2014/main" id="{EA215AF3-26F9-92EF-4D72-5707477AAB27}"/>
              </a:ext>
            </a:extLst>
          </p:cNvPr>
          <p:cNvSpPr txBox="1"/>
          <p:nvPr/>
        </p:nvSpPr>
        <p:spPr>
          <a:xfrm>
            <a:off x="480059" y="5731488"/>
            <a:ext cx="5947410" cy="64633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Small seeds or flowers.</a:t>
            </a:r>
          </a:p>
          <a:p>
            <a:pPr marL="171450" indent="-171450">
              <a:buFont typeface="Arial" panose="020B0604020202020204" pitchFamily="34" charset="0"/>
              <a:buChar char="•"/>
            </a:pPr>
            <a:r>
              <a:rPr lang="en-US" sz="1200" dirty="0">
                <a:latin typeface="Source Sans Pro"/>
                <a:ea typeface="Source Sans Pro"/>
              </a:rPr>
              <a:t>Silicone cube tray.</a:t>
            </a:r>
          </a:p>
          <a:p>
            <a:pPr marL="171450" indent="-171450">
              <a:buFont typeface="Arial" panose="020B0604020202020204" pitchFamily="34" charset="0"/>
              <a:buChar char="•"/>
            </a:pPr>
            <a:r>
              <a:rPr lang="en-US" sz="1200" dirty="0">
                <a:latin typeface="Source Sans Pro"/>
                <a:ea typeface="Source Sans Pro"/>
              </a:rPr>
              <a:t>Tap water and a freezer (frozen remains) or epoxy resin (simulating amber remains).</a:t>
            </a:r>
          </a:p>
        </p:txBody>
      </p:sp>
      <p:sp>
        <p:nvSpPr>
          <p:cNvPr id="46" name="TextBox 30">
            <a:extLst>
              <a:ext uri="{FF2B5EF4-FFF2-40B4-BE49-F238E27FC236}">
                <a16:creationId xmlns:a16="http://schemas.microsoft.com/office/drawing/2014/main" id="{BFB84EB3-35DF-1F24-D5CE-340F915BD47F}"/>
              </a:ext>
            </a:extLst>
          </p:cNvPr>
          <p:cNvSpPr txBox="1"/>
          <p:nvPr/>
        </p:nvSpPr>
        <p:spPr>
          <a:xfrm>
            <a:off x="494348" y="6476053"/>
            <a:ext cx="1057274"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800"/>
              </a:spcBef>
              <a:spcAft>
                <a:spcPts val="400"/>
              </a:spcAft>
            </a:pPr>
            <a:r>
              <a:rPr lang="en-US" sz="1200" b="1" kern="100" dirty="0">
                <a:solidFill>
                  <a:srgbClr val="663300"/>
                </a:solidFill>
                <a:latin typeface="Source Sans Pro"/>
                <a:ea typeface="Source Sans Pro"/>
                <a:cs typeface="Times New Roman"/>
              </a:rPr>
              <a:t>Instructions</a:t>
            </a:r>
            <a:endParaRPr lang="en-US" dirty="0"/>
          </a:p>
        </p:txBody>
      </p:sp>
      <p:sp>
        <p:nvSpPr>
          <p:cNvPr id="47" name="TextBox 19">
            <a:extLst>
              <a:ext uri="{FF2B5EF4-FFF2-40B4-BE49-F238E27FC236}">
                <a16:creationId xmlns:a16="http://schemas.microsoft.com/office/drawing/2014/main" id="{23705733-BFD3-17BD-D24E-517B7AC60E97}"/>
              </a:ext>
            </a:extLst>
          </p:cNvPr>
          <p:cNvSpPr txBox="1"/>
          <p:nvPr/>
        </p:nvSpPr>
        <p:spPr>
          <a:xfrm>
            <a:off x="495299" y="6661128"/>
            <a:ext cx="5848350" cy="1938992"/>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200" dirty="0">
                <a:latin typeface="Source Sans Pro"/>
                <a:ea typeface="Source Sans Pro"/>
              </a:rPr>
              <a:t>You can make some in advance, to show students how the fossil remains look once frozen/dry. </a:t>
            </a:r>
            <a:endParaRPr lang="en-US" dirty="0"/>
          </a:p>
          <a:p>
            <a:pPr marL="171450" indent="-171450">
              <a:buFont typeface="Arial" panose="020B0604020202020204" pitchFamily="34" charset="0"/>
              <a:buChar char="•"/>
            </a:pPr>
            <a:r>
              <a:rPr lang="en-US" sz="1200" dirty="0">
                <a:latin typeface="Source Sans Pro"/>
                <a:ea typeface="Source Sans Pro"/>
              </a:rPr>
              <a:t>If you are working with resin, prepare the resin mix. If just freezing, keep a jar of tap water at hand.  </a:t>
            </a:r>
          </a:p>
          <a:p>
            <a:pPr marL="171450" indent="-171450">
              <a:buFont typeface="Arial" panose="020B0604020202020204" pitchFamily="34" charset="0"/>
              <a:buChar char="•"/>
            </a:pPr>
            <a:r>
              <a:rPr lang="en-US" sz="1200" dirty="0">
                <a:latin typeface="Source Sans Pro"/>
                <a:ea typeface="Source Sans Pro"/>
              </a:rPr>
              <a:t>Show students the seeds or flower remains and put them on the silicon tray. </a:t>
            </a:r>
          </a:p>
          <a:p>
            <a:pPr marL="171450" indent="-171450">
              <a:buFont typeface="Arial" panose="020B0604020202020204" pitchFamily="34" charset="0"/>
              <a:buChar char="•"/>
            </a:pPr>
            <a:r>
              <a:rPr lang="en-US" sz="1200" dirty="0">
                <a:latin typeface="Source Sans Pro"/>
                <a:ea typeface="Source Sans Pro"/>
              </a:rPr>
              <a:t>Pour the water or resin on the cubes. </a:t>
            </a:r>
          </a:p>
          <a:p>
            <a:pPr marL="171450" indent="-171450">
              <a:buFont typeface="Arial" panose="020B0604020202020204" pitchFamily="34" charset="0"/>
              <a:buChar char="•"/>
            </a:pPr>
            <a:r>
              <a:rPr lang="en-US" sz="1200" dirty="0">
                <a:latin typeface="Source Sans Pro"/>
                <a:ea typeface="Source Sans Pro"/>
              </a:rPr>
              <a:t>Freeze (water) or leave it dry (resin). </a:t>
            </a:r>
          </a:p>
          <a:p>
            <a:pPr marL="171450" indent="-171450">
              <a:buFont typeface="Arial" panose="020B0604020202020204" pitchFamily="34" charset="0"/>
              <a:buChar char="•"/>
            </a:pPr>
            <a:r>
              <a:rPr lang="en-US" sz="1200" dirty="0">
                <a:latin typeface="Source Sans Pro"/>
                <a:ea typeface="Source Sans Pro"/>
              </a:rPr>
              <a:t>Explain how some organisms (like bugs) are trapped by tree resin, and then crystallize forming amber, or how in cold climates, some organisms were trapped at the bottom of a pit or a lake and remained frozen.  </a:t>
            </a: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95A8963C-0239-2AED-44B9-32C2523C8B34}"/>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88740F48-C61C-7B8E-EBF8-B2D2124F6101}"/>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E2A58AB0-7FD7-5AF0-458C-870E0B1BC0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6B34BBD8-F28E-77B7-19D5-4E6A440A63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34BB2AD8-9360-D27F-E177-B6C0A95578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586513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C76EC-2E1A-D0EF-FB24-0588C6DA0250}"/>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8466BFF0-E529-F605-0C7D-E4B6A8B52C8E}"/>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0D4D346C-9FD6-9015-AB34-52D1027C303B}"/>
              </a:ext>
              <a:ext uri="{C183D7F6-B498-43B3-948B-1728B52AA6E4}">
                <adec:decorative xmlns:adec="http://schemas.microsoft.com/office/drawing/2017/decorative" val="1"/>
              </a:ext>
            </a:extLst>
          </p:cNvPr>
          <p:cNvSpPr/>
          <p:nvPr/>
        </p:nvSpPr>
        <p:spPr>
          <a:xfrm>
            <a:off x="419100" y="289833"/>
            <a:ext cx="6118859" cy="52286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8C48814E-6216-95ED-F1C7-7C64BA61D5D8}"/>
              </a:ext>
              <a:ext uri="{C183D7F6-B498-43B3-948B-1728B52AA6E4}">
                <adec:decorative xmlns:adec="http://schemas.microsoft.com/office/drawing/2017/decorative" val="1"/>
              </a:ext>
            </a:extLst>
          </p:cNvPr>
          <p:cNvSpPr/>
          <p:nvPr/>
        </p:nvSpPr>
        <p:spPr>
          <a:xfrm>
            <a:off x="403860" y="5608593"/>
            <a:ext cx="6134099" cy="311790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33A0B9DC-4F80-58F6-86E3-EAB7C9981043}"/>
              </a:ext>
            </a:extLst>
          </p:cNvPr>
          <p:cNvSpPr txBox="1"/>
          <p:nvPr/>
        </p:nvSpPr>
        <p:spPr>
          <a:xfrm>
            <a:off x="5751713" y="849338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4 of 5</a:t>
            </a:r>
            <a:endParaRPr lang="en-US" sz="1200" dirty="0"/>
          </a:p>
        </p:txBody>
      </p:sp>
      <p:sp>
        <p:nvSpPr>
          <p:cNvPr id="28" name="TextBox 15">
            <a:extLst>
              <a:ext uri="{FF2B5EF4-FFF2-40B4-BE49-F238E27FC236}">
                <a16:creationId xmlns:a16="http://schemas.microsoft.com/office/drawing/2014/main" id="{A9AA4A9C-D1E9-859A-6D57-AFCC4FD88E48}"/>
              </a:ext>
            </a:extLst>
          </p:cNvPr>
          <p:cNvSpPr txBox="1">
            <a:spLocks noGrp="1"/>
          </p:cNvSpPr>
          <p:nvPr>
            <p:ph type="title" idx="4294967295"/>
          </p:nvPr>
        </p:nvSpPr>
        <p:spPr>
          <a:xfrm>
            <a:off x="434352" y="289492"/>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a:ea typeface="ADLaM Display"/>
                <a:cs typeface="ADLaM Display"/>
              </a:rPr>
              <a:t>Procedures</a:t>
            </a:r>
            <a:endParaRPr kumimoji="0" lang="en-US" sz="1300" b="0" i="0" u="none" strike="noStrike" kern="1200" cap="none" spc="0" normalizeH="0" baseline="0" noProof="0" dirty="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sp>
        <p:nvSpPr>
          <p:cNvPr id="27" name="TextBox 13">
            <a:extLst>
              <a:ext uri="{FF2B5EF4-FFF2-40B4-BE49-F238E27FC236}">
                <a16:creationId xmlns:a16="http://schemas.microsoft.com/office/drawing/2014/main" id="{30610048-1855-DCA9-2A99-CBFBC912610E}"/>
              </a:ext>
            </a:extLst>
          </p:cNvPr>
          <p:cNvSpPr txBox="1"/>
          <p:nvPr/>
        </p:nvSpPr>
        <p:spPr>
          <a:xfrm>
            <a:off x="457210" y="512581"/>
            <a:ext cx="6076949" cy="116955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400"/>
              </a:spcAft>
            </a:pPr>
            <a:r>
              <a:rPr lang="en-US" sz="1200" b="1" dirty="0">
                <a:latin typeface="Source Sans Pro"/>
                <a:ea typeface="Source Sans Pro"/>
              </a:rPr>
              <a:t>Before class </a:t>
            </a:r>
            <a:r>
              <a:rPr lang="en-US" sz="1200" dirty="0">
                <a:latin typeface="Source Sans Pro"/>
                <a:ea typeface="Source Sans Pro"/>
              </a:rPr>
              <a:t> </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Download and print the handouts and booklet.</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Prepare the materials for the fossilization models selected for the class. </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Ask MGS if you need to borrow fossil 3D prints or other materials, or if you need assistance to run this activity.</a:t>
            </a:r>
            <a:endParaRPr lang="en-US" dirty="0"/>
          </a:p>
        </p:txBody>
      </p:sp>
      <p:sp>
        <p:nvSpPr>
          <p:cNvPr id="52" name="TextBox 13">
            <a:extLst>
              <a:ext uri="{FF2B5EF4-FFF2-40B4-BE49-F238E27FC236}">
                <a16:creationId xmlns:a16="http://schemas.microsoft.com/office/drawing/2014/main" id="{307ED9C8-678F-9584-D96D-ECA664D86460}"/>
              </a:ext>
            </a:extLst>
          </p:cNvPr>
          <p:cNvSpPr txBox="1"/>
          <p:nvPr/>
        </p:nvSpPr>
        <p:spPr>
          <a:xfrm>
            <a:off x="464828" y="1670821"/>
            <a:ext cx="6076949" cy="93358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400"/>
              </a:spcAft>
            </a:pPr>
            <a:r>
              <a:rPr lang="en-US" sz="1200" b="1" dirty="0">
                <a:latin typeface="Source Sans Pro"/>
                <a:ea typeface="Source Sans Pro"/>
              </a:rPr>
              <a:t>Session 1: Making some fossils  </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The first session is focused on modeling fossilization types.</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Organize your students into groups of four students per table and follow the instructions to model the selected fossilization types. </a:t>
            </a:r>
            <a:endParaRPr lang="en-US">
              <a:latin typeface="Aptos"/>
              <a:ea typeface="Source Sans Pro"/>
            </a:endParaRPr>
          </a:p>
        </p:txBody>
      </p:sp>
      <p:sp>
        <p:nvSpPr>
          <p:cNvPr id="29" name="TextBox 13">
            <a:extLst>
              <a:ext uri="{FF2B5EF4-FFF2-40B4-BE49-F238E27FC236}">
                <a16:creationId xmlns:a16="http://schemas.microsoft.com/office/drawing/2014/main" id="{20D808AF-BF0A-20F4-7D5B-A24A7436669B}"/>
              </a:ext>
            </a:extLst>
          </p:cNvPr>
          <p:cNvSpPr txBox="1"/>
          <p:nvPr/>
        </p:nvSpPr>
        <p:spPr>
          <a:xfrm>
            <a:off x="472449" y="2608081"/>
            <a:ext cx="6076949" cy="190821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1" dirty="0">
                <a:latin typeface="Source Sans Pro"/>
                <a:ea typeface="Source Sans Pro"/>
              </a:rPr>
              <a:t>Session 2: Explanation about fossilization types </a:t>
            </a:r>
            <a:r>
              <a:rPr lang="en-US" sz="1200" dirty="0">
                <a:latin typeface="Source Sans Pro"/>
                <a:ea typeface="Source Sans Pro"/>
              </a:rPr>
              <a:t> </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Once the students created their models, the second session will be focused on explaining the different fossilization types and how models help scientist to understand natural phenomena.</a:t>
            </a:r>
          </a:p>
          <a:p>
            <a:pPr marL="171450" indent="-171450">
              <a:spcAft>
                <a:spcPts val="400"/>
              </a:spcAft>
              <a:buFont typeface="Arial"/>
              <a:buChar char="•"/>
            </a:pPr>
            <a:r>
              <a:rPr lang="en-US" sz="1200" dirty="0">
                <a:latin typeface="Source Sans Pro"/>
                <a:ea typeface="Source Sans Pro"/>
              </a:rPr>
              <a:t>Present the slides of lesson 2-“How do fossils form?” which explains how an organism becomes a fossil, the various types of fossils found in nature, and how fossils provide information about past environments.  </a:t>
            </a:r>
          </a:p>
          <a:p>
            <a:pPr marL="171450" indent="-171450">
              <a:spcAft>
                <a:spcPts val="400"/>
              </a:spcAft>
              <a:buFont typeface="Arial"/>
              <a:buChar char="•"/>
            </a:pPr>
            <a:r>
              <a:rPr lang="en-US" sz="1200" dirty="0">
                <a:latin typeface="Source Sans Pro"/>
                <a:ea typeface="Source Sans Pro"/>
              </a:rPr>
              <a:t>Work with the students through Handout 2 to support the explanation and consolidate the concepts presented in the slides.</a:t>
            </a:r>
            <a:endParaRPr lang="en-US"/>
          </a:p>
        </p:txBody>
      </p:sp>
      <p:sp>
        <p:nvSpPr>
          <p:cNvPr id="53" name="TextBox 13">
            <a:extLst>
              <a:ext uri="{FF2B5EF4-FFF2-40B4-BE49-F238E27FC236}">
                <a16:creationId xmlns:a16="http://schemas.microsoft.com/office/drawing/2014/main" id="{519449C7-E7FD-083E-094A-FF2190DB0939}"/>
              </a:ext>
            </a:extLst>
          </p:cNvPr>
          <p:cNvSpPr txBox="1"/>
          <p:nvPr/>
        </p:nvSpPr>
        <p:spPr>
          <a:xfrm>
            <a:off x="480068" y="4452121"/>
            <a:ext cx="6046469" cy="114873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1">
                <a:latin typeface="Source Sans Pro"/>
                <a:ea typeface="Source Sans Pro"/>
              </a:rPr>
              <a:t>Wrap up and reflection</a:t>
            </a:r>
            <a:r>
              <a:rPr lang="en-US" sz="1200" dirty="0">
                <a:latin typeface="Source Sans Pro"/>
                <a:ea typeface="Source Sans Pro"/>
              </a:rPr>
              <a:t> </a:t>
            </a:r>
            <a:endParaRPr lang="en-US" dirty="0">
              <a:latin typeface="Aptos" panose="02110004020202020204"/>
              <a:ea typeface="Source Sans Pro"/>
            </a:endParaRPr>
          </a:p>
          <a:p>
            <a:pPr marL="171450" indent="-171450">
              <a:spcAft>
                <a:spcPts val="400"/>
              </a:spcAft>
              <a:buFont typeface="Arial"/>
              <a:buChar char="•"/>
            </a:pPr>
            <a:r>
              <a:rPr lang="en-US" sz="1200" dirty="0">
                <a:latin typeface="Source Sans Pro"/>
                <a:ea typeface="Source Sans Pro"/>
              </a:rPr>
              <a:t>Show students how the model looks vs a real-life sample, and the advantages/ </a:t>
            </a:r>
            <a:r>
              <a:rPr lang="en-US" sz="1200">
                <a:latin typeface="Source Sans Pro"/>
                <a:ea typeface="Source Sans Pro"/>
              </a:rPr>
              <a:t>disadvantages of using models to represent natural phenomena. </a:t>
            </a:r>
            <a:endParaRPr lang="en-US">
              <a:latin typeface="Aptos" panose="02110004020202020204"/>
              <a:ea typeface="Source Sans Pro"/>
            </a:endParaRPr>
          </a:p>
          <a:p>
            <a:pPr marL="171450" indent="-171450">
              <a:spcAft>
                <a:spcPts val="400"/>
              </a:spcAft>
              <a:buFont typeface="Arial"/>
              <a:buChar char="•"/>
            </a:pPr>
            <a:r>
              <a:rPr lang="en-US" sz="1200">
                <a:latin typeface="Source Sans Pro"/>
                <a:ea typeface="Source Sans Pro"/>
              </a:rPr>
              <a:t>Discuss with the students the insights that fossils provide into the past, including how </a:t>
            </a:r>
            <a:r>
              <a:rPr lang="en-US" sz="1200" dirty="0">
                <a:latin typeface="Source Sans Pro"/>
                <a:ea typeface="Source Sans Pro"/>
              </a:rPr>
              <a:t>animals evolved, how they lived, and what they ate. </a:t>
            </a:r>
            <a:endParaRPr lang="en-US">
              <a:latin typeface="Aptos" panose="02110004020202020204"/>
              <a:ea typeface="Source Sans Pro"/>
            </a:endParaRPr>
          </a:p>
        </p:txBody>
      </p:sp>
      <p:sp>
        <p:nvSpPr>
          <p:cNvPr id="55" name="TextBox 27">
            <a:extLst>
              <a:ext uri="{FF2B5EF4-FFF2-40B4-BE49-F238E27FC236}">
                <a16:creationId xmlns:a16="http://schemas.microsoft.com/office/drawing/2014/main" id="{70E13435-5E03-BE32-0631-E3F708B28F3C}"/>
              </a:ext>
            </a:extLst>
          </p:cNvPr>
          <p:cNvSpPr txBox="1"/>
          <p:nvPr/>
        </p:nvSpPr>
        <p:spPr>
          <a:xfrm>
            <a:off x="476251" y="5617664"/>
            <a:ext cx="2106930" cy="29238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Assessment</a:t>
            </a:r>
          </a:p>
        </p:txBody>
      </p:sp>
      <p:sp>
        <p:nvSpPr>
          <p:cNvPr id="54" name="TextBox 25">
            <a:extLst>
              <a:ext uri="{FF2B5EF4-FFF2-40B4-BE49-F238E27FC236}">
                <a16:creationId xmlns:a16="http://schemas.microsoft.com/office/drawing/2014/main" id="{C4D3E436-60F8-E2FF-C858-A8C95E2C10A0}"/>
              </a:ext>
            </a:extLst>
          </p:cNvPr>
          <p:cNvSpPr txBox="1"/>
          <p:nvPr/>
        </p:nvSpPr>
        <p:spPr>
          <a:xfrm>
            <a:off x="468631" y="5833852"/>
            <a:ext cx="5985509" cy="299825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spcAft>
                <a:spcPts val="400"/>
              </a:spcAft>
              <a:buFont typeface="Arial"/>
              <a:buChar char="•"/>
            </a:pPr>
            <a:r>
              <a:rPr lang="en-US" sz="1200" b="0" i="0" dirty="0">
                <a:solidFill>
                  <a:srgbClr val="000000"/>
                </a:solidFill>
                <a:effectLst/>
                <a:latin typeface="Source Sans Pro"/>
                <a:ea typeface="Source Sans Pro"/>
              </a:rPr>
              <a:t>This </a:t>
            </a:r>
            <a:r>
              <a:rPr lang="en-US" sz="1200" dirty="0">
                <a:solidFill>
                  <a:srgbClr val="000000"/>
                </a:solidFill>
                <a:latin typeface="Source Sans Pro"/>
                <a:ea typeface="Source Sans Pro"/>
              </a:rPr>
              <a:t>lesson </a:t>
            </a:r>
            <a:r>
              <a:rPr lang="en-US" sz="1200" b="0" i="0" dirty="0">
                <a:solidFill>
                  <a:srgbClr val="000000"/>
                </a:solidFill>
                <a:effectLst/>
                <a:latin typeface="Source Sans Pro"/>
                <a:ea typeface="Source Sans Pro"/>
              </a:rPr>
              <a:t>has two </a:t>
            </a:r>
            <a:r>
              <a:rPr lang="en-US" sz="1200" dirty="0">
                <a:solidFill>
                  <a:srgbClr val="000000"/>
                </a:solidFill>
                <a:latin typeface="Source Sans Pro"/>
                <a:ea typeface="Source Sans Pro"/>
              </a:rPr>
              <a:t>assessments: </a:t>
            </a:r>
            <a:r>
              <a:rPr lang="en-US" sz="1200" b="0" i="0" dirty="0">
                <a:solidFill>
                  <a:srgbClr val="000000"/>
                </a:solidFill>
                <a:effectLst/>
                <a:latin typeface="Source Sans Pro"/>
                <a:ea typeface="Source Sans Pro"/>
              </a:rPr>
              <a:t>one formative (</a:t>
            </a:r>
            <a:r>
              <a:rPr lang="en-US" sz="1200" dirty="0">
                <a:solidFill>
                  <a:srgbClr val="000000"/>
                </a:solidFill>
                <a:latin typeface="Source Sans Pro"/>
                <a:ea typeface="Source Sans Pro"/>
              </a:rPr>
              <a:t>Handout 2), completed during part 2 of the lesson, </a:t>
            </a:r>
            <a:r>
              <a:rPr lang="en-US" sz="1200" b="0" i="0" dirty="0">
                <a:solidFill>
                  <a:srgbClr val="000000"/>
                </a:solidFill>
                <a:effectLst/>
                <a:latin typeface="Source Sans Pro"/>
                <a:ea typeface="Source Sans Pro"/>
              </a:rPr>
              <a:t>and one summative</a:t>
            </a:r>
            <a:r>
              <a:rPr lang="en-US" sz="1200" dirty="0">
                <a:solidFill>
                  <a:srgbClr val="000000"/>
                </a:solidFill>
                <a:latin typeface="Source Sans Pro"/>
                <a:ea typeface="Source Sans Pro"/>
              </a:rPr>
              <a:t>, to be assigned as Homework or to be done during English Literacy classwork</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 </a:t>
            </a:r>
            <a:endParaRPr lang="en-US" dirty="0">
              <a:solidFill>
                <a:srgbClr val="000000"/>
              </a:solidFill>
              <a:latin typeface="Aptos" panose="02110004020202020204"/>
              <a:ea typeface="Source Sans Pro"/>
            </a:endParaRPr>
          </a:p>
          <a:p>
            <a:pPr marL="171450" indent="-171450">
              <a:spcAft>
                <a:spcPts val="400"/>
              </a:spcAft>
              <a:buFont typeface="Arial"/>
              <a:buChar char="•"/>
            </a:pPr>
            <a:r>
              <a:rPr lang="en-US" sz="1200" dirty="0">
                <a:solidFill>
                  <a:srgbClr val="000000"/>
                </a:solidFill>
                <a:latin typeface="Source Sans Pro"/>
                <a:ea typeface="Source Sans Pro"/>
              </a:rPr>
              <a:t>In </a:t>
            </a:r>
            <a:r>
              <a:rPr lang="en-US" sz="1200" b="0" i="0" dirty="0">
                <a:solidFill>
                  <a:srgbClr val="000000"/>
                </a:solidFill>
                <a:effectLst/>
                <a:latin typeface="Source Sans Pro"/>
                <a:ea typeface="Source Sans Pro"/>
              </a:rPr>
              <a:t>Handout </a:t>
            </a:r>
            <a:r>
              <a:rPr lang="en-US" sz="1200" dirty="0">
                <a:solidFill>
                  <a:srgbClr val="000000"/>
                </a:solidFill>
                <a:latin typeface="Source Sans Pro"/>
                <a:ea typeface="Source Sans Pro"/>
              </a:rPr>
              <a:t>2</a:t>
            </a:r>
            <a:r>
              <a:rPr lang="en-US" sz="1200" b="0" i="0" dirty="0">
                <a:solidFill>
                  <a:srgbClr val="000000"/>
                </a:solidFill>
                <a:effectLst/>
                <a:latin typeface="Source Sans Pro"/>
                <a:ea typeface="Source Sans Pro"/>
              </a:rPr>
              <a:t>, check</a:t>
            </a:r>
            <a:r>
              <a:rPr lang="en-US" sz="1200" dirty="0">
                <a:solidFill>
                  <a:srgbClr val="000000"/>
                </a:solidFill>
                <a:latin typeface="Source Sans Pro"/>
                <a:ea typeface="Source Sans Pro"/>
              </a:rPr>
              <a:t> whether students clearly identify the differences between each type of fossil and can connect them </a:t>
            </a:r>
            <a:r>
              <a:rPr lang="en-US" sz="1200" b="0" i="0" dirty="0">
                <a:solidFill>
                  <a:srgbClr val="000000"/>
                </a:solidFill>
                <a:effectLst/>
                <a:latin typeface="Source Sans Pro"/>
                <a:ea typeface="Source Sans Pro"/>
              </a:rPr>
              <a:t>to </a:t>
            </a:r>
            <a:r>
              <a:rPr lang="en-US" sz="1200" dirty="0">
                <a:solidFill>
                  <a:srgbClr val="000000"/>
                </a:solidFill>
                <a:latin typeface="Source Sans Pro"/>
                <a:ea typeface="Source Sans Pro"/>
              </a:rPr>
              <a:t>the models created in class.</a:t>
            </a:r>
            <a:endParaRPr lang="en-US" dirty="0">
              <a:solidFill>
                <a:srgbClr val="000000"/>
              </a:solidFill>
              <a:latin typeface="Aptos" panose="02110004020202020204"/>
              <a:ea typeface="Source Sans Pro"/>
            </a:endParaRPr>
          </a:p>
          <a:p>
            <a:pPr marL="171450" indent="-171450">
              <a:spcAft>
                <a:spcPts val="400"/>
              </a:spcAft>
              <a:buFont typeface="Arial"/>
              <a:buChar char="•"/>
            </a:pPr>
            <a:r>
              <a:rPr lang="en-US" sz="1200" b="0" i="0" dirty="0">
                <a:solidFill>
                  <a:srgbClr val="000000"/>
                </a:solidFill>
                <a:effectLst/>
                <a:latin typeface="Source Sans Pro"/>
                <a:ea typeface="Source Sans Pro"/>
              </a:rPr>
              <a:t>Writing assignment lesson </a:t>
            </a:r>
            <a:r>
              <a:rPr lang="en-US" sz="1200" dirty="0">
                <a:solidFill>
                  <a:srgbClr val="000000"/>
                </a:solidFill>
                <a:latin typeface="Source Sans Pro"/>
                <a:ea typeface="Source Sans Pro"/>
              </a:rPr>
              <a:t>2</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 </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Imagine you're </a:t>
            </a:r>
            <a:r>
              <a:rPr lang="en-US" sz="1200" b="0" i="0" dirty="0">
                <a:solidFill>
                  <a:srgbClr val="000000"/>
                </a:solidFill>
                <a:effectLst/>
                <a:latin typeface="Source Sans Pro"/>
                <a:ea typeface="Source Sans Pro"/>
              </a:rPr>
              <a:t>a </a:t>
            </a:r>
            <a:r>
              <a:rPr lang="en-US" sz="1200" dirty="0">
                <a:solidFill>
                  <a:srgbClr val="000000"/>
                </a:solidFill>
                <a:latin typeface="Source Sans Pro"/>
                <a:ea typeface="Source Sans Pro"/>
              </a:rPr>
              <a:t>paleontologist uncovering </a:t>
            </a:r>
            <a:r>
              <a:rPr lang="en-US" sz="1200" b="0" i="0" dirty="0">
                <a:solidFill>
                  <a:srgbClr val="000000"/>
                </a:solidFill>
                <a:effectLst/>
                <a:latin typeface="Source Sans Pro"/>
                <a:ea typeface="Source Sans Pro"/>
              </a:rPr>
              <a:t>a </a:t>
            </a:r>
            <a:r>
              <a:rPr lang="en-US" sz="1200" dirty="0">
                <a:solidFill>
                  <a:srgbClr val="000000"/>
                </a:solidFill>
                <a:latin typeface="Source Sans Pro"/>
                <a:ea typeface="Source Sans Pro"/>
              </a:rPr>
              <a:t>fossil from millions of years ago. Your task is to write </a:t>
            </a:r>
            <a:r>
              <a:rPr lang="en-US" sz="1200" b="0" i="0" dirty="0">
                <a:solidFill>
                  <a:srgbClr val="000000"/>
                </a:solidFill>
                <a:effectLst/>
                <a:latin typeface="Source Sans Pro"/>
                <a:ea typeface="Source Sans Pro"/>
              </a:rPr>
              <a:t>a</a:t>
            </a:r>
            <a:r>
              <a:rPr lang="en-US" sz="1200" dirty="0">
                <a:solidFill>
                  <a:srgbClr val="000000"/>
                </a:solidFill>
                <a:latin typeface="Source Sans Pro"/>
                <a:ea typeface="Source Sans Pro"/>
              </a:rPr>
              <a:t> short story about one of the fossils we explored in class. Your story should include: </a:t>
            </a:r>
            <a:endParaRPr lang="en-US" dirty="0">
              <a:solidFill>
                <a:srgbClr val="000000"/>
              </a:solidFill>
              <a:latin typeface="Aptos" panose="02110004020202020204"/>
              <a:ea typeface="Source Sans Pro"/>
            </a:endParaRPr>
          </a:p>
          <a:p>
            <a:pPr marL="628650" lvl="1" indent="-171450">
              <a:spcAft>
                <a:spcPts val="400"/>
              </a:spcAft>
              <a:buFont typeface="Courier New"/>
              <a:buChar char="o"/>
            </a:pPr>
            <a:r>
              <a:rPr lang="en-US" sz="1200" dirty="0">
                <a:solidFill>
                  <a:srgbClr val="000000"/>
                </a:solidFill>
                <a:latin typeface="Source Sans Pro"/>
                <a:ea typeface="Source Sans Pro"/>
              </a:rPr>
              <a:t>A name for</a:t>
            </a:r>
            <a:r>
              <a:rPr lang="en-US" sz="1200" b="0" i="0" dirty="0">
                <a:solidFill>
                  <a:srgbClr val="000000"/>
                </a:solidFill>
                <a:effectLst/>
                <a:latin typeface="Source Sans Pro"/>
                <a:ea typeface="Source Sans Pro"/>
              </a:rPr>
              <a:t> your </a:t>
            </a:r>
            <a:r>
              <a:rPr lang="en-US" sz="1200" dirty="0">
                <a:solidFill>
                  <a:srgbClr val="000000"/>
                </a:solidFill>
                <a:latin typeface="Source Sans Pro"/>
                <a:ea typeface="Source Sans Pro"/>
              </a:rPr>
              <a:t>fossil character (e.g., “Shelly the Trilobite” or “Cedrick the tree”) </a:t>
            </a:r>
            <a:endParaRPr lang="en-US">
              <a:solidFill>
                <a:srgbClr val="000000"/>
              </a:solidFill>
              <a:latin typeface="Aptos" panose="02110004020202020204"/>
              <a:ea typeface="Source Sans Pro"/>
            </a:endParaRPr>
          </a:p>
          <a:p>
            <a:pPr marL="628650" lvl="1" indent="-171450">
              <a:spcAft>
                <a:spcPts val="400"/>
              </a:spcAft>
              <a:buFont typeface="Courier New"/>
              <a:buChar char="o"/>
            </a:pPr>
            <a:r>
              <a:rPr lang="en-US" sz="1200" dirty="0">
                <a:solidFill>
                  <a:srgbClr val="000000"/>
                </a:solidFill>
                <a:latin typeface="Source Sans Pro"/>
                <a:ea typeface="Source Sans Pro"/>
              </a:rPr>
              <a:t>Talk about its habitat. Where did it live? Was it in the ocean, in a forest, or on a sandy beach? </a:t>
            </a:r>
            <a:endParaRPr lang="en-US">
              <a:solidFill>
                <a:srgbClr val="000000"/>
              </a:solidFill>
              <a:latin typeface="Aptos"/>
              <a:ea typeface="Source Sans Pro"/>
            </a:endParaRPr>
          </a:p>
          <a:p>
            <a:pPr marL="628650" lvl="1" indent="-171450">
              <a:spcAft>
                <a:spcPts val="400"/>
              </a:spcAft>
              <a:buFont typeface="Courier New"/>
              <a:buChar char="o"/>
            </a:pPr>
            <a:r>
              <a:rPr lang="en-US" sz="1200" dirty="0">
                <a:solidFill>
                  <a:srgbClr val="000000"/>
                </a:solidFill>
                <a:latin typeface="Source Sans Pro"/>
                <a:ea typeface="Source Sans Pro"/>
              </a:rPr>
              <a:t>Imagine when it lived. How many millions of years ago? Were there some important events that the Earth experienced during that time? Geologic time scale appropriate.</a:t>
            </a:r>
            <a:endParaRPr lang="en-US" dirty="0"/>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7956BE7A-6629-4C4A-22E3-786DABE7556E}"/>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8999BDAF-7046-0A59-C14C-484B57C7893C}"/>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F5679E3-CF0B-AD02-A743-47B6C87B9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30DF0251-7C55-B969-3BF6-819779665A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F8DFA38A-DBFC-BC63-C7E3-411B2149DA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69067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3020C-FF05-1BD4-48D4-055B57C1F92A}"/>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2C4DC6B-FE53-FBE0-F197-7D3F8877A1A0}"/>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3FB6B0A3-880C-F289-AB3F-5B9023647844}"/>
              </a:ext>
              <a:ext uri="{C183D7F6-B498-43B3-948B-1728B52AA6E4}">
                <adec:decorative xmlns:adec="http://schemas.microsoft.com/office/drawing/2017/decorative" val="1"/>
              </a:ext>
            </a:extLst>
          </p:cNvPr>
          <p:cNvSpPr/>
          <p:nvPr/>
        </p:nvSpPr>
        <p:spPr>
          <a:xfrm>
            <a:off x="487680" y="312693"/>
            <a:ext cx="5981699" cy="839856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186C5E5-C545-73F0-7993-583230C756C7}"/>
              </a:ext>
            </a:extLst>
          </p:cNvPr>
          <p:cNvSpPr txBox="1"/>
          <p:nvPr/>
        </p:nvSpPr>
        <p:spPr>
          <a:xfrm>
            <a:off x="5667893" y="851624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5 of 5</a:t>
            </a:r>
            <a:endParaRPr lang="en-US" sz="1200" dirty="0"/>
          </a:p>
        </p:txBody>
      </p:sp>
      <p:sp>
        <p:nvSpPr>
          <p:cNvPr id="28" name="Title 27">
            <a:extLst>
              <a:ext uri="{FF2B5EF4-FFF2-40B4-BE49-F238E27FC236}">
                <a16:creationId xmlns:a16="http://schemas.microsoft.com/office/drawing/2014/main" id="{70E13435-5E03-BE32-0631-E3F708B28F3C}"/>
              </a:ext>
            </a:extLst>
          </p:cNvPr>
          <p:cNvSpPr txBox="1">
            <a:spLocks noGrp="1"/>
          </p:cNvSpPr>
          <p:nvPr>
            <p:ph type="title" idx="4294967295"/>
          </p:nvPr>
        </p:nvSpPr>
        <p:spPr>
          <a:xfrm>
            <a:off x="529591" y="314144"/>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a:ea typeface="ADLaM Display"/>
                <a:cs typeface="ADLaM Display"/>
              </a:rPr>
              <a:t>Assessment (continued)</a:t>
            </a:r>
            <a:endParaRPr kumimoji="0" lang="en-US" sz="1300" b="0" i="0" u="none" strike="noStrike" kern="1200" cap="none" spc="0" normalizeH="0" baseline="0" noProof="0" dirty="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sp>
        <p:nvSpPr>
          <p:cNvPr id="5" name="TextBox 25">
            <a:extLst>
              <a:ext uri="{FF2B5EF4-FFF2-40B4-BE49-F238E27FC236}">
                <a16:creationId xmlns:a16="http://schemas.microsoft.com/office/drawing/2014/main" id="{1FD4DE8F-06A1-753B-BF9B-06B72EAE01FF}"/>
              </a:ext>
            </a:extLst>
          </p:cNvPr>
          <p:cNvSpPr txBox="1"/>
          <p:nvPr/>
        </p:nvSpPr>
        <p:spPr>
          <a:xfrm>
            <a:off x="521971" y="652252"/>
            <a:ext cx="5924549" cy="17620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628650" lvl="1" indent="-171450">
              <a:spcAft>
                <a:spcPts val="400"/>
              </a:spcAft>
              <a:buFont typeface="Courier New"/>
              <a:buChar char="o"/>
            </a:pPr>
            <a:r>
              <a:rPr lang="en-US" sz="1200" dirty="0">
                <a:solidFill>
                  <a:srgbClr val="000000"/>
                </a:solidFill>
                <a:latin typeface="Source Sans Pro"/>
                <a:ea typeface="Source Sans Pro"/>
              </a:rPr>
              <a:t>Explain how it died. Did it get eaten, buried in mud, </a:t>
            </a:r>
            <a:r>
              <a:rPr lang="en-US" sz="1200" b="0" i="0" dirty="0">
                <a:solidFill>
                  <a:srgbClr val="000000"/>
                </a:solidFill>
                <a:effectLst/>
                <a:latin typeface="Source Sans Pro"/>
                <a:ea typeface="Source Sans Pro"/>
              </a:rPr>
              <a:t>or </a:t>
            </a:r>
            <a:r>
              <a:rPr lang="en-US" sz="1200" dirty="0">
                <a:solidFill>
                  <a:srgbClr val="000000"/>
                </a:solidFill>
                <a:latin typeface="Source Sans Pro"/>
                <a:ea typeface="Source Sans Pro"/>
              </a:rPr>
              <a:t>caught in a storm? Why is it a broken piece? </a:t>
            </a:r>
            <a:endParaRPr lang="en-US" dirty="0"/>
          </a:p>
          <a:p>
            <a:pPr marL="628650" lvl="1" indent="-171450">
              <a:spcAft>
                <a:spcPts val="400"/>
              </a:spcAft>
              <a:buFont typeface="Courier New"/>
              <a:buChar char="o"/>
            </a:pPr>
            <a:r>
              <a:rPr lang="en-US" sz="1200" dirty="0">
                <a:solidFill>
                  <a:srgbClr val="000000"/>
                </a:solidFill>
                <a:latin typeface="Source Sans Pro"/>
                <a:ea typeface="Source Sans Pro"/>
              </a:rPr>
              <a:t>Explain the process of how it became a fossil. Did it leave a mold? Did it leave marks? Was it permineralized? Did only its bones remain? </a:t>
            </a:r>
            <a:r>
              <a:rPr lang="en-US" sz="1200" b="0" i="0" dirty="0">
                <a:solidFill>
                  <a:srgbClr val="000000"/>
                </a:solidFill>
                <a:effectLst/>
                <a:latin typeface="Source Sans Pro"/>
                <a:ea typeface="Source Sans Pro"/>
              </a:rPr>
              <a:t>Use </a:t>
            </a:r>
            <a:r>
              <a:rPr lang="en-US" sz="1200" dirty="0">
                <a:solidFill>
                  <a:srgbClr val="000000"/>
                </a:solidFill>
                <a:latin typeface="Source Sans Pro"/>
                <a:ea typeface="Source Sans Pro"/>
              </a:rPr>
              <a:t>one of </a:t>
            </a:r>
            <a:r>
              <a:rPr lang="en-US" sz="1200" b="0" i="0" dirty="0">
                <a:solidFill>
                  <a:srgbClr val="000000"/>
                </a:solidFill>
                <a:effectLst/>
                <a:latin typeface="Source Sans Pro"/>
                <a:ea typeface="Source Sans Pro"/>
              </a:rPr>
              <a:t>the </a:t>
            </a:r>
            <a:r>
              <a:rPr lang="en-US" sz="1200" dirty="0">
                <a:solidFill>
                  <a:srgbClr val="000000"/>
                </a:solidFill>
                <a:latin typeface="Source Sans Pro"/>
                <a:ea typeface="Source Sans Pro"/>
              </a:rPr>
              <a:t>fossil types we explored in class. </a:t>
            </a:r>
          </a:p>
          <a:p>
            <a:pPr marL="628650" lvl="1" indent="-171450">
              <a:spcAft>
                <a:spcPts val="400"/>
              </a:spcAft>
              <a:buFont typeface="Courier New"/>
              <a:buChar char="o"/>
            </a:pPr>
            <a:r>
              <a:rPr lang="en-US" sz="1200" dirty="0">
                <a:solidFill>
                  <a:srgbClr val="000000"/>
                </a:solidFill>
                <a:latin typeface="Source Sans Pro"/>
                <a:ea typeface="Source Sans Pro"/>
              </a:rPr>
              <a:t>Can you think of any organisms today that seem like your fossilized organism? </a:t>
            </a:r>
          </a:p>
          <a:p>
            <a:pPr marL="628650" lvl="1" indent="-171450">
              <a:spcAft>
                <a:spcPts val="400"/>
              </a:spcAft>
              <a:buFont typeface="Courier New"/>
              <a:buChar char="o"/>
            </a:pPr>
            <a:r>
              <a:rPr lang="en-US" sz="1200" dirty="0">
                <a:solidFill>
                  <a:srgbClr val="000000"/>
                </a:solidFill>
                <a:latin typeface="Source Sans Pro"/>
                <a:ea typeface="Source Sans Pro"/>
              </a:rPr>
              <a:t>Make sure your story makes scientific sense based on what we learned about different fossil types and how they are formed.  </a:t>
            </a:r>
          </a:p>
        </p:txBody>
      </p:sp>
      <p:sp>
        <p:nvSpPr>
          <p:cNvPr id="7" name="TextBox 13">
            <a:extLst>
              <a:ext uri="{FF2B5EF4-FFF2-40B4-BE49-F238E27FC236}">
                <a16:creationId xmlns:a16="http://schemas.microsoft.com/office/drawing/2014/main" id="{D9868BBD-4B35-AF53-8471-E051A1CA4A57}"/>
              </a:ext>
            </a:extLst>
          </p:cNvPr>
          <p:cNvSpPr txBox="1"/>
          <p:nvPr/>
        </p:nvSpPr>
        <p:spPr>
          <a:xfrm>
            <a:off x="571508" y="2402341"/>
            <a:ext cx="5482589"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latin typeface="Source Sans Pro"/>
                <a:ea typeface="Source Sans Pro"/>
              </a:rPr>
              <a:t>Below is the rubric for the writing assignment:  </a:t>
            </a:r>
            <a:endParaRPr lang="en-US" dirty="0"/>
          </a:p>
        </p:txBody>
      </p:sp>
      <p:graphicFrame>
        <p:nvGraphicFramePr>
          <p:cNvPr id="29" name="Table 28">
            <a:extLst>
              <a:ext uri="{FF2B5EF4-FFF2-40B4-BE49-F238E27FC236}">
                <a16:creationId xmlns:a16="http://schemas.microsoft.com/office/drawing/2014/main" id="{63962CDC-A5AB-B9E6-68C6-EF9EC3769057}"/>
              </a:ext>
            </a:extLst>
          </p:cNvPr>
          <p:cNvGraphicFramePr>
            <a:graphicFrameLocks noGrp="1"/>
          </p:cNvGraphicFramePr>
          <p:nvPr>
            <p:extLst>
              <p:ext uri="{D42A27DB-BD31-4B8C-83A1-F6EECF244321}">
                <p14:modId xmlns:p14="http://schemas.microsoft.com/office/powerpoint/2010/main" val="4020154547"/>
              </p:ext>
            </p:extLst>
          </p:nvPr>
        </p:nvGraphicFramePr>
        <p:xfrm>
          <a:off x="563880" y="2689860"/>
          <a:ext cx="5848340" cy="5830001"/>
        </p:xfrm>
        <a:graphic>
          <a:graphicData uri="http://schemas.openxmlformats.org/drawingml/2006/table">
            <a:tbl>
              <a:tblPr firstRow="1" firstCol="1">
                <a:tableStyleId>{22838BEF-8BB2-4498-84A7-C5851F593DF1}</a:tableStyleId>
              </a:tblPr>
              <a:tblGrid>
                <a:gridCol w="1000125">
                  <a:extLst>
                    <a:ext uri="{9D8B030D-6E8A-4147-A177-3AD203B41FA5}">
                      <a16:colId xmlns:a16="http://schemas.microsoft.com/office/drawing/2014/main" val="922494792"/>
                    </a:ext>
                  </a:extLst>
                </a:gridCol>
                <a:gridCol w="1724023">
                  <a:extLst>
                    <a:ext uri="{9D8B030D-6E8A-4147-A177-3AD203B41FA5}">
                      <a16:colId xmlns:a16="http://schemas.microsoft.com/office/drawing/2014/main" val="3855453511"/>
                    </a:ext>
                  </a:extLst>
                </a:gridCol>
                <a:gridCol w="1600200">
                  <a:extLst>
                    <a:ext uri="{9D8B030D-6E8A-4147-A177-3AD203B41FA5}">
                      <a16:colId xmlns:a16="http://schemas.microsoft.com/office/drawing/2014/main" val="1548125593"/>
                    </a:ext>
                  </a:extLst>
                </a:gridCol>
                <a:gridCol w="1523992">
                  <a:extLst>
                    <a:ext uri="{9D8B030D-6E8A-4147-A177-3AD203B41FA5}">
                      <a16:colId xmlns:a16="http://schemas.microsoft.com/office/drawing/2014/main" val="2676863327"/>
                    </a:ext>
                  </a:extLst>
                </a:gridCol>
              </a:tblGrid>
              <a:tr h="404952">
                <a:tc>
                  <a:txBody>
                    <a:bodyPr/>
                    <a:lstStyle/>
                    <a:p>
                      <a:pPr marL="0" marR="0">
                        <a:lnSpc>
                          <a:spcPct val="115000"/>
                        </a:lnSpc>
                        <a:spcAft>
                          <a:spcPts val="800"/>
                        </a:spcAft>
                        <a:buNone/>
                      </a:pPr>
                      <a:r>
                        <a:rPr lang="en-US" sz="1200" b="1" kern="100" dirty="0">
                          <a:solidFill>
                            <a:srgbClr val="663300"/>
                          </a:solidFill>
                          <a:effectLst/>
                          <a:latin typeface="Source Sans Pro"/>
                        </a:rPr>
                        <a:t>CRITERIA</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PROFICIENT</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DEVELOPING</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NEEDS IMPROVEMENT</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extLst>
                  <a:ext uri="{0D108BD9-81ED-4DB2-BD59-A6C34878D82A}">
                    <a16:rowId xmlns:a16="http://schemas.microsoft.com/office/drawing/2014/main" val="2530104309"/>
                  </a:ext>
                </a:extLst>
              </a:tr>
              <a:tr h="981075">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Source Sans Pro"/>
                        </a:rPr>
                        <a:t>Fossil Character &amp; Habitat</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includes a creative fossil name and clearly describes its habitat and environmental conditions.</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includes a fossil name and some habitat  description but lacks detail or clarity.</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fossil name or habitat is missing or unclear.</a:t>
                      </a:r>
                    </a:p>
                  </a:txBody>
                  <a:tcPr marL="68250" marR="68250" marT="0" marB="0"/>
                </a:tc>
                <a:extLst>
                  <a:ext uri="{0D108BD9-81ED-4DB2-BD59-A6C34878D82A}">
                    <a16:rowId xmlns:a16="http://schemas.microsoft.com/office/drawing/2014/main" val="1958783679"/>
                  </a:ext>
                </a:extLst>
              </a:tr>
              <a:tr h="800100">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Source Sans Pro"/>
                        </a:rPr>
                        <a:t>Geologic Time &amp; Earth Events</a:t>
                      </a:r>
                      <a:endParaRPr lang="en-US" sz="1200">
                        <a:latin typeface="Source Sans Pro"/>
                      </a:endParaRPr>
                    </a:p>
                  </a:txBody>
                  <a:tcPr marL="68250" marR="68250"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story accurately places the fossil in geologic time and includes relevant Earth events from that period.</a:t>
                      </a:r>
                      <a:endParaRPr lang="en-US" sz="1200">
                        <a:latin typeface="Source Sans Pro"/>
                      </a:endParaRPr>
                    </a:p>
                  </a:txBody>
                  <a:tcPr marL="68249" marR="68249"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story mentions a time period but lacks detail or includes vague or inaccurate events.</a:t>
                      </a:r>
                    </a:p>
                  </a:txBody>
                  <a:tcPr marL="68249" marR="68249"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time period is missing or incorrect, and no Earth events are described.</a:t>
                      </a:r>
                    </a:p>
                  </a:txBody>
                  <a:tcPr marL="68249" marR="68249" marT="0" marB="0"/>
                </a:tc>
                <a:extLst>
                  <a:ext uri="{0D108BD9-81ED-4DB2-BD59-A6C34878D82A}">
                    <a16:rowId xmlns:a16="http://schemas.microsoft.com/office/drawing/2014/main" val="623887296"/>
                  </a:ext>
                </a:extLst>
              </a:tr>
              <a:tr h="1162050">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Source Sans Pro"/>
                        </a:rPr>
                        <a:t>Death &amp; Fossilization Process</a:t>
                      </a:r>
                      <a:endParaRPr lang="en-US" sz="1200">
                        <a:latin typeface="Source Sans Pro"/>
                      </a:endParaRPr>
                    </a:p>
                  </a:txBody>
                  <a:tcPr marL="68250" marR="68250"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story explains how the organism died and became a fossil using correct terminology and one of the fossil types explored in class.</a:t>
                      </a:r>
                    </a:p>
                  </a:txBody>
                  <a:tcPr marL="68249" marR="68249"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story includes some fossilization details but lacks scientific accuracy or a clear connection to classroom learning.</a:t>
                      </a:r>
                    </a:p>
                  </a:txBody>
                  <a:tcPr marL="68249" marR="68249" marT="0" marB="0"/>
                </a:tc>
                <a:tc>
                  <a:txBody>
                    <a:bodyPr/>
                    <a:lstStyle/>
                    <a:p>
                      <a:pPr marL="0" lvl="0">
                        <a:lnSpc>
                          <a:spcPct val="114999"/>
                        </a:lnSpc>
                        <a:spcAft>
                          <a:spcPts val="800"/>
                        </a:spcAft>
                        <a:buNone/>
                      </a:pPr>
                      <a:r>
                        <a:rPr lang="en-US" sz="1200" b="0" i="0" u="none" strike="noStrike" kern="100" baseline="0" noProof="0" dirty="0">
                          <a:solidFill>
                            <a:srgbClr val="000000"/>
                          </a:solidFill>
                          <a:effectLst/>
                          <a:latin typeface="Source Sans Pro"/>
                        </a:rPr>
                        <a:t>The fossilization process is missing, inaccurate, or not connected to the fossil types discussed.</a:t>
                      </a:r>
                    </a:p>
                  </a:txBody>
                  <a:tcPr marL="68249" marR="68249" marT="0" marB="0"/>
                </a:tc>
                <a:extLst>
                  <a:ext uri="{0D108BD9-81ED-4DB2-BD59-A6C34878D82A}">
                    <a16:rowId xmlns:a16="http://schemas.microsoft.com/office/drawing/2014/main" val="75596932"/>
                  </a:ext>
                </a:extLst>
              </a:tr>
              <a:tr h="800100">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Source Sans Pro"/>
                        </a:rPr>
                        <a:t>Modern Comparison</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thoughtfully compares fossils to a modern organism.</a:t>
                      </a:r>
                      <a:endParaRPr lang="en-US" sz="1200">
                        <a:latin typeface="Source Sans Pro"/>
                      </a:endParaRP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includes a modern analog, but the connection with the fossil is unclear.</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No modern comparison is included.</a:t>
                      </a:r>
                      <a:endParaRPr lang="en-US" sz="1200">
                        <a:latin typeface="Source Sans Pro"/>
                      </a:endParaRPr>
                    </a:p>
                  </a:txBody>
                  <a:tcPr marL="68250" marR="68250" marT="0" marB="0"/>
                </a:tc>
                <a:extLst>
                  <a:ext uri="{0D108BD9-81ED-4DB2-BD59-A6C34878D82A}">
                    <a16:rowId xmlns:a16="http://schemas.microsoft.com/office/drawing/2014/main" val="2770310864"/>
                  </a:ext>
                </a:extLst>
              </a:tr>
              <a:tr h="1057275">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Source Sans Pro"/>
                        </a:rPr>
                        <a:t>Scientific Accuracy &amp; Creativity</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is scientifically accurate, imaginative, and clearly based on classroom learning.</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shows effort and creativity but includes some scientific errors or unclear ideas.</a:t>
                      </a:r>
                      <a:endParaRPr lang="en-US" sz="1200">
                        <a:latin typeface="Source Sans Pro"/>
                      </a:endParaRP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Source Sans Pro"/>
                        </a:rPr>
                        <a:t>The story lacks scientific accuracy, creativity, or connection to what was learned in class.</a:t>
                      </a:r>
                      <a:endParaRPr lang="en-US" sz="1200">
                        <a:latin typeface="Source Sans Pro"/>
                      </a:endParaRPr>
                    </a:p>
                  </a:txBody>
                  <a:tcPr marL="68250" marR="68250" marT="0" marB="0"/>
                </a:tc>
                <a:extLst>
                  <a:ext uri="{0D108BD9-81ED-4DB2-BD59-A6C34878D82A}">
                    <a16:rowId xmlns:a16="http://schemas.microsoft.com/office/drawing/2014/main" val="4240915664"/>
                  </a:ext>
                </a:extLst>
              </a:tr>
            </a:tbl>
          </a:graphicData>
        </a:graphic>
      </p:graphicFrame>
      <p:grpSp>
        <p:nvGrpSpPr>
          <p:cNvPr id="3" name="Group 2" descr="Lower bar displaying the logos of Western Michigan University, the Michigan Geological Survey, and CoreKids">
            <a:extLst>
              <a:ext uri="{FF2B5EF4-FFF2-40B4-BE49-F238E27FC236}">
                <a16:creationId xmlns:a16="http://schemas.microsoft.com/office/drawing/2014/main" id="{50E4981A-62CE-720B-1D85-E7BB046EFB89}"/>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643581CB-9682-BD13-42BB-949CAF1A0120}"/>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A339215-8B49-E00B-CC34-C08732AFD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9397437A-1858-A026-8F60-71274A86F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ED2C6976-A4B2-397E-0A89-AEEFF20FAD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17634329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EEA2D7-0C45-4E87-ABC9-1ADD559985AB}">
  <ds:schemaRefs>
    <ds:schemaRef ds:uri="http://schemas.microsoft.com/office/infopath/2007/PartnerControls"/>
    <ds:schemaRef ds:uri="http://schemas.microsoft.com/office/2006/documentManagement/types"/>
    <ds:schemaRef ds:uri="http://purl.org/dc/terms/"/>
    <ds:schemaRef ds:uri="http://purl.org/dc/elements/1.1/"/>
    <ds:schemaRef ds:uri="http://schemas.openxmlformats.org/package/2006/metadata/core-properties"/>
    <ds:schemaRef ds:uri="http://schemas.microsoft.com/office/2006/metadata/properties"/>
    <ds:schemaRef ds:uri="da7d06e6-a6ff-47d3-974d-76eaf972d512"/>
    <ds:schemaRef ds:uri="1ba5964e-0aed-4886-b9a8-22f24d25d8df"/>
    <ds:schemaRef ds:uri="http://www.w3.org/XML/1998/namespace"/>
    <ds:schemaRef ds:uri="http://purl.org/dc/dcmitype/"/>
  </ds:schemaRefs>
</ds:datastoreItem>
</file>

<file path=customXml/itemProps2.xml><?xml version="1.0" encoding="utf-8"?>
<ds:datastoreItem xmlns:ds="http://schemas.openxmlformats.org/officeDocument/2006/customXml" ds:itemID="{BC7A3643-0D3B-496B-A382-61F8BA2DA288}">
  <ds:schemaRefs>
    <ds:schemaRef ds:uri="http://schemas.microsoft.com/sharepoint/v3/contenttype/forms"/>
  </ds:schemaRefs>
</ds:datastoreItem>
</file>

<file path=customXml/itemProps3.xml><?xml version="1.0" encoding="utf-8"?>
<ds:datastoreItem xmlns:ds="http://schemas.openxmlformats.org/officeDocument/2006/customXml" ds:itemID="{317C21B8-1295-401C-B61A-D4ABC4DBC1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2101</Words>
  <Application>Microsoft Office PowerPoint</Application>
  <PresentationFormat>Letter Paper (8.5x11 in)</PresentationFormat>
  <Paragraphs>130</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ADLaM Display</vt:lpstr>
      <vt:lpstr>Aptos</vt:lpstr>
      <vt:lpstr>Aptos Display</vt:lpstr>
      <vt:lpstr>Arial</vt:lpstr>
      <vt:lpstr>Arial,Sans-Serif</vt:lpstr>
      <vt:lpstr>Courier New</vt:lpstr>
      <vt:lpstr>Source Sans Pro</vt:lpstr>
      <vt:lpstr>Office Theme</vt:lpstr>
      <vt:lpstr>Lesson 2: How do fossils form?</vt:lpstr>
      <vt:lpstr>Instructions for models: fossil cast and molds, and carbon film fossils</vt:lpstr>
      <vt:lpstr>Instructions for models: trace fossils and preserved fossil remains</vt:lpstr>
      <vt:lpstr>Procedures</vt:lpstr>
      <vt:lpstr>Assessment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1046</cp:revision>
  <dcterms:created xsi:type="dcterms:W3CDTF">2025-12-17T23:37:11Z</dcterms:created>
  <dcterms:modified xsi:type="dcterms:W3CDTF">2026-02-13T17:06:15Z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