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8"/>
  </p:notesMasterIdLst>
  <p:sldIdLst>
    <p:sldId id="330" r:id="rId5"/>
    <p:sldId id="331" r:id="rId6"/>
    <p:sldId id="372" r:id="rId7"/>
    <p:sldId id="334" r:id="rId8"/>
    <p:sldId id="332" r:id="rId9"/>
    <p:sldId id="365" r:id="rId10"/>
    <p:sldId id="364" r:id="rId11"/>
    <p:sldId id="366" r:id="rId12"/>
    <p:sldId id="374" r:id="rId13"/>
    <p:sldId id="375" r:id="rId14"/>
    <p:sldId id="370" r:id="rId15"/>
    <p:sldId id="373" r:id="rId16"/>
    <p:sldId id="406" r:id="rId17"/>
    <p:sldId id="356" r:id="rId18"/>
    <p:sldId id="344" r:id="rId19"/>
    <p:sldId id="358" r:id="rId20"/>
    <p:sldId id="357" r:id="rId21"/>
    <p:sldId id="362" r:id="rId22"/>
    <p:sldId id="361" r:id="rId23"/>
    <p:sldId id="408" r:id="rId24"/>
    <p:sldId id="333" r:id="rId25"/>
    <p:sldId id="404" r:id="rId26"/>
    <p:sldId id="367" r:id="rId27"/>
    <p:sldId id="355" r:id="rId28"/>
    <p:sldId id="347" r:id="rId29"/>
    <p:sldId id="348" r:id="rId30"/>
    <p:sldId id="349" r:id="rId31"/>
    <p:sldId id="378" r:id="rId32"/>
    <p:sldId id="350" r:id="rId33"/>
    <p:sldId id="351" r:id="rId34"/>
    <p:sldId id="380" r:id="rId35"/>
    <p:sldId id="352" r:id="rId36"/>
    <p:sldId id="353" r:id="rId37"/>
    <p:sldId id="379" r:id="rId38"/>
    <p:sldId id="409" r:id="rId39"/>
    <p:sldId id="343" r:id="rId40"/>
    <p:sldId id="405" r:id="rId41"/>
    <p:sldId id="342" r:id="rId42"/>
    <p:sldId id="396" r:id="rId43"/>
    <p:sldId id="397" r:id="rId44"/>
    <p:sldId id="391" r:id="rId45"/>
    <p:sldId id="400" r:id="rId46"/>
    <p:sldId id="401" r:id="rId47"/>
    <p:sldId id="260" r:id="rId48"/>
    <p:sldId id="393" r:id="rId49"/>
    <p:sldId id="392" r:id="rId50"/>
    <p:sldId id="388" r:id="rId51"/>
    <p:sldId id="269" r:id="rId52"/>
    <p:sldId id="389" r:id="rId53"/>
    <p:sldId id="390" r:id="rId54"/>
    <p:sldId id="270" r:id="rId55"/>
    <p:sldId id="271" r:id="rId56"/>
    <p:sldId id="272" r:id="rId57"/>
    <p:sldId id="273" r:id="rId58"/>
    <p:sldId id="407" r:id="rId59"/>
    <p:sldId id="395" r:id="rId60"/>
    <p:sldId id="387" r:id="rId61"/>
    <p:sldId id="382" r:id="rId62"/>
    <p:sldId id="383" r:id="rId63"/>
    <p:sldId id="258" r:id="rId64"/>
    <p:sldId id="259" r:id="rId65"/>
    <p:sldId id="340" r:id="rId66"/>
    <p:sldId id="386" r:id="rId67"/>
    <p:sldId id="341" r:id="rId68"/>
    <p:sldId id="339" r:id="rId69"/>
    <p:sldId id="385" r:id="rId70"/>
    <p:sldId id="294" r:id="rId71"/>
    <p:sldId id="384" r:id="rId72"/>
    <p:sldId id="394" r:id="rId73"/>
    <p:sldId id="337" r:id="rId74"/>
    <p:sldId id="410" r:id="rId75"/>
    <p:sldId id="399" r:id="rId76"/>
    <p:sldId id="402"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0B624C-54B7-4030-9DA1-8B4C2626231B}" v="127" dt="2026-02-13T20:44:52.1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60" autoAdjust="0"/>
    <p:restoredTop sz="94660"/>
  </p:normalViewPr>
  <p:slideViewPr>
    <p:cSldViewPr snapToGrid="0">
      <p:cViewPr varScale="1">
        <p:scale>
          <a:sx n="66" d="100"/>
          <a:sy n="66" d="100"/>
        </p:scale>
        <p:origin x="1243"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5/10/relationships/revisionInfo" Target="revisionInfo.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 Carolina Ayala Calvo" userId="S::rhv3978@wmich.edu::ceeaccb2-5aaf-48bd-ae1a-a0c9382ef857" providerId="AD" clId="Web-{1CA88372-FAE0-5898-A160-2A0E53F81EB3}"/>
    <pc:docChg chg="modSld">
      <pc:chgData name="Rosa Carolina Ayala Calvo" userId="S::rhv3978@wmich.edu::ceeaccb2-5aaf-48bd-ae1a-a0c9382ef857" providerId="AD" clId="Web-{1CA88372-FAE0-5898-A160-2A0E53F81EB3}" dt="2026-01-14T23:56:18.142" v="6" actId="20577"/>
      <pc:docMkLst>
        <pc:docMk/>
      </pc:docMkLst>
      <pc:sldChg chg="modSp">
        <pc:chgData name="Rosa Carolina Ayala Calvo" userId="S::rhv3978@wmich.edu::ceeaccb2-5aaf-48bd-ae1a-a0c9382ef857" providerId="AD" clId="Web-{1CA88372-FAE0-5898-A160-2A0E53F81EB3}" dt="2026-01-14T23:56:18.142" v="6" actId="20577"/>
        <pc:sldMkLst>
          <pc:docMk/>
          <pc:sldMk cId="3696336472" sldId="380"/>
        </pc:sldMkLst>
        <pc:spChg chg="mod">
          <ac:chgData name="Rosa Carolina Ayala Calvo" userId="S::rhv3978@wmich.edu::ceeaccb2-5aaf-48bd-ae1a-a0c9382ef857" providerId="AD" clId="Web-{1CA88372-FAE0-5898-A160-2A0E53F81EB3}" dt="2026-01-14T23:56:18.142" v="6" actId="20577"/>
          <ac:spMkLst>
            <pc:docMk/>
            <pc:sldMk cId="3696336472" sldId="380"/>
            <ac:spMk id="2" creationId="{F96EDAC3-1D37-FEC1-2CE5-9909EB628785}"/>
          </ac:spMkLst>
        </pc:spChg>
      </pc:sldChg>
    </pc:docChg>
  </pc:docChgLst>
  <pc:docChgLst>
    <pc:chgData name="Rosa Carolina Ayala Calvo" userId="ceeaccb2-5aaf-48bd-ae1a-a0c9382ef857" providerId="ADAL" clId="{F08ABF49-BB0C-463D-BB22-E1A68682DF80}"/>
    <pc:docChg chg="undo custSel modSld">
      <pc:chgData name="Rosa Carolina Ayala Calvo" userId="ceeaccb2-5aaf-48bd-ae1a-a0c9382ef857" providerId="ADAL" clId="{F08ABF49-BB0C-463D-BB22-E1A68682DF80}" dt="2026-02-13T20:55:44.362" v="1683" actId="20577"/>
      <pc:docMkLst>
        <pc:docMk/>
      </pc:docMkLst>
      <pc:sldChg chg="addSp modSp mod">
        <pc:chgData name="Rosa Carolina Ayala Calvo" userId="ceeaccb2-5aaf-48bd-ae1a-a0c9382ef857" providerId="ADAL" clId="{F08ABF49-BB0C-463D-BB22-E1A68682DF80}" dt="2026-02-13T20:53:46.431" v="1666" actId="20577"/>
        <pc:sldMkLst>
          <pc:docMk/>
          <pc:sldMk cId="2765359250" sldId="258"/>
        </pc:sldMkLst>
        <pc:spChg chg="add mod ord">
          <ac:chgData name="Rosa Carolina Ayala Calvo" userId="ceeaccb2-5aaf-48bd-ae1a-a0c9382ef857" providerId="ADAL" clId="{F08ABF49-BB0C-463D-BB22-E1A68682DF80}" dt="2026-02-13T20:53:46.431" v="1666" actId="20577"/>
          <ac:spMkLst>
            <pc:docMk/>
            <pc:sldMk cId="2765359250" sldId="258"/>
            <ac:spMk id="2" creationId="{AE82F700-46A1-18BE-CB0C-09FBCB2B1597}"/>
          </ac:spMkLst>
        </pc:spChg>
        <pc:picChg chg="mod">
          <ac:chgData name="Rosa Carolina Ayala Calvo" userId="ceeaccb2-5aaf-48bd-ae1a-a0c9382ef857" providerId="ADAL" clId="{F08ABF49-BB0C-463D-BB22-E1A68682DF80}" dt="2026-02-13T19:25:43.922" v="471" actId="962"/>
          <ac:picMkLst>
            <pc:docMk/>
            <pc:sldMk cId="2765359250" sldId="258"/>
            <ac:picMk id="3" creationId="{B873954F-49B2-9407-8924-A2BD021087C0}"/>
          </ac:picMkLst>
        </pc:picChg>
        <pc:picChg chg="mod">
          <ac:chgData name="Rosa Carolina Ayala Calvo" userId="ceeaccb2-5aaf-48bd-ae1a-a0c9382ef857" providerId="ADAL" clId="{F08ABF49-BB0C-463D-BB22-E1A68682DF80}" dt="2026-02-13T19:25:47.498" v="473" actId="962"/>
          <ac:picMkLst>
            <pc:docMk/>
            <pc:sldMk cId="2765359250" sldId="258"/>
            <ac:picMk id="4" creationId="{ACCE4BBB-7793-3995-A6A7-2F69DF67BA57}"/>
          </ac:picMkLst>
        </pc:picChg>
      </pc:sldChg>
      <pc:sldChg chg="addSp modSp mod">
        <pc:chgData name="Rosa Carolina Ayala Calvo" userId="ceeaccb2-5aaf-48bd-ae1a-a0c9382ef857" providerId="ADAL" clId="{F08ABF49-BB0C-463D-BB22-E1A68682DF80}" dt="2026-02-13T20:53:50.256" v="1667" actId="20577"/>
        <pc:sldMkLst>
          <pc:docMk/>
          <pc:sldMk cId="1951209455" sldId="259"/>
        </pc:sldMkLst>
        <pc:spChg chg="add mod ord">
          <ac:chgData name="Rosa Carolina Ayala Calvo" userId="ceeaccb2-5aaf-48bd-ae1a-a0c9382ef857" providerId="ADAL" clId="{F08ABF49-BB0C-463D-BB22-E1A68682DF80}" dt="2026-02-13T20:53:50.256" v="1667" actId="20577"/>
          <ac:spMkLst>
            <pc:docMk/>
            <pc:sldMk cId="1951209455" sldId="259"/>
            <ac:spMk id="2" creationId="{3CA09ECC-0817-F73C-293C-D0DA9924DD51}"/>
          </ac:spMkLst>
        </pc:spChg>
        <pc:spChg chg="mod">
          <ac:chgData name="Rosa Carolina Ayala Calvo" userId="ceeaccb2-5aaf-48bd-ae1a-a0c9382ef857" providerId="ADAL" clId="{F08ABF49-BB0C-463D-BB22-E1A68682DF80}" dt="2026-02-13T19:26:36.702" v="477" actId="962"/>
          <ac:spMkLst>
            <pc:docMk/>
            <pc:sldMk cId="1951209455" sldId="259"/>
            <ac:spMk id="6" creationId="{777E6E13-4E55-EE40-2CF9-2EC7E73EB916}"/>
          </ac:spMkLst>
        </pc:spChg>
        <pc:picChg chg="mod">
          <ac:chgData name="Rosa Carolina Ayala Calvo" userId="ceeaccb2-5aaf-48bd-ae1a-a0c9382ef857" providerId="ADAL" clId="{F08ABF49-BB0C-463D-BB22-E1A68682DF80}" dt="2026-02-13T19:26:09.083" v="475" actId="962"/>
          <ac:picMkLst>
            <pc:docMk/>
            <pc:sldMk cId="1951209455" sldId="259"/>
            <ac:picMk id="3" creationId="{2B8B4B61-7705-0B79-E9B4-57F6CBF208BD}"/>
          </ac:picMkLst>
        </pc:picChg>
        <pc:picChg chg="mod">
          <ac:chgData name="Rosa Carolina Ayala Calvo" userId="ceeaccb2-5aaf-48bd-ae1a-a0c9382ef857" providerId="ADAL" clId="{F08ABF49-BB0C-463D-BB22-E1A68682DF80}" dt="2026-02-13T19:26:56.964" v="481" actId="962"/>
          <ac:picMkLst>
            <pc:docMk/>
            <pc:sldMk cId="1951209455" sldId="259"/>
            <ac:picMk id="4" creationId="{4E555875-CC3B-6B0F-F050-1D67BAE29D0F}"/>
          </ac:picMkLst>
        </pc:picChg>
        <pc:cxnChg chg="mod">
          <ac:chgData name="Rosa Carolina Ayala Calvo" userId="ceeaccb2-5aaf-48bd-ae1a-a0c9382ef857" providerId="ADAL" clId="{F08ABF49-BB0C-463D-BB22-E1A68682DF80}" dt="2026-02-13T19:26:53.523" v="479" actId="962"/>
          <ac:cxnSpMkLst>
            <pc:docMk/>
            <pc:sldMk cId="1951209455" sldId="259"/>
            <ac:cxnSpMk id="9" creationId="{D8CB9751-DDCF-0EEA-09AE-57B115471A13}"/>
          </ac:cxnSpMkLst>
        </pc:cxnChg>
      </pc:sldChg>
      <pc:sldChg chg="modSp mod">
        <pc:chgData name="Rosa Carolina Ayala Calvo" userId="ceeaccb2-5aaf-48bd-ae1a-a0c9382ef857" providerId="ADAL" clId="{F08ABF49-BB0C-463D-BB22-E1A68682DF80}" dt="2026-02-13T20:23:28.581" v="1140" actId="13244"/>
        <pc:sldMkLst>
          <pc:docMk/>
          <pc:sldMk cId="2341715759" sldId="260"/>
        </pc:sldMkLst>
        <pc:spChg chg="ord">
          <ac:chgData name="Rosa Carolina Ayala Calvo" userId="ceeaccb2-5aaf-48bd-ae1a-a0c9382ef857" providerId="ADAL" clId="{F08ABF49-BB0C-463D-BB22-E1A68682DF80}" dt="2026-02-13T20:23:24.844" v="1139" actId="13244"/>
          <ac:spMkLst>
            <pc:docMk/>
            <pc:sldMk cId="2341715759" sldId="260"/>
            <ac:spMk id="2" creationId="{E874DAB0-DC3A-D1F0-876D-A8F284B865EC}"/>
          </ac:spMkLst>
        </pc:spChg>
        <pc:spChg chg="ord">
          <ac:chgData name="Rosa Carolina Ayala Calvo" userId="ceeaccb2-5aaf-48bd-ae1a-a0c9382ef857" providerId="ADAL" clId="{F08ABF49-BB0C-463D-BB22-E1A68682DF80}" dt="2026-02-13T20:23:16.044" v="1138" actId="13244"/>
          <ac:spMkLst>
            <pc:docMk/>
            <pc:sldMk cId="2341715759" sldId="260"/>
            <ac:spMk id="12" creationId="{109F22F3-B199-DBB1-3C4C-E524D579F921}"/>
          </ac:spMkLst>
        </pc:spChg>
        <pc:spChg chg="ord">
          <ac:chgData name="Rosa Carolina Ayala Calvo" userId="ceeaccb2-5aaf-48bd-ae1a-a0c9382ef857" providerId="ADAL" clId="{F08ABF49-BB0C-463D-BB22-E1A68682DF80}" dt="2026-02-13T20:23:01.359" v="1136" actId="13244"/>
          <ac:spMkLst>
            <pc:docMk/>
            <pc:sldMk cId="2341715759" sldId="260"/>
            <ac:spMk id="15" creationId="{0CCCDA5C-1BC7-4FA9-E879-7C0567A8B7E5}"/>
          </ac:spMkLst>
        </pc:spChg>
        <pc:picChg chg="ord">
          <ac:chgData name="Rosa Carolina Ayala Calvo" userId="ceeaccb2-5aaf-48bd-ae1a-a0c9382ef857" providerId="ADAL" clId="{F08ABF49-BB0C-463D-BB22-E1A68682DF80}" dt="2026-02-13T20:23:28.581" v="1140" actId="13244"/>
          <ac:picMkLst>
            <pc:docMk/>
            <pc:sldMk cId="2341715759" sldId="260"/>
            <ac:picMk id="3" creationId="{00008A27-D07D-B5D3-E8A7-649BF4E67D6B}"/>
          </ac:picMkLst>
        </pc:picChg>
        <pc:picChg chg="mod ord">
          <ac:chgData name="Rosa Carolina Ayala Calvo" userId="ceeaccb2-5aaf-48bd-ae1a-a0c9382ef857" providerId="ADAL" clId="{F08ABF49-BB0C-463D-BB22-E1A68682DF80}" dt="2026-02-13T20:23:03.958" v="1137" actId="13244"/>
          <ac:picMkLst>
            <pc:docMk/>
            <pc:sldMk cId="2341715759" sldId="260"/>
            <ac:picMk id="11" creationId="{B7825F5D-CDEB-9E9A-9B47-B9BEB921F0CA}"/>
          </ac:picMkLst>
        </pc:picChg>
        <pc:picChg chg="mod">
          <ac:chgData name="Rosa Carolina Ayala Calvo" userId="ceeaccb2-5aaf-48bd-ae1a-a0c9382ef857" providerId="ADAL" clId="{F08ABF49-BB0C-463D-BB22-E1A68682DF80}" dt="2026-02-13T19:13:56.583" v="365" actId="962"/>
          <ac:picMkLst>
            <pc:docMk/>
            <pc:sldMk cId="2341715759" sldId="260"/>
            <ac:picMk id="13" creationId="{94E7BFFE-B6B6-A565-7BD2-ADA98723A58F}"/>
          </ac:picMkLst>
        </pc:picChg>
      </pc:sldChg>
      <pc:sldChg chg="addSp modSp mod">
        <pc:chgData name="Rosa Carolina Ayala Calvo" userId="ceeaccb2-5aaf-48bd-ae1a-a0c9382ef857" providerId="ADAL" clId="{F08ABF49-BB0C-463D-BB22-E1A68682DF80}" dt="2026-02-13T20:49:47.618" v="1601" actId="208"/>
        <pc:sldMkLst>
          <pc:docMk/>
          <pc:sldMk cId="664186944" sldId="269"/>
        </pc:sldMkLst>
        <pc:spChg chg="add mod ord">
          <ac:chgData name="Rosa Carolina Ayala Calvo" userId="ceeaccb2-5aaf-48bd-ae1a-a0c9382ef857" providerId="ADAL" clId="{F08ABF49-BB0C-463D-BB22-E1A68682DF80}" dt="2026-02-13T20:25:21.240" v="1149" actId="13244"/>
          <ac:spMkLst>
            <pc:docMk/>
            <pc:sldMk cId="664186944" sldId="269"/>
            <ac:spMk id="2" creationId="{23FFA9D2-A2A2-DB2B-BF7C-A355A2C4635D}"/>
          </ac:spMkLst>
        </pc:spChg>
        <pc:spChg chg="ord">
          <ac:chgData name="Rosa Carolina Ayala Calvo" userId="ceeaccb2-5aaf-48bd-ae1a-a0c9382ef857" providerId="ADAL" clId="{F08ABF49-BB0C-463D-BB22-E1A68682DF80}" dt="2026-02-13T20:25:44.524" v="1153" actId="13244"/>
          <ac:spMkLst>
            <pc:docMk/>
            <pc:sldMk cId="664186944" sldId="269"/>
            <ac:spMk id="3" creationId="{25B3AF75-5F97-B298-752E-CD2FDF9897D4}"/>
          </ac:spMkLst>
        </pc:spChg>
        <pc:spChg chg="mod">
          <ac:chgData name="Rosa Carolina Ayala Calvo" userId="ceeaccb2-5aaf-48bd-ae1a-a0c9382ef857" providerId="ADAL" clId="{F08ABF49-BB0C-463D-BB22-E1A68682DF80}" dt="2026-02-13T20:49:19.564" v="1595" actId="207"/>
          <ac:spMkLst>
            <pc:docMk/>
            <pc:sldMk cId="664186944" sldId="269"/>
            <ac:spMk id="4" creationId="{E0E6923D-13F6-E64B-BC9D-451C297FBF7F}"/>
          </ac:spMkLst>
        </pc:spChg>
        <pc:spChg chg="ord">
          <ac:chgData name="Rosa Carolina Ayala Calvo" userId="ceeaccb2-5aaf-48bd-ae1a-a0c9382ef857" providerId="ADAL" clId="{F08ABF49-BB0C-463D-BB22-E1A68682DF80}" dt="2026-02-13T20:25:29.201" v="1150" actId="13244"/>
          <ac:spMkLst>
            <pc:docMk/>
            <pc:sldMk cId="664186944" sldId="269"/>
            <ac:spMk id="7" creationId="{5D133E20-04A1-AF2D-6DF8-F7071A7F5453}"/>
          </ac:spMkLst>
        </pc:spChg>
        <pc:spChg chg="ord">
          <ac:chgData name="Rosa Carolina Ayala Calvo" userId="ceeaccb2-5aaf-48bd-ae1a-a0c9382ef857" providerId="ADAL" clId="{F08ABF49-BB0C-463D-BB22-E1A68682DF80}" dt="2026-02-13T20:25:34.452" v="1151" actId="13244"/>
          <ac:spMkLst>
            <pc:docMk/>
            <pc:sldMk cId="664186944" sldId="269"/>
            <ac:spMk id="9" creationId="{1557791C-E5FD-484B-840D-73E013E8E745}"/>
          </ac:spMkLst>
        </pc:spChg>
        <pc:spChg chg="mod">
          <ac:chgData name="Rosa Carolina Ayala Calvo" userId="ceeaccb2-5aaf-48bd-ae1a-a0c9382ef857" providerId="ADAL" clId="{F08ABF49-BB0C-463D-BB22-E1A68682DF80}" dt="2026-02-13T20:49:14.923" v="1593" actId="207"/>
          <ac:spMkLst>
            <pc:docMk/>
            <pc:sldMk cId="664186944" sldId="269"/>
            <ac:spMk id="10" creationId="{B5595273-CFE7-D117-8895-EED0D3BB72AA}"/>
          </ac:spMkLst>
        </pc:spChg>
        <pc:picChg chg="mod">
          <ac:chgData name="Rosa Carolina Ayala Calvo" userId="ceeaccb2-5aaf-48bd-ae1a-a0c9382ef857" providerId="ADAL" clId="{F08ABF49-BB0C-463D-BB22-E1A68682DF80}" dt="2026-02-13T19:16:25.100" v="383" actId="962"/>
          <ac:picMkLst>
            <pc:docMk/>
            <pc:sldMk cId="664186944" sldId="269"/>
            <ac:picMk id="12" creationId="{58C66C06-38D0-20DC-F8FB-2D619197976D}"/>
          </ac:picMkLst>
        </pc:picChg>
        <pc:picChg chg="mod">
          <ac:chgData name="Rosa Carolina Ayala Calvo" userId="ceeaccb2-5aaf-48bd-ae1a-a0c9382ef857" providerId="ADAL" clId="{F08ABF49-BB0C-463D-BB22-E1A68682DF80}" dt="2026-02-13T20:25:36.578" v="1152" actId="13244"/>
          <ac:picMkLst>
            <pc:docMk/>
            <pc:sldMk cId="664186944" sldId="269"/>
            <ac:picMk id="1026" creationId="{73345E4F-1F70-E546-A458-BA078B9A3503}"/>
          </ac:picMkLst>
        </pc:picChg>
        <pc:cxnChg chg="mod">
          <ac:chgData name="Rosa Carolina Ayala Calvo" userId="ceeaccb2-5aaf-48bd-ae1a-a0c9382ef857" providerId="ADAL" clId="{F08ABF49-BB0C-463D-BB22-E1A68682DF80}" dt="2026-02-13T20:49:47.618" v="1601" actId="208"/>
          <ac:cxnSpMkLst>
            <pc:docMk/>
            <pc:sldMk cId="664186944" sldId="269"/>
            <ac:cxnSpMk id="5" creationId="{376532F9-BD12-BCCD-61CF-ABDD9C1BE7B6}"/>
          </ac:cxnSpMkLst>
        </pc:cxnChg>
        <pc:cxnChg chg="mod">
          <ac:chgData name="Rosa Carolina Ayala Calvo" userId="ceeaccb2-5aaf-48bd-ae1a-a0c9382ef857" providerId="ADAL" clId="{F08ABF49-BB0C-463D-BB22-E1A68682DF80}" dt="2026-02-13T20:49:17.401" v="1594" actId="208"/>
          <ac:cxnSpMkLst>
            <pc:docMk/>
            <pc:sldMk cId="664186944" sldId="269"/>
            <ac:cxnSpMk id="6" creationId="{9CC0595B-F53B-6C68-7161-8CB7ACF19CC1}"/>
          </ac:cxnSpMkLst>
        </pc:cxnChg>
      </pc:sldChg>
      <pc:sldChg chg="addSp modSp mod">
        <pc:chgData name="Rosa Carolina Ayala Calvo" userId="ceeaccb2-5aaf-48bd-ae1a-a0c9382ef857" providerId="ADAL" clId="{F08ABF49-BB0C-463D-BB22-E1A68682DF80}" dt="2026-02-13T20:49:58.982" v="1604" actId="208"/>
        <pc:sldMkLst>
          <pc:docMk/>
          <pc:sldMk cId="3389056429" sldId="270"/>
        </pc:sldMkLst>
        <pc:spChg chg="add mod ord">
          <ac:chgData name="Rosa Carolina Ayala Calvo" userId="ceeaccb2-5aaf-48bd-ae1a-a0c9382ef857" providerId="ADAL" clId="{F08ABF49-BB0C-463D-BB22-E1A68682DF80}" dt="2026-02-13T20:27:34.719" v="1165" actId="13244"/>
          <ac:spMkLst>
            <pc:docMk/>
            <pc:sldMk cId="3389056429" sldId="270"/>
            <ac:spMk id="2" creationId="{512925E3-DD19-8D2B-8CC8-40AEF191D28F}"/>
          </ac:spMkLst>
        </pc:spChg>
        <pc:spChg chg="mod">
          <ac:chgData name="Rosa Carolina Ayala Calvo" userId="ceeaccb2-5aaf-48bd-ae1a-a0c9382ef857" providerId="ADAL" clId="{F08ABF49-BB0C-463D-BB22-E1A68682DF80}" dt="2026-02-13T20:48:46.353" v="1586" actId="207"/>
          <ac:spMkLst>
            <pc:docMk/>
            <pc:sldMk cId="3389056429" sldId="270"/>
            <ac:spMk id="4" creationId="{64653249-2D1F-A8C3-BCDF-E85EFF5B0B94}"/>
          </ac:spMkLst>
        </pc:spChg>
        <pc:spChg chg="ord">
          <ac:chgData name="Rosa Carolina Ayala Calvo" userId="ceeaccb2-5aaf-48bd-ae1a-a0c9382ef857" providerId="ADAL" clId="{F08ABF49-BB0C-463D-BB22-E1A68682DF80}" dt="2026-02-13T20:27:36.855" v="1166" actId="13244"/>
          <ac:spMkLst>
            <pc:docMk/>
            <pc:sldMk cId="3389056429" sldId="270"/>
            <ac:spMk id="5" creationId="{D81BD7E0-2638-3842-4E96-44A0F56F89B3}"/>
          </ac:spMkLst>
        </pc:spChg>
        <pc:spChg chg="ord">
          <ac:chgData name="Rosa Carolina Ayala Calvo" userId="ceeaccb2-5aaf-48bd-ae1a-a0c9382ef857" providerId="ADAL" clId="{F08ABF49-BB0C-463D-BB22-E1A68682DF80}" dt="2026-02-13T20:27:46.758" v="1169" actId="13244"/>
          <ac:spMkLst>
            <pc:docMk/>
            <pc:sldMk cId="3389056429" sldId="270"/>
            <ac:spMk id="6" creationId="{9BA009DE-4F05-9C23-54F8-3A532F4D5A54}"/>
          </ac:spMkLst>
        </pc:spChg>
        <pc:spChg chg="ord">
          <ac:chgData name="Rosa Carolina Ayala Calvo" userId="ceeaccb2-5aaf-48bd-ae1a-a0c9382ef857" providerId="ADAL" clId="{F08ABF49-BB0C-463D-BB22-E1A68682DF80}" dt="2026-02-13T20:27:39.528" v="1167" actId="13244"/>
          <ac:spMkLst>
            <pc:docMk/>
            <pc:sldMk cId="3389056429" sldId="270"/>
            <ac:spMk id="9" creationId="{8323E473-E5FA-F7F2-CCE3-BFBB1216934C}"/>
          </ac:spMkLst>
        </pc:spChg>
        <pc:spChg chg="mod">
          <ac:chgData name="Rosa Carolina Ayala Calvo" userId="ceeaccb2-5aaf-48bd-ae1a-a0c9382ef857" providerId="ADAL" clId="{F08ABF49-BB0C-463D-BB22-E1A68682DF80}" dt="2026-02-13T20:48:35.705" v="1584" actId="207"/>
          <ac:spMkLst>
            <pc:docMk/>
            <pc:sldMk cId="3389056429" sldId="270"/>
            <ac:spMk id="10" creationId="{A5B90B9C-9318-68A1-976A-E8CC2ECCF121}"/>
          </ac:spMkLst>
        </pc:spChg>
        <pc:spChg chg="mod">
          <ac:chgData name="Rosa Carolina Ayala Calvo" userId="ceeaccb2-5aaf-48bd-ae1a-a0c9382ef857" providerId="ADAL" clId="{F08ABF49-BB0C-463D-BB22-E1A68682DF80}" dt="2026-02-13T17:50:59.956" v="107" actId="20577"/>
          <ac:spMkLst>
            <pc:docMk/>
            <pc:sldMk cId="3389056429" sldId="270"/>
            <ac:spMk id="12" creationId="{EF1419B5-720D-D36E-FA05-2D313CB3DC1B}"/>
          </ac:spMkLst>
        </pc:spChg>
        <pc:picChg chg="mod">
          <ac:chgData name="Rosa Carolina Ayala Calvo" userId="ceeaccb2-5aaf-48bd-ae1a-a0c9382ef857" providerId="ADAL" clId="{F08ABF49-BB0C-463D-BB22-E1A68682DF80}" dt="2026-02-13T19:19:18.282" v="413" actId="962"/>
          <ac:picMkLst>
            <pc:docMk/>
            <pc:sldMk cId="3389056429" sldId="270"/>
            <ac:picMk id="3" creationId="{78B66737-A243-C3BA-B8E7-D4D6BF6F89C5}"/>
          </ac:picMkLst>
        </pc:picChg>
        <pc:picChg chg="mod">
          <ac:chgData name="Rosa Carolina Ayala Calvo" userId="ceeaccb2-5aaf-48bd-ae1a-a0c9382ef857" providerId="ADAL" clId="{F08ABF49-BB0C-463D-BB22-E1A68682DF80}" dt="2026-02-13T20:27:42.541" v="1168" actId="13244"/>
          <ac:picMkLst>
            <pc:docMk/>
            <pc:sldMk cId="3389056429" sldId="270"/>
            <ac:picMk id="11" creationId="{8CCD370E-AED1-F3DD-3986-A888979FF6A3}"/>
          </ac:picMkLst>
        </pc:picChg>
        <pc:cxnChg chg="mod">
          <ac:chgData name="Rosa Carolina Ayala Calvo" userId="ceeaccb2-5aaf-48bd-ae1a-a0c9382ef857" providerId="ADAL" clId="{F08ABF49-BB0C-463D-BB22-E1A68682DF80}" dt="2026-02-13T20:49:58.982" v="1604" actId="208"/>
          <ac:cxnSpMkLst>
            <pc:docMk/>
            <pc:sldMk cId="3389056429" sldId="270"/>
            <ac:cxnSpMk id="7" creationId="{928C870D-4C1C-0F70-B856-FBC4C8D33FB6}"/>
          </ac:cxnSpMkLst>
        </pc:cxnChg>
        <pc:cxnChg chg="mod">
          <ac:chgData name="Rosa Carolina Ayala Calvo" userId="ceeaccb2-5aaf-48bd-ae1a-a0c9382ef857" providerId="ADAL" clId="{F08ABF49-BB0C-463D-BB22-E1A68682DF80}" dt="2026-02-13T20:48:38.343" v="1585" actId="208"/>
          <ac:cxnSpMkLst>
            <pc:docMk/>
            <pc:sldMk cId="3389056429" sldId="270"/>
            <ac:cxnSpMk id="8" creationId="{40FEF423-3696-A907-0E05-3E342B8568A3}"/>
          </ac:cxnSpMkLst>
        </pc:cxnChg>
      </pc:sldChg>
      <pc:sldChg chg="addSp modSp mod">
        <pc:chgData name="Rosa Carolina Ayala Calvo" userId="ceeaccb2-5aaf-48bd-ae1a-a0c9382ef857" providerId="ADAL" clId="{F08ABF49-BB0C-463D-BB22-E1A68682DF80}" dt="2026-02-13T20:48:30.632" v="1583" actId="207"/>
        <pc:sldMkLst>
          <pc:docMk/>
          <pc:sldMk cId="3579347705" sldId="271"/>
        </pc:sldMkLst>
        <pc:spChg chg="add mod ord">
          <ac:chgData name="Rosa Carolina Ayala Calvo" userId="ceeaccb2-5aaf-48bd-ae1a-a0c9382ef857" providerId="ADAL" clId="{F08ABF49-BB0C-463D-BB22-E1A68682DF80}" dt="2026-02-13T20:27:52.409" v="1170" actId="13244"/>
          <ac:spMkLst>
            <pc:docMk/>
            <pc:sldMk cId="3579347705" sldId="271"/>
            <ac:spMk id="2" creationId="{C870CC9D-F184-1432-4A05-3A77B8BEBA53}"/>
          </ac:spMkLst>
        </pc:spChg>
        <pc:spChg chg="mod">
          <ac:chgData name="Rosa Carolina Ayala Calvo" userId="ceeaccb2-5aaf-48bd-ae1a-a0c9382ef857" providerId="ADAL" clId="{F08ABF49-BB0C-463D-BB22-E1A68682DF80}" dt="2026-02-13T20:48:30.632" v="1583" actId="207"/>
          <ac:spMkLst>
            <pc:docMk/>
            <pc:sldMk cId="3579347705" sldId="271"/>
            <ac:spMk id="4" creationId="{D2C57C8C-097D-8A46-FD97-41D071BF1461}"/>
          </ac:spMkLst>
        </pc:spChg>
        <pc:spChg chg="ord">
          <ac:chgData name="Rosa Carolina Ayala Calvo" userId="ceeaccb2-5aaf-48bd-ae1a-a0c9382ef857" providerId="ADAL" clId="{F08ABF49-BB0C-463D-BB22-E1A68682DF80}" dt="2026-02-13T20:27:59.067" v="1172" actId="13244"/>
          <ac:spMkLst>
            <pc:docMk/>
            <pc:sldMk cId="3579347705" sldId="271"/>
            <ac:spMk id="5" creationId="{BEC60232-EB77-88C9-A191-398853ED3B08}"/>
          </ac:spMkLst>
        </pc:spChg>
        <pc:spChg chg="ord">
          <ac:chgData name="Rosa Carolina Ayala Calvo" userId="ceeaccb2-5aaf-48bd-ae1a-a0c9382ef857" providerId="ADAL" clId="{F08ABF49-BB0C-463D-BB22-E1A68682DF80}" dt="2026-02-13T20:27:56.549" v="1171" actId="13244"/>
          <ac:spMkLst>
            <pc:docMk/>
            <pc:sldMk cId="3579347705" sldId="271"/>
            <ac:spMk id="6" creationId="{B67A525A-EC50-5927-6138-B0F17716AD41}"/>
          </ac:spMkLst>
        </pc:spChg>
        <pc:spChg chg="ord">
          <ac:chgData name="Rosa Carolina Ayala Calvo" userId="ceeaccb2-5aaf-48bd-ae1a-a0c9382ef857" providerId="ADAL" clId="{F08ABF49-BB0C-463D-BB22-E1A68682DF80}" dt="2026-02-13T20:28:02.099" v="1173" actId="13244"/>
          <ac:spMkLst>
            <pc:docMk/>
            <pc:sldMk cId="3579347705" sldId="271"/>
            <ac:spMk id="9" creationId="{9F457308-9E68-8879-FE2B-876A0D680D70}"/>
          </ac:spMkLst>
        </pc:spChg>
        <pc:spChg chg="mod">
          <ac:chgData name="Rosa Carolina Ayala Calvo" userId="ceeaccb2-5aaf-48bd-ae1a-a0c9382ef857" providerId="ADAL" clId="{F08ABF49-BB0C-463D-BB22-E1A68682DF80}" dt="2026-02-13T20:48:23.954" v="1581" actId="207"/>
          <ac:spMkLst>
            <pc:docMk/>
            <pc:sldMk cId="3579347705" sldId="271"/>
            <ac:spMk id="10" creationId="{E96D9CA6-ABC1-0645-53A8-BCF594F2C191}"/>
          </ac:spMkLst>
        </pc:spChg>
        <pc:spChg chg="mod">
          <ac:chgData name="Rosa Carolina Ayala Calvo" userId="ceeaccb2-5aaf-48bd-ae1a-a0c9382ef857" providerId="ADAL" clId="{F08ABF49-BB0C-463D-BB22-E1A68682DF80}" dt="2026-02-13T17:51:19.600" v="109" actId="1076"/>
          <ac:spMkLst>
            <pc:docMk/>
            <pc:sldMk cId="3579347705" sldId="271"/>
            <ac:spMk id="12" creationId="{3018A7C0-2F2F-C07E-4CF1-1C3C46374D8D}"/>
          </ac:spMkLst>
        </pc:spChg>
        <pc:picChg chg="mod">
          <ac:chgData name="Rosa Carolina Ayala Calvo" userId="ceeaccb2-5aaf-48bd-ae1a-a0c9382ef857" providerId="ADAL" clId="{F08ABF49-BB0C-463D-BB22-E1A68682DF80}" dt="2026-02-13T19:20:16.221" v="423" actId="962"/>
          <ac:picMkLst>
            <pc:docMk/>
            <pc:sldMk cId="3579347705" sldId="271"/>
            <ac:picMk id="3" creationId="{496A1F67-10E5-B964-DAEC-7ADF35829CE9}"/>
          </ac:picMkLst>
        </pc:picChg>
        <pc:picChg chg="mod">
          <ac:chgData name="Rosa Carolina Ayala Calvo" userId="ceeaccb2-5aaf-48bd-ae1a-a0c9382ef857" providerId="ADAL" clId="{F08ABF49-BB0C-463D-BB22-E1A68682DF80}" dt="2026-02-13T20:28:08.160" v="1174" actId="13244"/>
          <ac:picMkLst>
            <pc:docMk/>
            <pc:sldMk cId="3579347705" sldId="271"/>
            <ac:picMk id="11" creationId="{E0477A2C-6C52-613A-B2C9-3D2D69586392}"/>
          </ac:picMkLst>
        </pc:picChg>
        <pc:cxnChg chg="mod">
          <ac:chgData name="Rosa Carolina Ayala Calvo" userId="ceeaccb2-5aaf-48bd-ae1a-a0c9382ef857" providerId="ADAL" clId="{F08ABF49-BB0C-463D-BB22-E1A68682DF80}" dt="2026-02-13T19:20:32.951" v="427" actId="962"/>
          <ac:cxnSpMkLst>
            <pc:docMk/>
            <pc:sldMk cId="3579347705" sldId="271"/>
            <ac:cxnSpMk id="7" creationId="{F894A450-652B-DBF7-4967-3E5AAB2D2444}"/>
          </ac:cxnSpMkLst>
        </pc:cxnChg>
        <pc:cxnChg chg="mod">
          <ac:chgData name="Rosa Carolina Ayala Calvo" userId="ceeaccb2-5aaf-48bd-ae1a-a0c9382ef857" providerId="ADAL" clId="{F08ABF49-BB0C-463D-BB22-E1A68682DF80}" dt="2026-02-13T20:48:27.049" v="1582" actId="208"/>
          <ac:cxnSpMkLst>
            <pc:docMk/>
            <pc:sldMk cId="3579347705" sldId="271"/>
            <ac:cxnSpMk id="8" creationId="{D32F0E92-F804-5FDF-306A-200CB3742355}"/>
          </ac:cxnSpMkLst>
        </pc:cxnChg>
      </pc:sldChg>
      <pc:sldChg chg="addSp modSp mod">
        <pc:chgData name="Rosa Carolina Ayala Calvo" userId="ceeaccb2-5aaf-48bd-ae1a-a0c9382ef857" providerId="ADAL" clId="{F08ABF49-BB0C-463D-BB22-E1A68682DF80}" dt="2026-02-13T20:50:05.240" v="1605" actId="208"/>
        <pc:sldMkLst>
          <pc:docMk/>
          <pc:sldMk cId="356011745" sldId="272"/>
        </pc:sldMkLst>
        <pc:spChg chg="add mod ord">
          <ac:chgData name="Rosa Carolina Ayala Calvo" userId="ceeaccb2-5aaf-48bd-ae1a-a0c9382ef857" providerId="ADAL" clId="{F08ABF49-BB0C-463D-BB22-E1A68682DF80}" dt="2026-02-13T20:28:18.533" v="1175" actId="13244"/>
          <ac:spMkLst>
            <pc:docMk/>
            <pc:sldMk cId="356011745" sldId="272"/>
            <ac:spMk id="2" creationId="{7D41A6B3-AC69-730D-5014-130353310040}"/>
          </ac:spMkLst>
        </pc:spChg>
        <pc:spChg chg="mod">
          <ac:chgData name="Rosa Carolina Ayala Calvo" userId="ceeaccb2-5aaf-48bd-ae1a-a0c9382ef857" providerId="ADAL" clId="{F08ABF49-BB0C-463D-BB22-E1A68682DF80}" dt="2026-02-13T20:48:16.927" v="1580" actId="207"/>
          <ac:spMkLst>
            <pc:docMk/>
            <pc:sldMk cId="356011745" sldId="272"/>
            <ac:spMk id="4" creationId="{C6F07C62-003E-CE9A-94CA-642CB3C0F700}"/>
          </ac:spMkLst>
        </pc:spChg>
        <pc:spChg chg="ord">
          <ac:chgData name="Rosa Carolina Ayala Calvo" userId="ceeaccb2-5aaf-48bd-ae1a-a0c9382ef857" providerId="ADAL" clId="{F08ABF49-BB0C-463D-BB22-E1A68682DF80}" dt="2026-02-13T20:28:38.235" v="1177" actId="13244"/>
          <ac:spMkLst>
            <pc:docMk/>
            <pc:sldMk cId="356011745" sldId="272"/>
            <ac:spMk id="5" creationId="{4C297CAB-E5B2-607E-C6C7-1E8C32AFE257}"/>
          </ac:spMkLst>
        </pc:spChg>
        <pc:spChg chg="ord">
          <ac:chgData name="Rosa Carolina Ayala Calvo" userId="ceeaccb2-5aaf-48bd-ae1a-a0c9382ef857" providerId="ADAL" clId="{F08ABF49-BB0C-463D-BB22-E1A68682DF80}" dt="2026-02-13T20:28:21.733" v="1176" actId="13244"/>
          <ac:spMkLst>
            <pc:docMk/>
            <pc:sldMk cId="356011745" sldId="272"/>
            <ac:spMk id="6" creationId="{A3CE434D-E2D7-4CA9-1A51-08199275D183}"/>
          </ac:spMkLst>
        </pc:spChg>
        <pc:spChg chg="ord">
          <ac:chgData name="Rosa Carolina Ayala Calvo" userId="ceeaccb2-5aaf-48bd-ae1a-a0c9382ef857" providerId="ADAL" clId="{F08ABF49-BB0C-463D-BB22-E1A68682DF80}" dt="2026-02-13T20:28:46.009" v="1178" actId="13244"/>
          <ac:spMkLst>
            <pc:docMk/>
            <pc:sldMk cId="356011745" sldId="272"/>
            <ac:spMk id="9" creationId="{B7E648C0-0E58-9CF9-4C91-2BD0CA7D7C76}"/>
          </ac:spMkLst>
        </pc:spChg>
        <pc:spChg chg="mod">
          <ac:chgData name="Rosa Carolina Ayala Calvo" userId="ceeaccb2-5aaf-48bd-ae1a-a0c9382ef857" providerId="ADAL" clId="{F08ABF49-BB0C-463D-BB22-E1A68682DF80}" dt="2026-02-13T20:48:14.088" v="1579" actId="207"/>
          <ac:spMkLst>
            <pc:docMk/>
            <pc:sldMk cId="356011745" sldId="272"/>
            <ac:spMk id="10" creationId="{8F9A2862-F5B7-90AE-41DF-26A0DDED011B}"/>
          </ac:spMkLst>
        </pc:spChg>
        <pc:picChg chg="mod">
          <ac:chgData name="Rosa Carolina Ayala Calvo" userId="ceeaccb2-5aaf-48bd-ae1a-a0c9382ef857" providerId="ADAL" clId="{F08ABF49-BB0C-463D-BB22-E1A68682DF80}" dt="2026-02-13T19:21:07.229" v="433" actId="962"/>
          <ac:picMkLst>
            <pc:docMk/>
            <pc:sldMk cId="356011745" sldId="272"/>
            <ac:picMk id="3" creationId="{CE422222-4FEF-58D8-D5BB-F214D32FDE02}"/>
          </ac:picMkLst>
        </pc:picChg>
        <pc:picChg chg="mod">
          <ac:chgData name="Rosa Carolina Ayala Calvo" userId="ceeaccb2-5aaf-48bd-ae1a-a0c9382ef857" providerId="ADAL" clId="{F08ABF49-BB0C-463D-BB22-E1A68682DF80}" dt="2026-02-13T20:28:47.389" v="1179" actId="13244"/>
          <ac:picMkLst>
            <pc:docMk/>
            <pc:sldMk cId="356011745" sldId="272"/>
            <ac:picMk id="11" creationId="{E932926A-4343-1ADC-3642-B55640DC38F1}"/>
          </ac:picMkLst>
        </pc:picChg>
        <pc:cxnChg chg="mod">
          <ac:chgData name="Rosa Carolina Ayala Calvo" userId="ceeaccb2-5aaf-48bd-ae1a-a0c9382ef857" providerId="ADAL" clId="{F08ABF49-BB0C-463D-BB22-E1A68682DF80}" dt="2026-02-13T20:50:05.240" v="1605" actId="208"/>
          <ac:cxnSpMkLst>
            <pc:docMk/>
            <pc:sldMk cId="356011745" sldId="272"/>
            <ac:cxnSpMk id="7" creationId="{F49C4BE7-F292-F8EA-C270-43DF0BDF6784}"/>
          </ac:cxnSpMkLst>
        </pc:cxnChg>
        <pc:cxnChg chg="mod">
          <ac:chgData name="Rosa Carolina Ayala Calvo" userId="ceeaccb2-5aaf-48bd-ae1a-a0c9382ef857" providerId="ADAL" clId="{F08ABF49-BB0C-463D-BB22-E1A68682DF80}" dt="2026-02-13T20:48:11.171" v="1578" actId="208"/>
          <ac:cxnSpMkLst>
            <pc:docMk/>
            <pc:sldMk cId="356011745" sldId="272"/>
            <ac:cxnSpMk id="8" creationId="{2046EBAC-AB1B-8883-FA91-773A79C86B4C}"/>
          </ac:cxnSpMkLst>
        </pc:cxnChg>
      </pc:sldChg>
      <pc:sldChg chg="addSp modSp mod">
        <pc:chgData name="Rosa Carolina Ayala Calvo" userId="ceeaccb2-5aaf-48bd-ae1a-a0c9382ef857" providerId="ADAL" clId="{F08ABF49-BB0C-463D-BB22-E1A68682DF80}" dt="2026-02-13T20:48:05.298" v="1577" actId="207"/>
        <pc:sldMkLst>
          <pc:docMk/>
          <pc:sldMk cId="2298413153" sldId="273"/>
        </pc:sldMkLst>
        <pc:spChg chg="add mod ord">
          <ac:chgData name="Rosa Carolina Ayala Calvo" userId="ceeaccb2-5aaf-48bd-ae1a-a0c9382ef857" providerId="ADAL" clId="{F08ABF49-BB0C-463D-BB22-E1A68682DF80}" dt="2026-02-13T20:28:53.380" v="1180" actId="13244"/>
          <ac:spMkLst>
            <pc:docMk/>
            <pc:sldMk cId="2298413153" sldId="273"/>
            <ac:spMk id="2" creationId="{DFC0F1BA-DD0F-CEB0-6A48-329BD94F6874}"/>
          </ac:spMkLst>
        </pc:spChg>
        <pc:spChg chg="mod">
          <ac:chgData name="Rosa Carolina Ayala Calvo" userId="ceeaccb2-5aaf-48bd-ae1a-a0c9382ef857" providerId="ADAL" clId="{F08ABF49-BB0C-463D-BB22-E1A68682DF80}" dt="2026-02-13T20:48:05.298" v="1577" actId="207"/>
          <ac:spMkLst>
            <pc:docMk/>
            <pc:sldMk cId="2298413153" sldId="273"/>
            <ac:spMk id="4" creationId="{857636EB-5F69-0F7F-BF10-A6E186883299}"/>
          </ac:spMkLst>
        </pc:spChg>
        <pc:spChg chg="ord">
          <ac:chgData name="Rosa Carolina Ayala Calvo" userId="ceeaccb2-5aaf-48bd-ae1a-a0c9382ef857" providerId="ADAL" clId="{F08ABF49-BB0C-463D-BB22-E1A68682DF80}" dt="2026-02-13T20:28:59.166" v="1182" actId="13244"/>
          <ac:spMkLst>
            <pc:docMk/>
            <pc:sldMk cId="2298413153" sldId="273"/>
            <ac:spMk id="5" creationId="{C64B3C02-C559-4F83-9AA0-41327400957A}"/>
          </ac:spMkLst>
        </pc:spChg>
        <pc:spChg chg="ord">
          <ac:chgData name="Rosa Carolina Ayala Calvo" userId="ceeaccb2-5aaf-48bd-ae1a-a0c9382ef857" providerId="ADAL" clId="{F08ABF49-BB0C-463D-BB22-E1A68682DF80}" dt="2026-02-13T20:28:56.359" v="1181" actId="13244"/>
          <ac:spMkLst>
            <pc:docMk/>
            <pc:sldMk cId="2298413153" sldId="273"/>
            <ac:spMk id="6" creationId="{8CB95872-4C0E-9581-B91A-D6C43E82437A}"/>
          </ac:spMkLst>
        </pc:spChg>
        <pc:spChg chg="ord">
          <ac:chgData name="Rosa Carolina Ayala Calvo" userId="ceeaccb2-5aaf-48bd-ae1a-a0c9382ef857" providerId="ADAL" clId="{F08ABF49-BB0C-463D-BB22-E1A68682DF80}" dt="2026-02-13T20:29:02.089" v="1183" actId="13244"/>
          <ac:spMkLst>
            <pc:docMk/>
            <pc:sldMk cId="2298413153" sldId="273"/>
            <ac:spMk id="9" creationId="{EC5E0F8F-5C13-493D-E77D-2BDD5E636B1C}"/>
          </ac:spMkLst>
        </pc:spChg>
        <pc:spChg chg="mod">
          <ac:chgData name="Rosa Carolina Ayala Calvo" userId="ceeaccb2-5aaf-48bd-ae1a-a0c9382ef857" providerId="ADAL" clId="{F08ABF49-BB0C-463D-BB22-E1A68682DF80}" dt="2026-02-13T20:47:47.179" v="1576" actId="207"/>
          <ac:spMkLst>
            <pc:docMk/>
            <pc:sldMk cId="2298413153" sldId="273"/>
            <ac:spMk id="10" creationId="{460B058A-193A-1759-38E9-57A13BDE3462}"/>
          </ac:spMkLst>
        </pc:spChg>
        <pc:picChg chg="mod">
          <ac:chgData name="Rosa Carolina Ayala Calvo" userId="ceeaccb2-5aaf-48bd-ae1a-a0c9382ef857" providerId="ADAL" clId="{F08ABF49-BB0C-463D-BB22-E1A68682DF80}" dt="2026-02-13T19:22:27.471" v="443" actId="962"/>
          <ac:picMkLst>
            <pc:docMk/>
            <pc:sldMk cId="2298413153" sldId="273"/>
            <ac:picMk id="3" creationId="{86BE6E76-BECD-166A-2304-71EB36313176}"/>
          </ac:picMkLst>
        </pc:picChg>
        <pc:picChg chg="mod">
          <ac:chgData name="Rosa Carolina Ayala Calvo" userId="ceeaccb2-5aaf-48bd-ae1a-a0c9382ef857" providerId="ADAL" clId="{F08ABF49-BB0C-463D-BB22-E1A68682DF80}" dt="2026-02-13T20:29:03.549" v="1184" actId="13244"/>
          <ac:picMkLst>
            <pc:docMk/>
            <pc:sldMk cId="2298413153" sldId="273"/>
            <ac:picMk id="11" creationId="{88C79A46-0FF8-6CAD-2A30-1B24F62EF675}"/>
          </ac:picMkLst>
        </pc:picChg>
        <pc:cxnChg chg="mod">
          <ac:chgData name="Rosa Carolina Ayala Calvo" userId="ceeaccb2-5aaf-48bd-ae1a-a0c9382ef857" providerId="ADAL" clId="{F08ABF49-BB0C-463D-BB22-E1A68682DF80}" dt="2026-02-13T20:47:25.330" v="1574" actId="208"/>
          <ac:cxnSpMkLst>
            <pc:docMk/>
            <pc:sldMk cId="2298413153" sldId="273"/>
            <ac:cxnSpMk id="7" creationId="{24A975D1-328A-A97C-3619-C42E0CA4BC81}"/>
          </ac:cxnSpMkLst>
        </pc:cxnChg>
        <pc:cxnChg chg="mod">
          <ac:chgData name="Rosa Carolina Ayala Calvo" userId="ceeaccb2-5aaf-48bd-ae1a-a0c9382ef857" providerId="ADAL" clId="{F08ABF49-BB0C-463D-BB22-E1A68682DF80}" dt="2026-02-13T20:47:34.328" v="1575" actId="208"/>
          <ac:cxnSpMkLst>
            <pc:docMk/>
            <pc:sldMk cId="2298413153" sldId="273"/>
            <ac:cxnSpMk id="8" creationId="{A3A776D9-A0D1-10A6-0AD2-13D5BBB4F05A}"/>
          </ac:cxnSpMkLst>
        </pc:cxnChg>
      </pc:sldChg>
      <pc:sldChg chg="modSp mod">
        <pc:chgData name="Rosa Carolina Ayala Calvo" userId="ceeaccb2-5aaf-48bd-ae1a-a0c9382ef857" providerId="ADAL" clId="{F08ABF49-BB0C-463D-BB22-E1A68682DF80}" dt="2026-02-13T20:44:52.158" v="1573" actId="962"/>
        <pc:sldMkLst>
          <pc:docMk/>
          <pc:sldMk cId="1737231563" sldId="294"/>
        </pc:sldMkLst>
        <pc:spChg chg="mod">
          <ac:chgData name="Rosa Carolina Ayala Calvo" userId="ceeaccb2-5aaf-48bd-ae1a-a0c9382ef857" providerId="ADAL" clId="{F08ABF49-BB0C-463D-BB22-E1A68682DF80}" dt="2026-02-13T20:33:36.779" v="1222" actId="962"/>
          <ac:spMkLst>
            <pc:docMk/>
            <pc:sldMk cId="1737231563" sldId="294"/>
            <ac:spMk id="6" creationId="{E1B5F3A2-68CE-43C5-2242-B16EFD84DD04}"/>
          </ac:spMkLst>
        </pc:spChg>
        <pc:spChg chg="ord">
          <ac:chgData name="Rosa Carolina Ayala Calvo" userId="ceeaccb2-5aaf-48bd-ae1a-a0c9382ef857" providerId="ADAL" clId="{F08ABF49-BB0C-463D-BB22-E1A68682DF80}" dt="2026-02-13T20:33:31.262" v="1219" actId="13244"/>
          <ac:spMkLst>
            <pc:docMk/>
            <pc:sldMk cId="1737231563" sldId="294"/>
            <ac:spMk id="9" creationId="{BAC54A75-4BBD-55ED-805E-F79CDCAF59F9}"/>
          </ac:spMkLst>
        </pc:spChg>
        <pc:picChg chg="mod ord">
          <ac:chgData name="Rosa Carolina Ayala Calvo" userId="ceeaccb2-5aaf-48bd-ae1a-a0c9382ef857" providerId="ADAL" clId="{F08ABF49-BB0C-463D-BB22-E1A68682DF80}" dt="2026-02-13T20:33:20.482" v="1216" actId="13244"/>
          <ac:picMkLst>
            <pc:docMk/>
            <pc:sldMk cId="1737231563" sldId="294"/>
            <ac:picMk id="3" creationId="{AFF44900-C99C-307A-5BE3-4D5640EA6758}"/>
          </ac:picMkLst>
        </pc:picChg>
        <pc:picChg chg="mod ord">
          <ac:chgData name="Rosa Carolina Ayala Calvo" userId="ceeaccb2-5aaf-48bd-ae1a-a0c9382ef857" providerId="ADAL" clId="{F08ABF49-BB0C-463D-BB22-E1A68682DF80}" dt="2026-02-13T20:33:25.371" v="1218" actId="13244"/>
          <ac:picMkLst>
            <pc:docMk/>
            <pc:sldMk cId="1737231563" sldId="294"/>
            <ac:picMk id="12" creationId="{2245986D-894B-29E1-F2E6-B29E703C6324}"/>
          </ac:picMkLst>
        </pc:picChg>
        <pc:picChg chg="mod">
          <ac:chgData name="Rosa Carolina Ayala Calvo" userId="ceeaccb2-5aaf-48bd-ae1a-a0c9382ef857" providerId="ADAL" clId="{F08ABF49-BB0C-463D-BB22-E1A68682DF80}" dt="2026-02-13T20:44:52.158" v="1573" actId="962"/>
          <ac:picMkLst>
            <pc:docMk/>
            <pc:sldMk cId="1737231563" sldId="294"/>
            <ac:picMk id="1030" creationId="{6B4866BD-1C68-E809-C4BE-7FF8F1CEB0D5}"/>
          </ac:picMkLst>
        </pc:picChg>
      </pc:sldChg>
      <pc:sldChg chg="modSp mod">
        <pc:chgData name="Rosa Carolina Ayala Calvo" userId="ceeaccb2-5aaf-48bd-ae1a-a0c9382ef857" providerId="ADAL" clId="{F08ABF49-BB0C-463D-BB22-E1A68682DF80}" dt="2026-02-13T20:06:47.738" v="1025" actId="13244"/>
        <pc:sldMkLst>
          <pc:docMk/>
          <pc:sldMk cId="1275587230" sldId="330"/>
        </pc:sldMkLst>
        <pc:spChg chg="ord">
          <ac:chgData name="Rosa Carolina Ayala Calvo" userId="ceeaccb2-5aaf-48bd-ae1a-a0c9382ef857" providerId="ADAL" clId="{F08ABF49-BB0C-463D-BB22-E1A68682DF80}" dt="2026-02-13T20:06:47.738" v="1025" actId="13244"/>
          <ac:spMkLst>
            <pc:docMk/>
            <pc:sldMk cId="1275587230" sldId="330"/>
            <ac:spMk id="4" creationId="{5F8EDDC2-19DB-A600-6860-3738CFACDD4D}"/>
          </ac:spMkLst>
        </pc:spChg>
        <pc:spChg chg="ord">
          <ac:chgData name="Rosa Carolina Ayala Calvo" userId="ceeaccb2-5aaf-48bd-ae1a-a0c9382ef857" providerId="ADAL" clId="{F08ABF49-BB0C-463D-BB22-E1A68682DF80}" dt="2026-02-13T20:06:30.187" v="1024" actId="13244"/>
          <ac:spMkLst>
            <pc:docMk/>
            <pc:sldMk cId="1275587230" sldId="330"/>
            <ac:spMk id="22" creationId="{097CD68E-23E3-4007-8847-CD0944C4F7BE}"/>
          </ac:spMkLst>
        </pc:spChg>
        <pc:spChg chg="ord">
          <ac:chgData name="Rosa Carolina Ayala Calvo" userId="ceeaccb2-5aaf-48bd-ae1a-a0c9382ef857" providerId="ADAL" clId="{F08ABF49-BB0C-463D-BB22-E1A68682DF80}" dt="2026-02-13T20:06:29.377" v="1023" actId="13244"/>
          <ac:spMkLst>
            <pc:docMk/>
            <pc:sldMk cId="1275587230" sldId="330"/>
            <ac:spMk id="24" creationId="{AF2F604E-43BE-4DC3-B983-E071523364F8}"/>
          </ac:spMkLst>
        </pc:spChg>
        <pc:spChg chg="ord">
          <ac:chgData name="Rosa Carolina Ayala Calvo" userId="ceeaccb2-5aaf-48bd-ae1a-a0c9382ef857" providerId="ADAL" clId="{F08ABF49-BB0C-463D-BB22-E1A68682DF80}" dt="2026-02-13T20:06:28.680" v="1022" actId="13244"/>
          <ac:spMkLst>
            <pc:docMk/>
            <pc:sldMk cId="1275587230" sldId="330"/>
            <ac:spMk id="26" creationId="{08C9B587-E65E-4B52-B37C-ABEBB6E87928}"/>
          </ac:spMkLst>
        </pc:spChg>
        <pc:picChg chg="mod">
          <ac:chgData name="Rosa Carolina Ayala Calvo" userId="ceeaccb2-5aaf-48bd-ae1a-a0c9382ef857" providerId="ADAL" clId="{F08ABF49-BB0C-463D-BB22-E1A68682DF80}" dt="2026-02-13T17:53:35.078" v="120" actId="962"/>
          <ac:picMkLst>
            <pc:docMk/>
            <pc:sldMk cId="1275587230" sldId="330"/>
            <ac:picMk id="2" creationId="{515D2195-1AC3-D3AA-4104-C08BB8F6C3A0}"/>
          </ac:picMkLst>
        </pc:picChg>
        <pc:picChg chg="mod">
          <ac:chgData name="Rosa Carolina Ayala Calvo" userId="ceeaccb2-5aaf-48bd-ae1a-a0c9382ef857" providerId="ADAL" clId="{F08ABF49-BB0C-463D-BB22-E1A68682DF80}" dt="2026-02-13T17:54:03.816" v="122" actId="962"/>
          <ac:picMkLst>
            <pc:docMk/>
            <pc:sldMk cId="1275587230" sldId="330"/>
            <ac:picMk id="6" creationId="{B9269BF2-DAAB-4433-CCA1-4A5A92F10AF6}"/>
          </ac:picMkLst>
        </pc:picChg>
        <pc:picChg chg="mod">
          <ac:chgData name="Rosa Carolina Ayala Calvo" userId="ceeaccb2-5aaf-48bd-ae1a-a0c9382ef857" providerId="ADAL" clId="{F08ABF49-BB0C-463D-BB22-E1A68682DF80}" dt="2026-02-13T17:54:14.320" v="124" actId="962"/>
          <ac:picMkLst>
            <pc:docMk/>
            <pc:sldMk cId="1275587230" sldId="330"/>
            <ac:picMk id="8" creationId="{7592AE9F-28F7-F3C9-984E-57C40EF74D31}"/>
          </ac:picMkLst>
        </pc:picChg>
      </pc:sldChg>
      <pc:sldChg chg="delSp modSp mod">
        <pc:chgData name="Rosa Carolina Ayala Calvo" userId="ceeaccb2-5aaf-48bd-ae1a-a0c9382ef857" providerId="ADAL" clId="{F08ABF49-BB0C-463D-BB22-E1A68682DF80}" dt="2026-02-13T20:07:05.497" v="1026" actId="13244"/>
        <pc:sldMkLst>
          <pc:docMk/>
          <pc:sldMk cId="3552949602" sldId="331"/>
        </pc:sldMkLst>
        <pc:spChg chg="ord">
          <ac:chgData name="Rosa Carolina Ayala Calvo" userId="ceeaccb2-5aaf-48bd-ae1a-a0c9382ef857" providerId="ADAL" clId="{F08ABF49-BB0C-463D-BB22-E1A68682DF80}" dt="2026-02-13T19:57:02.653" v="945" actId="13244"/>
          <ac:spMkLst>
            <pc:docMk/>
            <pc:sldMk cId="3552949602" sldId="331"/>
            <ac:spMk id="3" creationId="{EAC53E45-DD22-E5B7-1577-ED7828F16F18}"/>
          </ac:spMkLst>
        </pc:spChg>
        <pc:spChg chg="ord">
          <ac:chgData name="Rosa Carolina Ayala Calvo" userId="ceeaccb2-5aaf-48bd-ae1a-a0c9382ef857" providerId="ADAL" clId="{F08ABF49-BB0C-463D-BB22-E1A68682DF80}" dt="2026-02-13T19:58:13.999" v="954" actId="13244"/>
          <ac:spMkLst>
            <pc:docMk/>
            <pc:sldMk cId="3552949602" sldId="331"/>
            <ac:spMk id="4" creationId="{70CAFE8A-1064-1A2E-1D02-7211C6B4AFE9}"/>
          </ac:spMkLst>
        </pc:spChg>
        <pc:spChg chg="ord">
          <ac:chgData name="Rosa Carolina Ayala Calvo" userId="ceeaccb2-5aaf-48bd-ae1a-a0c9382ef857" providerId="ADAL" clId="{F08ABF49-BB0C-463D-BB22-E1A68682DF80}" dt="2026-02-13T19:59:13.051" v="964" actId="13244"/>
          <ac:spMkLst>
            <pc:docMk/>
            <pc:sldMk cId="3552949602" sldId="331"/>
            <ac:spMk id="5" creationId="{26C40F8C-C02C-0B81-C620-434BAECD4D97}"/>
          </ac:spMkLst>
        </pc:spChg>
        <pc:spChg chg="ord">
          <ac:chgData name="Rosa Carolina Ayala Calvo" userId="ceeaccb2-5aaf-48bd-ae1a-a0c9382ef857" providerId="ADAL" clId="{F08ABF49-BB0C-463D-BB22-E1A68682DF80}" dt="2026-02-13T19:59:27.328" v="966" actId="13244"/>
          <ac:spMkLst>
            <pc:docMk/>
            <pc:sldMk cId="3552949602" sldId="331"/>
            <ac:spMk id="6" creationId="{E3992FEA-F81B-09B4-435F-FF0FC078801A}"/>
          </ac:spMkLst>
        </pc:spChg>
        <pc:spChg chg="ord">
          <ac:chgData name="Rosa Carolina Ayala Calvo" userId="ceeaccb2-5aaf-48bd-ae1a-a0c9382ef857" providerId="ADAL" clId="{F08ABF49-BB0C-463D-BB22-E1A68682DF80}" dt="2026-02-13T20:00:07.880" v="977" actId="13244"/>
          <ac:spMkLst>
            <pc:docMk/>
            <pc:sldMk cId="3552949602" sldId="331"/>
            <ac:spMk id="7" creationId="{412E349A-AED1-E39F-7327-D9C686BB5AC7}"/>
          </ac:spMkLst>
        </pc:spChg>
        <pc:spChg chg="mod">
          <ac:chgData name="Rosa Carolina Ayala Calvo" userId="ceeaccb2-5aaf-48bd-ae1a-a0c9382ef857" providerId="ADAL" clId="{F08ABF49-BB0C-463D-BB22-E1A68682DF80}" dt="2026-02-13T19:56:10.776" v="936" actId="962"/>
          <ac:spMkLst>
            <pc:docMk/>
            <pc:sldMk cId="3552949602" sldId="331"/>
            <ac:spMk id="81" creationId="{F3E892D7-19E1-C9D9-1721-D356A7FB623A}"/>
          </ac:spMkLst>
        </pc:spChg>
        <pc:spChg chg="mod">
          <ac:chgData name="Rosa Carolina Ayala Calvo" userId="ceeaccb2-5aaf-48bd-ae1a-a0c9382ef857" providerId="ADAL" clId="{F08ABF49-BB0C-463D-BB22-E1A68682DF80}" dt="2026-02-13T19:56:18.085" v="938" actId="962"/>
          <ac:spMkLst>
            <pc:docMk/>
            <pc:sldMk cId="3552949602" sldId="331"/>
            <ac:spMk id="84" creationId="{30E6717A-B921-C113-0C39-CC538A53DADE}"/>
          </ac:spMkLst>
        </pc:spChg>
        <pc:spChg chg="mod ord">
          <ac:chgData name="Rosa Carolina Ayala Calvo" userId="ceeaccb2-5aaf-48bd-ae1a-a0c9382ef857" providerId="ADAL" clId="{F08ABF49-BB0C-463D-BB22-E1A68682DF80}" dt="2026-02-13T19:59:29.757" v="967" actId="13244"/>
          <ac:spMkLst>
            <pc:docMk/>
            <pc:sldMk cId="3552949602" sldId="331"/>
            <ac:spMk id="85" creationId="{1DE0E0A7-E2AE-9A6A-ABD0-F0D0574C04C8}"/>
          </ac:spMkLst>
        </pc:spChg>
        <pc:spChg chg="mod ord">
          <ac:chgData name="Rosa Carolina Ayala Calvo" userId="ceeaccb2-5aaf-48bd-ae1a-a0c9382ef857" providerId="ADAL" clId="{F08ABF49-BB0C-463D-BB22-E1A68682DF80}" dt="2026-02-13T19:58:18.317" v="956" actId="13244"/>
          <ac:spMkLst>
            <pc:docMk/>
            <pc:sldMk cId="3552949602" sldId="331"/>
            <ac:spMk id="91" creationId="{9B61C42D-C96B-1687-3202-510E73E1BE05}"/>
          </ac:spMkLst>
        </pc:spChg>
        <pc:spChg chg="mod ord">
          <ac:chgData name="Rosa Carolina Ayala Calvo" userId="ceeaccb2-5aaf-48bd-ae1a-a0c9382ef857" providerId="ADAL" clId="{F08ABF49-BB0C-463D-BB22-E1A68682DF80}" dt="2026-02-13T19:59:33.662" v="969" actId="13244"/>
          <ac:spMkLst>
            <pc:docMk/>
            <pc:sldMk cId="3552949602" sldId="331"/>
            <ac:spMk id="92" creationId="{CAA46681-1C9C-6C74-ACD5-0BC228C3FF24}"/>
          </ac:spMkLst>
        </pc:spChg>
        <pc:spChg chg="del">
          <ac:chgData name="Rosa Carolina Ayala Calvo" userId="ceeaccb2-5aaf-48bd-ae1a-a0c9382ef857" providerId="ADAL" clId="{F08ABF49-BB0C-463D-BB22-E1A68682DF80}" dt="2026-02-13T17:55:14.281" v="133" actId="478"/>
          <ac:spMkLst>
            <pc:docMk/>
            <pc:sldMk cId="3552949602" sldId="331"/>
            <ac:spMk id="94" creationId="{CB60583B-0780-3790-8EB3-858D7D27C62C}"/>
          </ac:spMkLst>
        </pc:spChg>
        <pc:spChg chg="mod ord">
          <ac:chgData name="Rosa Carolina Ayala Calvo" userId="ceeaccb2-5aaf-48bd-ae1a-a0c9382ef857" providerId="ADAL" clId="{F08ABF49-BB0C-463D-BB22-E1A68682DF80}" dt="2026-02-13T19:58:23.938" v="958" actId="13244"/>
          <ac:spMkLst>
            <pc:docMk/>
            <pc:sldMk cId="3552949602" sldId="331"/>
            <ac:spMk id="96" creationId="{9328972C-D0E5-5E03-F9B7-5728FD010DB2}"/>
          </ac:spMkLst>
        </pc:spChg>
        <pc:spChg chg="mod ord">
          <ac:chgData name="Rosa Carolina Ayala Calvo" userId="ceeaccb2-5aaf-48bd-ae1a-a0c9382ef857" providerId="ADAL" clId="{F08ABF49-BB0C-463D-BB22-E1A68682DF80}" dt="2026-02-13T19:59:35.433" v="970" actId="13244"/>
          <ac:spMkLst>
            <pc:docMk/>
            <pc:sldMk cId="3552949602" sldId="331"/>
            <ac:spMk id="97" creationId="{F64DCDFE-6010-C664-8D02-5D70C82928A9}"/>
          </ac:spMkLst>
        </pc:spChg>
        <pc:spChg chg="mod ord">
          <ac:chgData name="Rosa Carolina Ayala Calvo" userId="ceeaccb2-5aaf-48bd-ae1a-a0c9382ef857" providerId="ADAL" clId="{F08ABF49-BB0C-463D-BB22-E1A68682DF80}" dt="2026-02-13T19:58:21.677" v="957" actId="13244"/>
          <ac:spMkLst>
            <pc:docMk/>
            <pc:sldMk cId="3552949602" sldId="331"/>
            <ac:spMk id="101" creationId="{CEEEC06D-D733-574D-0AA1-B404C3D2DCC3}"/>
          </ac:spMkLst>
        </pc:spChg>
        <pc:spChg chg="mod ord">
          <ac:chgData name="Rosa Carolina Ayala Calvo" userId="ceeaccb2-5aaf-48bd-ae1a-a0c9382ef857" providerId="ADAL" clId="{F08ABF49-BB0C-463D-BB22-E1A68682DF80}" dt="2026-02-13T19:59:37.229" v="971" actId="13244"/>
          <ac:spMkLst>
            <pc:docMk/>
            <pc:sldMk cId="3552949602" sldId="331"/>
            <ac:spMk id="102" creationId="{23B12BFA-F9EF-FD4F-F707-7B446B74D44E}"/>
          </ac:spMkLst>
        </pc:spChg>
        <pc:spChg chg="ord">
          <ac:chgData name="Rosa Carolina Ayala Calvo" userId="ceeaccb2-5aaf-48bd-ae1a-a0c9382ef857" providerId="ADAL" clId="{F08ABF49-BB0C-463D-BB22-E1A68682DF80}" dt="2026-02-13T19:57:05.672" v="946" actId="13244"/>
          <ac:spMkLst>
            <pc:docMk/>
            <pc:sldMk cId="3552949602" sldId="331"/>
            <ac:spMk id="108" creationId="{5E1EE29F-349F-9DDA-B1EF-59A7F3653DED}"/>
          </ac:spMkLst>
        </pc:spChg>
        <pc:spChg chg="ord">
          <ac:chgData name="Rosa Carolina Ayala Calvo" userId="ceeaccb2-5aaf-48bd-ae1a-a0c9382ef857" providerId="ADAL" clId="{F08ABF49-BB0C-463D-BB22-E1A68682DF80}" dt="2026-02-13T19:59:18.225" v="965" actId="13244"/>
          <ac:spMkLst>
            <pc:docMk/>
            <pc:sldMk cId="3552949602" sldId="331"/>
            <ac:spMk id="110" creationId="{4753AE82-91C8-49B7-59EC-D7E4B4E95828}"/>
          </ac:spMkLst>
        </pc:spChg>
        <pc:spChg chg="ord">
          <ac:chgData name="Rosa Carolina Ayala Calvo" userId="ceeaccb2-5aaf-48bd-ae1a-a0c9382ef857" providerId="ADAL" clId="{F08ABF49-BB0C-463D-BB22-E1A68682DF80}" dt="2026-02-13T19:59:05.878" v="963" actId="13244"/>
          <ac:spMkLst>
            <pc:docMk/>
            <pc:sldMk cId="3552949602" sldId="331"/>
            <ac:spMk id="111" creationId="{49342AF0-E3C9-5F5A-97F4-4F3697680D0C}"/>
          </ac:spMkLst>
        </pc:spChg>
        <pc:spChg chg="mod ord">
          <ac:chgData name="Rosa Carolina Ayala Calvo" userId="ceeaccb2-5aaf-48bd-ae1a-a0c9382ef857" providerId="ADAL" clId="{F08ABF49-BB0C-463D-BB22-E1A68682DF80}" dt="2026-02-13T19:59:31.491" v="968" actId="13244"/>
          <ac:spMkLst>
            <pc:docMk/>
            <pc:sldMk cId="3552949602" sldId="331"/>
            <ac:spMk id="114" creationId="{334577EA-104D-9332-0202-2F0B9E96F60D}"/>
          </ac:spMkLst>
        </pc:spChg>
        <pc:spChg chg="mod">
          <ac:chgData name="Rosa Carolina Ayala Calvo" userId="ceeaccb2-5aaf-48bd-ae1a-a0c9382ef857" providerId="ADAL" clId="{F08ABF49-BB0C-463D-BB22-E1A68682DF80}" dt="2026-02-13T19:59:47.794" v="972" actId="962"/>
          <ac:spMkLst>
            <pc:docMk/>
            <pc:sldMk cId="3552949602" sldId="331"/>
            <ac:spMk id="115" creationId="{616B9320-9F21-C356-0606-BF9CF64F4BC8}"/>
          </ac:spMkLst>
        </pc:spChg>
        <pc:spChg chg="mod">
          <ac:chgData name="Rosa Carolina Ayala Calvo" userId="ceeaccb2-5aaf-48bd-ae1a-a0c9382ef857" providerId="ADAL" clId="{F08ABF49-BB0C-463D-BB22-E1A68682DF80}" dt="2026-02-13T19:59:48.744" v="973" actId="962"/>
          <ac:spMkLst>
            <pc:docMk/>
            <pc:sldMk cId="3552949602" sldId="331"/>
            <ac:spMk id="116" creationId="{4A520585-27FD-CC4D-250B-232D1B840B24}"/>
          </ac:spMkLst>
        </pc:spChg>
        <pc:spChg chg="mod">
          <ac:chgData name="Rosa Carolina Ayala Calvo" userId="ceeaccb2-5aaf-48bd-ae1a-a0c9382ef857" providerId="ADAL" clId="{F08ABF49-BB0C-463D-BB22-E1A68682DF80}" dt="2026-02-13T19:59:49.639" v="974" actId="962"/>
          <ac:spMkLst>
            <pc:docMk/>
            <pc:sldMk cId="3552949602" sldId="331"/>
            <ac:spMk id="117" creationId="{6B6CA409-BC88-1227-4ABF-C2A770D0289D}"/>
          </ac:spMkLst>
        </pc:spChg>
        <pc:spChg chg="mod">
          <ac:chgData name="Rosa Carolina Ayala Calvo" userId="ceeaccb2-5aaf-48bd-ae1a-a0c9382ef857" providerId="ADAL" clId="{F08ABF49-BB0C-463D-BB22-E1A68682DF80}" dt="2026-02-13T19:59:51.523" v="975" actId="962"/>
          <ac:spMkLst>
            <pc:docMk/>
            <pc:sldMk cId="3552949602" sldId="331"/>
            <ac:spMk id="118" creationId="{EC51E6A4-2F03-9945-084C-DD18E79F5B01}"/>
          </ac:spMkLst>
        </pc:spChg>
        <pc:spChg chg="mod ord">
          <ac:chgData name="Rosa Carolina Ayala Calvo" userId="ceeaccb2-5aaf-48bd-ae1a-a0c9382ef857" providerId="ADAL" clId="{F08ABF49-BB0C-463D-BB22-E1A68682DF80}" dt="2026-02-13T19:58:33.153" v="959" actId="13244"/>
          <ac:spMkLst>
            <pc:docMk/>
            <pc:sldMk cId="3552949602" sldId="331"/>
            <ac:spMk id="119" creationId="{F74A0C98-75A4-FD5E-0504-60F8EE386469}"/>
          </ac:spMkLst>
        </pc:spChg>
        <pc:picChg chg="mod ord">
          <ac:chgData name="Rosa Carolina Ayala Calvo" userId="ceeaccb2-5aaf-48bd-ae1a-a0c9382ef857" providerId="ADAL" clId="{F08ABF49-BB0C-463D-BB22-E1A68682DF80}" dt="2026-02-13T20:07:05.497" v="1026" actId="13244"/>
          <ac:picMkLst>
            <pc:docMk/>
            <pc:sldMk cId="3552949602" sldId="331"/>
            <ac:picMk id="31" creationId="{335AE2EC-828C-4031-3AFF-EE454D69A9BF}"/>
          </ac:picMkLst>
        </pc:picChg>
        <pc:picChg chg="mod">
          <ac:chgData name="Rosa Carolina Ayala Calvo" userId="ceeaccb2-5aaf-48bd-ae1a-a0c9382ef857" providerId="ADAL" clId="{F08ABF49-BB0C-463D-BB22-E1A68682DF80}" dt="2026-02-13T19:59:56.980" v="976" actId="962"/>
          <ac:picMkLst>
            <pc:docMk/>
            <pc:sldMk cId="3552949602" sldId="331"/>
            <ac:picMk id="121" creationId="{26A71380-22D7-74B7-1AE9-8B22EFFF6A8F}"/>
          </ac:picMkLst>
        </pc:picChg>
      </pc:sldChg>
      <pc:sldChg chg="modSp mod">
        <pc:chgData name="Rosa Carolina Ayala Calvo" userId="ceeaccb2-5aaf-48bd-ae1a-a0c9382ef857" providerId="ADAL" clId="{F08ABF49-BB0C-463D-BB22-E1A68682DF80}" dt="2026-02-13T20:08:15.231" v="1033" actId="13244"/>
        <pc:sldMkLst>
          <pc:docMk/>
          <pc:sldMk cId="1290673421" sldId="332"/>
        </pc:sldMkLst>
        <pc:spChg chg="mod">
          <ac:chgData name="Rosa Carolina Ayala Calvo" userId="ceeaccb2-5aaf-48bd-ae1a-a0c9382ef857" providerId="ADAL" clId="{F08ABF49-BB0C-463D-BB22-E1A68682DF80}" dt="2026-02-13T19:49:42.386" v="579" actId="27636"/>
          <ac:spMkLst>
            <pc:docMk/>
            <pc:sldMk cId="1290673421" sldId="332"/>
            <ac:spMk id="3" creationId="{38905469-A145-8393-D7B2-F6D5C5E51C2A}"/>
          </ac:spMkLst>
        </pc:spChg>
        <pc:picChg chg="mod ord">
          <ac:chgData name="Rosa Carolina Ayala Calvo" userId="ceeaccb2-5aaf-48bd-ae1a-a0c9382ef857" providerId="ADAL" clId="{F08ABF49-BB0C-463D-BB22-E1A68682DF80}" dt="2026-02-13T20:08:15.231" v="1033" actId="13244"/>
          <ac:picMkLst>
            <pc:docMk/>
            <pc:sldMk cId="1290673421" sldId="332"/>
            <ac:picMk id="4" creationId="{BCDA180A-899D-D1B9-85EF-817181E0E528}"/>
          </ac:picMkLst>
        </pc:picChg>
      </pc:sldChg>
      <pc:sldChg chg="modSp mod">
        <pc:chgData name="Rosa Carolina Ayala Calvo" userId="ceeaccb2-5aaf-48bd-ae1a-a0c9382ef857" providerId="ADAL" clId="{F08ABF49-BB0C-463D-BB22-E1A68682DF80}" dt="2026-02-13T20:14:03.042" v="1071" actId="13244"/>
        <pc:sldMkLst>
          <pc:docMk/>
          <pc:sldMk cId="2074474546" sldId="333"/>
        </pc:sldMkLst>
        <pc:spChg chg="ord">
          <ac:chgData name="Rosa Carolina Ayala Calvo" userId="ceeaccb2-5aaf-48bd-ae1a-a0c9382ef857" providerId="ADAL" clId="{F08ABF49-BB0C-463D-BB22-E1A68682DF80}" dt="2026-02-13T20:14:03.042" v="1071" actId="13244"/>
          <ac:spMkLst>
            <pc:docMk/>
            <pc:sldMk cId="2074474546" sldId="333"/>
            <ac:spMk id="8" creationId="{9A1B6910-10AC-C012-7693-80BE8D9118FC}"/>
          </ac:spMkLst>
        </pc:spChg>
        <pc:picChg chg="mod ord">
          <ac:chgData name="Rosa Carolina Ayala Calvo" userId="ceeaccb2-5aaf-48bd-ae1a-a0c9382ef857" providerId="ADAL" clId="{F08ABF49-BB0C-463D-BB22-E1A68682DF80}" dt="2026-02-13T20:14:00.398" v="1070" actId="13244"/>
          <ac:picMkLst>
            <pc:docMk/>
            <pc:sldMk cId="2074474546" sldId="333"/>
            <ac:picMk id="4" creationId="{3532E767-1504-62C2-D8EA-277014EF27B3}"/>
          </ac:picMkLst>
        </pc:picChg>
        <pc:picChg chg="mod">
          <ac:chgData name="Rosa Carolina Ayala Calvo" userId="ceeaccb2-5aaf-48bd-ae1a-a0c9382ef857" providerId="ADAL" clId="{F08ABF49-BB0C-463D-BB22-E1A68682DF80}" dt="2026-02-13T18:06:04.921" v="254" actId="962"/>
          <ac:picMkLst>
            <pc:docMk/>
            <pc:sldMk cId="2074474546" sldId="333"/>
            <ac:picMk id="6" creationId="{1F979815-C928-2A75-77E4-7009C6902940}"/>
          </ac:picMkLst>
        </pc:picChg>
      </pc:sldChg>
      <pc:sldChg chg="modSp mod">
        <pc:chgData name="Rosa Carolina Ayala Calvo" userId="ceeaccb2-5aaf-48bd-ae1a-a0c9382ef857" providerId="ADAL" clId="{F08ABF49-BB0C-463D-BB22-E1A68682DF80}" dt="2026-02-13T20:37:27.713" v="1253" actId="962"/>
        <pc:sldMkLst>
          <pc:docMk/>
          <pc:sldMk cId="2489318682" sldId="334"/>
        </pc:sldMkLst>
        <pc:graphicFrameChg chg="mod">
          <ac:chgData name="Rosa Carolina Ayala Calvo" userId="ceeaccb2-5aaf-48bd-ae1a-a0c9382ef857" providerId="ADAL" clId="{F08ABF49-BB0C-463D-BB22-E1A68682DF80}" dt="2026-02-13T20:37:27.713" v="1253" actId="962"/>
          <ac:graphicFrameMkLst>
            <pc:docMk/>
            <pc:sldMk cId="2489318682" sldId="334"/>
            <ac:graphicFrameMk id="5" creationId="{0376A1AC-94ED-5658-39AA-4511435EBB11}"/>
          </ac:graphicFrameMkLst>
        </pc:graphicFrameChg>
        <pc:picChg chg="mod ord">
          <ac:chgData name="Rosa Carolina Ayala Calvo" userId="ceeaccb2-5aaf-48bd-ae1a-a0c9382ef857" providerId="ADAL" clId="{F08ABF49-BB0C-463D-BB22-E1A68682DF80}" dt="2026-02-13T20:08:04.649" v="1031" actId="13244"/>
          <ac:picMkLst>
            <pc:docMk/>
            <pc:sldMk cId="2489318682" sldId="334"/>
            <ac:picMk id="25" creationId="{C4E05BAC-5C0C-240D-B898-879D589093B4}"/>
          </ac:picMkLst>
        </pc:picChg>
      </pc:sldChg>
      <pc:sldChg chg="modSp mod">
        <pc:chgData name="Rosa Carolina Ayala Calvo" userId="ceeaccb2-5aaf-48bd-ae1a-a0c9382ef857" providerId="ADAL" clId="{F08ABF49-BB0C-463D-BB22-E1A68682DF80}" dt="2026-02-13T20:35:33.343" v="1232" actId="13244"/>
        <pc:sldMkLst>
          <pc:docMk/>
          <pc:sldMk cId="277497990" sldId="337"/>
        </pc:sldMkLst>
        <pc:spChg chg="ord">
          <ac:chgData name="Rosa Carolina Ayala Calvo" userId="ceeaccb2-5aaf-48bd-ae1a-a0c9382ef857" providerId="ADAL" clId="{F08ABF49-BB0C-463D-BB22-E1A68682DF80}" dt="2026-02-13T20:35:33.343" v="1232" actId="13244"/>
          <ac:spMkLst>
            <pc:docMk/>
            <pc:sldMk cId="277497990" sldId="337"/>
            <ac:spMk id="2" creationId="{49856F8A-525A-FDED-5A94-6482F2DBB133}"/>
          </ac:spMkLst>
        </pc:spChg>
        <pc:spChg chg="mod ord">
          <ac:chgData name="Rosa Carolina Ayala Calvo" userId="ceeaccb2-5aaf-48bd-ae1a-a0c9382ef857" providerId="ADAL" clId="{F08ABF49-BB0C-463D-BB22-E1A68682DF80}" dt="2026-02-13T20:35:11.966" v="1229" actId="13244"/>
          <ac:spMkLst>
            <pc:docMk/>
            <pc:sldMk cId="277497990" sldId="337"/>
            <ac:spMk id="8" creationId="{E8C8F36A-F6AE-737A-2BDF-0943107050C9}"/>
          </ac:spMkLst>
        </pc:spChg>
        <pc:spChg chg="ord">
          <ac:chgData name="Rosa Carolina Ayala Calvo" userId="ceeaccb2-5aaf-48bd-ae1a-a0c9382ef857" providerId="ADAL" clId="{F08ABF49-BB0C-463D-BB22-E1A68682DF80}" dt="2026-02-13T20:35:27.096" v="1231" actId="13244"/>
          <ac:spMkLst>
            <pc:docMk/>
            <pc:sldMk cId="277497990" sldId="337"/>
            <ac:spMk id="18" creationId="{DC1A94DB-4204-9615-1313-FA404C89C77F}"/>
          </ac:spMkLst>
        </pc:spChg>
        <pc:spChg chg="ord">
          <ac:chgData name="Rosa Carolina Ayala Calvo" userId="ceeaccb2-5aaf-48bd-ae1a-a0c9382ef857" providerId="ADAL" clId="{F08ABF49-BB0C-463D-BB22-E1A68682DF80}" dt="2026-02-13T20:34:19.384" v="1225" actId="13244"/>
          <ac:spMkLst>
            <pc:docMk/>
            <pc:sldMk cId="277497990" sldId="337"/>
            <ac:spMk id="20" creationId="{7FB51AD2-FE35-2062-9B56-A5EB14AC2AD1}"/>
          </ac:spMkLst>
        </pc:spChg>
        <pc:spChg chg="ord">
          <ac:chgData name="Rosa Carolina Ayala Calvo" userId="ceeaccb2-5aaf-48bd-ae1a-a0c9382ef857" providerId="ADAL" clId="{F08ABF49-BB0C-463D-BB22-E1A68682DF80}" dt="2026-02-13T20:35:08.550" v="1228" actId="13244"/>
          <ac:spMkLst>
            <pc:docMk/>
            <pc:sldMk cId="277497990" sldId="337"/>
            <ac:spMk id="21" creationId="{6F248A54-D273-E762-6373-3E26EC77D81F}"/>
          </ac:spMkLst>
        </pc:spChg>
        <pc:spChg chg="mod ord">
          <ac:chgData name="Rosa Carolina Ayala Calvo" userId="ceeaccb2-5aaf-48bd-ae1a-a0c9382ef857" providerId="ADAL" clId="{F08ABF49-BB0C-463D-BB22-E1A68682DF80}" dt="2026-02-13T20:35:17.026" v="1230" actId="13244"/>
          <ac:spMkLst>
            <pc:docMk/>
            <pc:sldMk cId="277497990" sldId="337"/>
            <ac:spMk id="22" creationId="{719B0568-67F0-4632-29E0-BD874A815099}"/>
          </ac:spMkLst>
        </pc:spChg>
        <pc:picChg chg="mod ord">
          <ac:chgData name="Rosa Carolina Ayala Calvo" userId="ceeaccb2-5aaf-48bd-ae1a-a0c9382ef857" providerId="ADAL" clId="{F08ABF49-BB0C-463D-BB22-E1A68682DF80}" dt="2026-02-13T20:34:11.467" v="1223" actId="13244"/>
          <ac:picMkLst>
            <pc:docMk/>
            <pc:sldMk cId="277497990" sldId="337"/>
            <ac:picMk id="3" creationId="{A58A1F10-612C-774D-DECB-8F8457E36604}"/>
          </ac:picMkLst>
        </pc:picChg>
        <pc:picChg chg="mod ord">
          <ac:chgData name="Rosa Carolina Ayala Calvo" userId="ceeaccb2-5aaf-48bd-ae1a-a0c9382ef857" providerId="ADAL" clId="{F08ABF49-BB0C-463D-BB22-E1A68682DF80}" dt="2026-02-13T20:34:56.360" v="1227" actId="13244"/>
          <ac:picMkLst>
            <pc:docMk/>
            <pc:sldMk cId="277497990" sldId="337"/>
            <ac:picMk id="5" creationId="{E0DE0D61-A1B8-2189-34ED-83482FAEF194}"/>
          </ac:picMkLst>
        </pc:picChg>
        <pc:picChg chg="mod">
          <ac:chgData name="Rosa Carolina Ayala Calvo" userId="ceeaccb2-5aaf-48bd-ae1a-a0c9382ef857" providerId="ADAL" clId="{F08ABF49-BB0C-463D-BB22-E1A68682DF80}" dt="2026-02-13T19:32:42.889" v="539" actId="962"/>
          <ac:picMkLst>
            <pc:docMk/>
            <pc:sldMk cId="277497990" sldId="337"/>
            <ac:picMk id="6" creationId="{56EE9B2A-A363-64EA-8DCF-A1E4C6930C43}"/>
          </ac:picMkLst>
        </pc:picChg>
        <pc:picChg chg="mod">
          <ac:chgData name="Rosa Carolina Ayala Calvo" userId="ceeaccb2-5aaf-48bd-ae1a-a0c9382ef857" providerId="ADAL" clId="{F08ABF49-BB0C-463D-BB22-E1A68682DF80}" dt="2026-02-13T19:32:46.859" v="540" actId="962"/>
          <ac:picMkLst>
            <pc:docMk/>
            <pc:sldMk cId="277497990" sldId="337"/>
            <ac:picMk id="7" creationId="{D11A737B-DE27-DD54-2AB1-1033B985CC72}"/>
          </ac:picMkLst>
        </pc:picChg>
        <pc:picChg chg="mod">
          <ac:chgData name="Rosa Carolina Ayala Calvo" userId="ceeaccb2-5aaf-48bd-ae1a-a0c9382ef857" providerId="ADAL" clId="{F08ABF49-BB0C-463D-BB22-E1A68682DF80}" dt="2026-02-13T19:46:19.520" v="543" actId="962"/>
          <ac:picMkLst>
            <pc:docMk/>
            <pc:sldMk cId="277497990" sldId="337"/>
            <ac:picMk id="9" creationId="{3FCA7A1E-22CE-B6ED-E1F8-62A05B53B44F}"/>
          </ac:picMkLst>
        </pc:picChg>
        <pc:picChg chg="mod">
          <ac:chgData name="Rosa Carolina Ayala Calvo" userId="ceeaccb2-5aaf-48bd-ae1a-a0c9382ef857" providerId="ADAL" clId="{F08ABF49-BB0C-463D-BB22-E1A68682DF80}" dt="2026-02-13T19:46:32.510" v="544" actId="962"/>
          <ac:picMkLst>
            <pc:docMk/>
            <pc:sldMk cId="277497990" sldId="337"/>
            <ac:picMk id="10" creationId="{D2A9FE78-E791-AAE2-40D9-6C54D02E0492}"/>
          </ac:picMkLst>
        </pc:picChg>
        <pc:picChg chg="mod">
          <ac:chgData name="Rosa Carolina Ayala Calvo" userId="ceeaccb2-5aaf-48bd-ae1a-a0c9382ef857" providerId="ADAL" clId="{F08ABF49-BB0C-463D-BB22-E1A68682DF80}" dt="2026-02-13T19:46:33.119" v="545" actId="962"/>
          <ac:picMkLst>
            <pc:docMk/>
            <pc:sldMk cId="277497990" sldId="337"/>
            <ac:picMk id="11" creationId="{F19C6593-6BD7-FFB2-8BA0-45D2BBA8DEB6}"/>
          </ac:picMkLst>
        </pc:picChg>
        <pc:picChg chg="mod">
          <ac:chgData name="Rosa Carolina Ayala Calvo" userId="ceeaccb2-5aaf-48bd-ae1a-a0c9382ef857" providerId="ADAL" clId="{F08ABF49-BB0C-463D-BB22-E1A68682DF80}" dt="2026-02-13T19:46:33.841" v="546" actId="962"/>
          <ac:picMkLst>
            <pc:docMk/>
            <pc:sldMk cId="277497990" sldId="337"/>
            <ac:picMk id="12" creationId="{81EA0D96-70CC-0A8A-14EF-CABF9BAAED84}"/>
          </ac:picMkLst>
        </pc:picChg>
        <pc:picChg chg="mod">
          <ac:chgData name="Rosa Carolina Ayala Calvo" userId="ceeaccb2-5aaf-48bd-ae1a-a0c9382ef857" providerId="ADAL" clId="{F08ABF49-BB0C-463D-BB22-E1A68682DF80}" dt="2026-02-13T19:46:34.431" v="547" actId="962"/>
          <ac:picMkLst>
            <pc:docMk/>
            <pc:sldMk cId="277497990" sldId="337"/>
            <ac:picMk id="13" creationId="{38116A8D-E2ED-8B67-A01B-8C7B3E34BDA4}"/>
          </ac:picMkLst>
        </pc:picChg>
        <pc:picChg chg="mod">
          <ac:chgData name="Rosa Carolina Ayala Calvo" userId="ceeaccb2-5aaf-48bd-ae1a-a0c9382ef857" providerId="ADAL" clId="{F08ABF49-BB0C-463D-BB22-E1A68682DF80}" dt="2026-02-13T19:46:34.957" v="548" actId="962"/>
          <ac:picMkLst>
            <pc:docMk/>
            <pc:sldMk cId="277497990" sldId="337"/>
            <ac:picMk id="14" creationId="{C7D28EB7-8A08-0E98-E6F8-64813A564C20}"/>
          </ac:picMkLst>
        </pc:picChg>
        <pc:picChg chg="mod">
          <ac:chgData name="Rosa Carolina Ayala Calvo" userId="ceeaccb2-5aaf-48bd-ae1a-a0c9382ef857" providerId="ADAL" clId="{F08ABF49-BB0C-463D-BB22-E1A68682DF80}" dt="2026-02-13T19:46:35.773" v="549" actId="962"/>
          <ac:picMkLst>
            <pc:docMk/>
            <pc:sldMk cId="277497990" sldId="337"/>
            <ac:picMk id="15" creationId="{E0E41678-2F0A-AFEE-B79B-8C279C2687DC}"/>
          </ac:picMkLst>
        </pc:picChg>
        <pc:picChg chg="mod">
          <ac:chgData name="Rosa Carolina Ayala Calvo" userId="ceeaccb2-5aaf-48bd-ae1a-a0c9382ef857" providerId="ADAL" clId="{F08ABF49-BB0C-463D-BB22-E1A68682DF80}" dt="2026-02-13T19:46:36.392" v="550" actId="962"/>
          <ac:picMkLst>
            <pc:docMk/>
            <pc:sldMk cId="277497990" sldId="337"/>
            <ac:picMk id="16" creationId="{B88486CB-14AD-9E19-A72E-15D0524C9F62}"/>
          </ac:picMkLst>
        </pc:picChg>
        <pc:picChg chg="mod">
          <ac:chgData name="Rosa Carolina Ayala Calvo" userId="ceeaccb2-5aaf-48bd-ae1a-a0c9382ef857" providerId="ADAL" clId="{F08ABF49-BB0C-463D-BB22-E1A68682DF80}" dt="2026-02-13T19:46:37.004" v="551" actId="962"/>
          <ac:picMkLst>
            <pc:docMk/>
            <pc:sldMk cId="277497990" sldId="337"/>
            <ac:picMk id="17" creationId="{2F2ED0A9-0401-1750-3D83-24A8CE422744}"/>
          </ac:picMkLst>
        </pc:picChg>
        <pc:picChg chg="mod">
          <ac:chgData name="Rosa Carolina Ayala Calvo" userId="ceeaccb2-5aaf-48bd-ae1a-a0c9382ef857" providerId="ADAL" clId="{F08ABF49-BB0C-463D-BB22-E1A68682DF80}" dt="2026-02-13T19:46:44.925" v="553" actId="962"/>
          <ac:picMkLst>
            <pc:docMk/>
            <pc:sldMk cId="277497990" sldId="337"/>
            <ac:picMk id="19" creationId="{FF8D4D58-A548-0661-8AD6-60D44EF04B0E}"/>
          </ac:picMkLst>
        </pc:picChg>
      </pc:sldChg>
      <pc:sldChg chg="modSp mod">
        <pc:chgData name="Rosa Carolina Ayala Calvo" userId="ceeaccb2-5aaf-48bd-ae1a-a0c9382ef857" providerId="ADAL" clId="{F08ABF49-BB0C-463D-BB22-E1A68682DF80}" dt="2026-02-13T20:31:43.885" v="1204" actId="13244"/>
        <pc:sldMkLst>
          <pc:docMk/>
          <pc:sldMk cId="2221566962" sldId="339"/>
        </pc:sldMkLst>
        <pc:spChg chg="mod ord">
          <ac:chgData name="Rosa Carolina Ayala Calvo" userId="ceeaccb2-5aaf-48bd-ae1a-a0c9382ef857" providerId="ADAL" clId="{F08ABF49-BB0C-463D-BB22-E1A68682DF80}" dt="2026-02-13T20:31:43.885" v="1204" actId="13244"/>
          <ac:spMkLst>
            <pc:docMk/>
            <pc:sldMk cId="2221566962" sldId="339"/>
            <ac:spMk id="4" creationId="{6F300A7E-C00C-799A-7DA1-2C77A2C4B035}"/>
          </ac:spMkLst>
        </pc:spChg>
        <pc:picChg chg="mod ord">
          <ac:chgData name="Rosa Carolina Ayala Calvo" userId="ceeaccb2-5aaf-48bd-ae1a-a0c9382ef857" providerId="ADAL" clId="{F08ABF49-BB0C-463D-BB22-E1A68682DF80}" dt="2026-02-13T20:31:39.660" v="1203" actId="13244"/>
          <ac:picMkLst>
            <pc:docMk/>
            <pc:sldMk cId="2221566962" sldId="339"/>
            <ac:picMk id="3" creationId="{E02D3170-867D-B5CC-74D8-210403DFE78D}"/>
          </ac:picMkLst>
        </pc:picChg>
        <pc:picChg chg="mod">
          <ac:chgData name="Rosa Carolina Ayala Calvo" userId="ceeaccb2-5aaf-48bd-ae1a-a0c9382ef857" providerId="ADAL" clId="{F08ABF49-BB0C-463D-BB22-E1A68682DF80}" dt="2026-02-13T19:29:55.178" v="513" actId="962"/>
          <ac:picMkLst>
            <pc:docMk/>
            <pc:sldMk cId="2221566962" sldId="339"/>
            <ac:picMk id="30" creationId="{994B5BE4-4F14-8218-1892-61ECB85DF856}"/>
          </ac:picMkLst>
        </pc:picChg>
        <pc:picChg chg="mod">
          <ac:chgData name="Rosa Carolina Ayala Calvo" userId="ceeaccb2-5aaf-48bd-ae1a-a0c9382ef857" providerId="ADAL" clId="{F08ABF49-BB0C-463D-BB22-E1A68682DF80}" dt="2026-02-13T19:29:47.461" v="511" actId="962"/>
          <ac:picMkLst>
            <pc:docMk/>
            <pc:sldMk cId="2221566962" sldId="339"/>
            <ac:picMk id="32" creationId="{9573EC3A-DE9A-632C-BC1E-EEC72159A8EF}"/>
          </ac:picMkLst>
        </pc:picChg>
      </pc:sldChg>
      <pc:sldChg chg="modSp mod">
        <pc:chgData name="Rosa Carolina Ayala Calvo" userId="ceeaccb2-5aaf-48bd-ae1a-a0c9382ef857" providerId="ADAL" clId="{F08ABF49-BB0C-463D-BB22-E1A68682DF80}" dt="2026-02-13T20:30:40.772" v="1197" actId="13244"/>
        <pc:sldMkLst>
          <pc:docMk/>
          <pc:sldMk cId="3430506957" sldId="340"/>
        </pc:sldMkLst>
        <pc:spChg chg="ord">
          <ac:chgData name="Rosa Carolina Ayala Calvo" userId="ceeaccb2-5aaf-48bd-ae1a-a0c9382ef857" providerId="ADAL" clId="{F08ABF49-BB0C-463D-BB22-E1A68682DF80}" dt="2026-02-13T20:30:29.373" v="1194" actId="13244"/>
          <ac:spMkLst>
            <pc:docMk/>
            <pc:sldMk cId="3430506957" sldId="340"/>
            <ac:spMk id="5" creationId="{4DAB8299-BE48-7A57-7D26-05812B0FDA9B}"/>
          </ac:spMkLst>
        </pc:spChg>
        <pc:spChg chg="ord">
          <ac:chgData name="Rosa Carolina Ayala Calvo" userId="ceeaccb2-5aaf-48bd-ae1a-a0c9382ef857" providerId="ADAL" clId="{F08ABF49-BB0C-463D-BB22-E1A68682DF80}" dt="2026-02-13T20:30:40.772" v="1197" actId="13244"/>
          <ac:spMkLst>
            <pc:docMk/>
            <pc:sldMk cId="3430506957" sldId="340"/>
            <ac:spMk id="7" creationId="{2079B903-6E02-FF55-6759-D2A41A0E580C}"/>
          </ac:spMkLst>
        </pc:spChg>
        <pc:spChg chg="ord">
          <ac:chgData name="Rosa Carolina Ayala Calvo" userId="ceeaccb2-5aaf-48bd-ae1a-a0c9382ef857" providerId="ADAL" clId="{F08ABF49-BB0C-463D-BB22-E1A68682DF80}" dt="2026-02-13T20:30:04.026" v="1190" actId="13244"/>
          <ac:spMkLst>
            <pc:docMk/>
            <pc:sldMk cId="3430506957" sldId="340"/>
            <ac:spMk id="11" creationId="{7C8C7E8F-F4C7-6CE8-D037-40E331E323AD}"/>
          </ac:spMkLst>
        </pc:spChg>
        <pc:spChg chg="mod ord">
          <ac:chgData name="Rosa Carolina Ayala Calvo" userId="ceeaccb2-5aaf-48bd-ae1a-a0c9382ef857" providerId="ADAL" clId="{F08ABF49-BB0C-463D-BB22-E1A68682DF80}" dt="2026-02-13T20:30:38.628" v="1196" actId="13244"/>
          <ac:spMkLst>
            <pc:docMk/>
            <pc:sldMk cId="3430506957" sldId="340"/>
            <ac:spMk id="14" creationId="{948E5653-3E85-DAA5-A06B-BC03F60488AB}"/>
          </ac:spMkLst>
        </pc:spChg>
        <pc:spChg chg="ord">
          <ac:chgData name="Rosa Carolina Ayala Calvo" userId="ceeaccb2-5aaf-48bd-ae1a-a0c9382ef857" providerId="ADAL" clId="{F08ABF49-BB0C-463D-BB22-E1A68682DF80}" dt="2026-02-13T20:30:24.502" v="1192" actId="13244"/>
          <ac:spMkLst>
            <pc:docMk/>
            <pc:sldMk cId="3430506957" sldId="340"/>
            <ac:spMk id="15" creationId="{1670959F-8146-9FFF-43C5-603E7B17C2A5}"/>
          </ac:spMkLst>
        </pc:spChg>
        <pc:picChg chg="mod">
          <ac:chgData name="Rosa Carolina Ayala Calvo" userId="ceeaccb2-5aaf-48bd-ae1a-a0c9382ef857" providerId="ADAL" clId="{F08ABF49-BB0C-463D-BB22-E1A68682DF80}" dt="2026-02-13T19:27:41.908" v="493" actId="962"/>
          <ac:picMkLst>
            <pc:docMk/>
            <pc:sldMk cId="3430506957" sldId="340"/>
            <ac:picMk id="3" creationId="{23BBDAFF-319D-A577-5489-D86564AF819E}"/>
          </ac:picMkLst>
        </pc:picChg>
        <pc:picChg chg="mod">
          <ac:chgData name="Rosa Carolina Ayala Calvo" userId="ceeaccb2-5aaf-48bd-ae1a-a0c9382ef857" providerId="ADAL" clId="{F08ABF49-BB0C-463D-BB22-E1A68682DF80}" dt="2026-02-13T19:27:05.812" v="483" actId="962"/>
          <ac:picMkLst>
            <pc:docMk/>
            <pc:sldMk cId="3430506957" sldId="340"/>
            <ac:picMk id="8" creationId="{276BD555-F8EF-EF65-A512-141C2CA1AB8D}"/>
          </ac:picMkLst>
        </pc:picChg>
        <pc:picChg chg="mod">
          <ac:chgData name="Rosa Carolina Ayala Calvo" userId="ceeaccb2-5aaf-48bd-ae1a-a0c9382ef857" providerId="ADAL" clId="{F08ABF49-BB0C-463D-BB22-E1A68682DF80}" dt="2026-02-13T19:27:15.766" v="485" actId="962"/>
          <ac:picMkLst>
            <pc:docMk/>
            <pc:sldMk cId="3430506957" sldId="340"/>
            <ac:picMk id="9" creationId="{02B1F4D4-9223-6725-1C83-F7B0873CF64F}"/>
          </ac:picMkLst>
        </pc:picChg>
        <pc:picChg chg="mod">
          <ac:chgData name="Rosa Carolina Ayala Calvo" userId="ceeaccb2-5aaf-48bd-ae1a-a0c9382ef857" providerId="ADAL" clId="{F08ABF49-BB0C-463D-BB22-E1A68682DF80}" dt="2026-02-13T19:27:21.119" v="487" actId="962"/>
          <ac:picMkLst>
            <pc:docMk/>
            <pc:sldMk cId="3430506957" sldId="340"/>
            <ac:picMk id="10" creationId="{5ACCA4EA-1AA5-A5B0-3437-85AB013F522E}"/>
          </ac:picMkLst>
        </pc:picChg>
        <pc:picChg chg="mod">
          <ac:chgData name="Rosa Carolina Ayala Calvo" userId="ceeaccb2-5aaf-48bd-ae1a-a0c9382ef857" providerId="ADAL" clId="{F08ABF49-BB0C-463D-BB22-E1A68682DF80}" dt="2026-02-13T20:30:26.276" v="1193" actId="13244"/>
          <ac:picMkLst>
            <pc:docMk/>
            <pc:sldMk cId="3430506957" sldId="340"/>
            <ac:picMk id="12" creationId="{C97E020E-6DC2-123D-0340-833B7ED660EB}"/>
          </ac:picMkLst>
        </pc:picChg>
        <pc:picChg chg="mod">
          <ac:chgData name="Rosa Carolina Ayala Calvo" userId="ceeaccb2-5aaf-48bd-ae1a-a0c9382ef857" providerId="ADAL" clId="{F08ABF49-BB0C-463D-BB22-E1A68682DF80}" dt="2026-02-13T20:30:36.553" v="1195" actId="13244"/>
          <ac:picMkLst>
            <pc:docMk/>
            <pc:sldMk cId="3430506957" sldId="340"/>
            <ac:picMk id="13" creationId="{4BA86030-A483-E5C3-C2C3-7B99E0F466D6}"/>
          </ac:picMkLst>
        </pc:picChg>
      </pc:sldChg>
      <pc:sldChg chg="modSp mod">
        <pc:chgData name="Rosa Carolina Ayala Calvo" userId="ceeaccb2-5aaf-48bd-ae1a-a0c9382ef857" providerId="ADAL" clId="{F08ABF49-BB0C-463D-BB22-E1A68682DF80}" dt="2026-02-13T20:31:30.952" v="1202" actId="13244"/>
        <pc:sldMkLst>
          <pc:docMk/>
          <pc:sldMk cId="4120018846" sldId="341"/>
        </pc:sldMkLst>
        <pc:spChg chg="ord">
          <ac:chgData name="Rosa Carolina Ayala Calvo" userId="ceeaccb2-5aaf-48bd-ae1a-a0c9382ef857" providerId="ADAL" clId="{F08ABF49-BB0C-463D-BB22-E1A68682DF80}" dt="2026-02-13T20:31:30.952" v="1202" actId="13244"/>
          <ac:spMkLst>
            <pc:docMk/>
            <pc:sldMk cId="4120018846" sldId="341"/>
            <ac:spMk id="7" creationId="{1B3AA7B8-6A5A-CAF4-6B95-F6DAD7D9A22A}"/>
          </ac:spMkLst>
        </pc:spChg>
        <pc:picChg chg="mod">
          <ac:chgData name="Rosa Carolina Ayala Calvo" userId="ceeaccb2-5aaf-48bd-ae1a-a0c9382ef857" providerId="ADAL" clId="{F08ABF49-BB0C-463D-BB22-E1A68682DF80}" dt="2026-02-13T19:29:22.094" v="509" actId="962"/>
          <ac:picMkLst>
            <pc:docMk/>
            <pc:sldMk cId="4120018846" sldId="341"/>
            <ac:picMk id="3" creationId="{8D644588-4A04-5380-9636-DB4A036479D6}"/>
          </ac:picMkLst>
        </pc:picChg>
        <pc:picChg chg="mod">
          <ac:chgData name="Rosa Carolina Ayala Calvo" userId="ceeaccb2-5aaf-48bd-ae1a-a0c9382ef857" providerId="ADAL" clId="{F08ABF49-BB0C-463D-BB22-E1A68682DF80}" dt="2026-02-13T19:29:12.342" v="505" actId="962"/>
          <ac:picMkLst>
            <pc:docMk/>
            <pc:sldMk cId="4120018846" sldId="341"/>
            <ac:picMk id="5" creationId="{114F55C1-1FE9-33AB-82A6-08B9A75819BB}"/>
          </ac:picMkLst>
        </pc:picChg>
        <pc:picChg chg="mod">
          <ac:chgData name="Rosa Carolina Ayala Calvo" userId="ceeaccb2-5aaf-48bd-ae1a-a0c9382ef857" providerId="ADAL" clId="{F08ABF49-BB0C-463D-BB22-E1A68682DF80}" dt="2026-02-13T19:29:18.493" v="507" actId="962"/>
          <ac:picMkLst>
            <pc:docMk/>
            <pc:sldMk cId="4120018846" sldId="341"/>
            <ac:picMk id="6" creationId="{7716A060-0B3B-F56E-E248-ED5D58FC61E3}"/>
          </ac:picMkLst>
        </pc:picChg>
      </pc:sldChg>
      <pc:sldChg chg="modSp mod">
        <pc:chgData name="Rosa Carolina Ayala Calvo" userId="ceeaccb2-5aaf-48bd-ae1a-a0c9382ef857" providerId="ADAL" clId="{F08ABF49-BB0C-463D-BB22-E1A68682DF80}" dt="2026-02-13T20:20:51.070" v="1124" actId="13244"/>
        <pc:sldMkLst>
          <pc:docMk/>
          <pc:sldMk cId="2250344748" sldId="342"/>
        </pc:sldMkLst>
        <pc:spChg chg="mod">
          <ac:chgData name="Rosa Carolina Ayala Calvo" userId="ceeaccb2-5aaf-48bd-ae1a-a0c9382ef857" providerId="ADAL" clId="{F08ABF49-BB0C-463D-BB22-E1A68682DF80}" dt="2026-02-13T18:16:50.403" v="337" actId="962"/>
          <ac:spMkLst>
            <pc:docMk/>
            <pc:sldMk cId="2250344748" sldId="342"/>
            <ac:spMk id="6" creationId="{C7FC16D3-2284-AF95-E382-5CE9DF289726}"/>
          </ac:spMkLst>
        </pc:spChg>
        <pc:spChg chg="mod">
          <ac:chgData name="Rosa Carolina Ayala Calvo" userId="ceeaccb2-5aaf-48bd-ae1a-a0c9382ef857" providerId="ADAL" clId="{F08ABF49-BB0C-463D-BB22-E1A68682DF80}" dt="2026-02-13T17:48:33.177" v="50" actId="1076"/>
          <ac:spMkLst>
            <pc:docMk/>
            <pc:sldMk cId="2250344748" sldId="342"/>
            <ac:spMk id="7" creationId="{E45CA1D4-65C2-08C6-6038-35D094660952}"/>
          </ac:spMkLst>
        </pc:spChg>
        <pc:picChg chg="mod">
          <ac:chgData name="Rosa Carolina Ayala Calvo" userId="ceeaccb2-5aaf-48bd-ae1a-a0c9382ef857" providerId="ADAL" clId="{F08ABF49-BB0C-463D-BB22-E1A68682DF80}" dt="2026-02-13T18:16:18.345" v="334" actId="962"/>
          <ac:picMkLst>
            <pc:docMk/>
            <pc:sldMk cId="2250344748" sldId="342"/>
            <ac:picMk id="4" creationId="{CF429787-E801-9E03-6DDE-70199710E6E1}"/>
          </ac:picMkLst>
        </pc:picChg>
        <pc:picChg chg="mod ord">
          <ac:chgData name="Rosa Carolina Ayala Calvo" userId="ceeaccb2-5aaf-48bd-ae1a-a0c9382ef857" providerId="ADAL" clId="{F08ABF49-BB0C-463D-BB22-E1A68682DF80}" dt="2026-02-13T20:20:51.070" v="1124" actId="13244"/>
          <ac:picMkLst>
            <pc:docMk/>
            <pc:sldMk cId="2250344748" sldId="342"/>
            <ac:picMk id="5" creationId="{67F6673E-1083-36BD-56DA-9FA87EC80C98}"/>
          </ac:picMkLst>
        </pc:picChg>
        <pc:cxnChg chg="mod">
          <ac:chgData name="Rosa Carolina Ayala Calvo" userId="ceeaccb2-5aaf-48bd-ae1a-a0c9382ef857" providerId="ADAL" clId="{F08ABF49-BB0C-463D-BB22-E1A68682DF80}" dt="2026-02-13T18:16:51.626" v="338" actId="962"/>
          <ac:cxnSpMkLst>
            <pc:docMk/>
            <pc:sldMk cId="2250344748" sldId="342"/>
            <ac:cxnSpMk id="8" creationId="{CE3E5838-79C4-63F6-B252-D173A6CBC567}"/>
          </ac:cxnSpMkLst>
        </pc:cxnChg>
      </pc:sldChg>
      <pc:sldChg chg="modSp mod">
        <pc:chgData name="Rosa Carolina Ayala Calvo" userId="ceeaccb2-5aaf-48bd-ae1a-a0c9382ef857" providerId="ADAL" clId="{F08ABF49-BB0C-463D-BB22-E1A68682DF80}" dt="2026-02-13T20:20:22.846" v="1123" actId="13244"/>
        <pc:sldMkLst>
          <pc:docMk/>
          <pc:sldMk cId="184783579" sldId="343"/>
        </pc:sldMkLst>
        <pc:spChg chg="ord">
          <ac:chgData name="Rosa Carolina Ayala Calvo" userId="ceeaccb2-5aaf-48bd-ae1a-a0c9382ef857" providerId="ADAL" clId="{F08ABF49-BB0C-463D-BB22-E1A68682DF80}" dt="2026-02-13T20:20:18.159" v="1122" actId="13244"/>
          <ac:spMkLst>
            <pc:docMk/>
            <pc:sldMk cId="184783579" sldId="343"/>
            <ac:spMk id="3" creationId="{C1559D3F-A56C-2ACD-17D7-444124004EB2}"/>
          </ac:spMkLst>
        </pc:spChg>
        <pc:spChg chg="mod">
          <ac:chgData name="Rosa Carolina Ayala Calvo" userId="ceeaccb2-5aaf-48bd-ae1a-a0c9382ef857" providerId="ADAL" clId="{F08ABF49-BB0C-463D-BB22-E1A68682DF80}" dt="2026-02-13T17:47:49.345" v="48" actId="1076"/>
          <ac:spMkLst>
            <pc:docMk/>
            <pc:sldMk cId="184783579" sldId="343"/>
            <ac:spMk id="5" creationId="{C729FD91-4F2F-ADED-5FEF-A1E0C652BAB9}"/>
          </ac:spMkLst>
        </pc:spChg>
        <pc:picChg chg="mod ord">
          <ac:chgData name="Rosa Carolina Ayala Calvo" userId="ceeaccb2-5aaf-48bd-ae1a-a0c9382ef857" providerId="ADAL" clId="{F08ABF49-BB0C-463D-BB22-E1A68682DF80}" dt="2026-02-13T20:20:22.846" v="1123" actId="13244"/>
          <ac:picMkLst>
            <pc:docMk/>
            <pc:sldMk cId="184783579" sldId="343"/>
            <ac:picMk id="4" creationId="{D0C0262B-27A8-F33C-C390-BE20FE3A42BA}"/>
          </ac:picMkLst>
        </pc:picChg>
      </pc:sldChg>
      <pc:sldChg chg="modSp mod">
        <pc:chgData name="Rosa Carolina Ayala Calvo" userId="ceeaccb2-5aaf-48bd-ae1a-a0c9382ef857" providerId="ADAL" clId="{F08ABF49-BB0C-463D-BB22-E1A68682DF80}" dt="2026-02-13T20:53:05.486" v="1657" actId="20577"/>
        <pc:sldMkLst>
          <pc:docMk/>
          <pc:sldMk cId="1725505235" sldId="344"/>
        </pc:sldMkLst>
        <pc:spChg chg="ord">
          <ac:chgData name="Rosa Carolina Ayala Calvo" userId="ceeaccb2-5aaf-48bd-ae1a-a0c9382ef857" providerId="ADAL" clId="{F08ABF49-BB0C-463D-BB22-E1A68682DF80}" dt="2026-02-13T20:12:01.792" v="1054" actId="13244"/>
          <ac:spMkLst>
            <pc:docMk/>
            <pc:sldMk cId="1725505235" sldId="344"/>
            <ac:spMk id="8" creationId="{2985B62B-7C21-72B2-CB69-443B4D605434}"/>
          </ac:spMkLst>
        </pc:spChg>
        <pc:spChg chg="mod ord">
          <ac:chgData name="Rosa Carolina Ayala Calvo" userId="ceeaccb2-5aaf-48bd-ae1a-a0c9382ef857" providerId="ADAL" clId="{F08ABF49-BB0C-463D-BB22-E1A68682DF80}" dt="2026-02-13T20:53:05.486" v="1657" actId="20577"/>
          <ac:spMkLst>
            <pc:docMk/>
            <pc:sldMk cId="1725505235" sldId="344"/>
            <ac:spMk id="15" creationId="{0A849809-2AB9-C9FB-2D6A-3139ACE1C333}"/>
          </ac:spMkLst>
        </pc:spChg>
        <pc:picChg chg="mod">
          <ac:chgData name="Rosa Carolina Ayala Calvo" userId="ceeaccb2-5aaf-48bd-ae1a-a0c9382ef857" providerId="ADAL" clId="{F08ABF49-BB0C-463D-BB22-E1A68682DF80}" dt="2026-02-13T18:04:15.719" v="230" actId="962"/>
          <ac:picMkLst>
            <pc:docMk/>
            <pc:sldMk cId="1725505235" sldId="344"/>
            <ac:picMk id="2" creationId="{5C66C3C9-5C29-746E-0311-6E23B8457E91}"/>
          </ac:picMkLst>
        </pc:picChg>
        <pc:picChg chg="mod ord">
          <ac:chgData name="Rosa Carolina Ayala Calvo" userId="ceeaccb2-5aaf-48bd-ae1a-a0c9382ef857" providerId="ADAL" clId="{F08ABF49-BB0C-463D-BB22-E1A68682DF80}" dt="2026-02-13T20:11:49.068" v="1053" actId="13244"/>
          <ac:picMkLst>
            <pc:docMk/>
            <pc:sldMk cId="1725505235" sldId="344"/>
            <ac:picMk id="3" creationId="{71745C13-6C65-3E49-C619-071288E23432}"/>
          </ac:picMkLst>
        </pc:picChg>
        <pc:picChg chg="mod">
          <ac:chgData name="Rosa Carolina Ayala Calvo" userId="ceeaccb2-5aaf-48bd-ae1a-a0c9382ef857" providerId="ADAL" clId="{F08ABF49-BB0C-463D-BB22-E1A68682DF80}" dt="2026-02-13T18:03:50.504" v="226" actId="962"/>
          <ac:picMkLst>
            <pc:docMk/>
            <pc:sldMk cId="1725505235" sldId="344"/>
            <ac:picMk id="13" creationId="{8FF8AD2B-EA6D-6223-1790-3744F36DB620}"/>
          </ac:picMkLst>
        </pc:picChg>
      </pc:sldChg>
      <pc:sldChg chg="modSp mod">
        <pc:chgData name="Rosa Carolina Ayala Calvo" userId="ceeaccb2-5aaf-48bd-ae1a-a0c9382ef857" providerId="ADAL" clId="{F08ABF49-BB0C-463D-BB22-E1A68682DF80}" dt="2026-02-13T20:15:43.191" v="1089" actId="13244"/>
        <pc:sldMkLst>
          <pc:docMk/>
          <pc:sldMk cId="3043494134" sldId="347"/>
        </pc:sldMkLst>
        <pc:spChg chg="mod ord">
          <ac:chgData name="Rosa Carolina Ayala Calvo" userId="ceeaccb2-5aaf-48bd-ae1a-a0c9382ef857" providerId="ADAL" clId="{F08ABF49-BB0C-463D-BB22-E1A68682DF80}" dt="2026-02-13T20:15:29.295" v="1086" actId="13244"/>
          <ac:spMkLst>
            <pc:docMk/>
            <pc:sldMk cId="3043494134" sldId="347"/>
            <ac:spMk id="4" creationId="{EA95E03C-5F24-D096-004C-1F0EBE8AFB13}"/>
          </ac:spMkLst>
        </pc:spChg>
        <pc:picChg chg="mod ord">
          <ac:chgData name="Rosa Carolina Ayala Calvo" userId="ceeaccb2-5aaf-48bd-ae1a-a0c9382ef857" providerId="ADAL" clId="{F08ABF49-BB0C-463D-BB22-E1A68682DF80}" dt="2026-02-13T20:15:20.602" v="1084" actId="13244"/>
          <ac:picMkLst>
            <pc:docMk/>
            <pc:sldMk cId="3043494134" sldId="347"/>
            <ac:picMk id="8" creationId="{A04A708A-9F82-0A0F-D820-02FDCA09AB48}"/>
          </ac:picMkLst>
        </pc:picChg>
        <pc:picChg chg="mod">
          <ac:chgData name="Rosa Carolina Ayala Calvo" userId="ceeaccb2-5aaf-48bd-ae1a-a0c9382ef857" providerId="ADAL" clId="{F08ABF49-BB0C-463D-BB22-E1A68682DF80}" dt="2026-02-13T18:09:56.188" v="280" actId="962"/>
          <ac:picMkLst>
            <pc:docMk/>
            <pc:sldMk cId="3043494134" sldId="347"/>
            <ac:picMk id="10" creationId="{88595CE6-59E7-3C09-4CB0-B7F5508FB2BB}"/>
          </ac:picMkLst>
        </pc:picChg>
        <pc:picChg chg="mod ord">
          <ac:chgData name="Rosa Carolina Ayala Calvo" userId="ceeaccb2-5aaf-48bd-ae1a-a0c9382ef857" providerId="ADAL" clId="{F08ABF49-BB0C-463D-BB22-E1A68682DF80}" dt="2026-02-13T20:15:35.807" v="1087" actId="13244"/>
          <ac:picMkLst>
            <pc:docMk/>
            <pc:sldMk cId="3043494134" sldId="347"/>
            <ac:picMk id="11" creationId="{17CEE6B5-DE23-AE6E-151D-3F6805743E1C}"/>
          </ac:picMkLst>
        </pc:picChg>
        <pc:picChg chg="mod ord">
          <ac:chgData name="Rosa Carolina Ayala Calvo" userId="ceeaccb2-5aaf-48bd-ae1a-a0c9382ef857" providerId="ADAL" clId="{F08ABF49-BB0C-463D-BB22-E1A68682DF80}" dt="2026-02-13T20:15:26.177" v="1085" actId="13244"/>
          <ac:picMkLst>
            <pc:docMk/>
            <pc:sldMk cId="3043494134" sldId="347"/>
            <ac:picMk id="12" creationId="{E3243E48-9F2F-1582-B844-6F77D91851E8}"/>
          </ac:picMkLst>
        </pc:picChg>
        <pc:picChg chg="mod">
          <ac:chgData name="Rosa Carolina Ayala Calvo" userId="ceeaccb2-5aaf-48bd-ae1a-a0c9382ef857" providerId="ADAL" clId="{F08ABF49-BB0C-463D-BB22-E1A68682DF80}" dt="2026-02-13T18:10:22.517" v="286" actId="962"/>
          <ac:picMkLst>
            <pc:docMk/>
            <pc:sldMk cId="3043494134" sldId="347"/>
            <ac:picMk id="14" creationId="{0A189B86-378C-1690-0DA6-ED884681AE1A}"/>
          </ac:picMkLst>
        </pc:picChg>
        <pc:picChg chg="mod">
          <ac:chgData name="Rosa Carolina Ayala Calvo" userId="ceeaccb2-5aaf-48bd-ae1a-a0c9382ef857" providerId="ADAL" clId="{F08ABF49-BB0C-463D-BB22-E1A68682DF80}" dt="2026-02-13T18:11:05.954" v="288" actId="962"/>
          <ac:picMkLst>
            <pc:docMk/>
            <pc:sldMk cId="3043494134" sldId="347"/>
            <ac:picMk id="15" creationId="{AA6DAB77-1359-40C4-0139-65A00ED15206}"/>
          </ac:picMkLst>
        </pc:picChg>
        <pc:picChg chg="mod ord">
          <ac:chgData name="Rosa Carolina Ayala Calvo" userId="ceeaccb2-5aaf-48bd-ae1a-a0c9382ef857" providerId="ADAL" clId="{F08ABF49-BB0C-463D-BB22-E1A68682DF80}" dt="2026-02-13T20:15:41.184" v="1088" actId="13244"/>
          <ac:picMkLst>
            <pc:docMk/>
            <pc:sldMk cId="3043494134" sldId="347"/>
            <ac:picMk id="17" creationId="{E3BF950E-DF15-8F4C-66C0-85B8596C41A0}"/>
          </ac:picMkLst>
        </pc:picChg>
        <pc:picChg chg="mod ord">
          <ac:chgData name="Rosa Carolina Ayala Calvo" userId="ceeaccb2-5aaf-48bd-ae1a-a0c9382ef857" providerId="ADAL" clId="{F08ABF49-BB0C-463D-BB22-E1A68682DF80}" dt="2026-02-13T20:15:43.191" v="1089" actId="13244"/>
          <ac:picMkLst>
            <pc:docMk/>
            <pc:sldMk cId="3043494134" sldId="347"/>
            <ac:picMk id="18" creationId="{21EB03C1-5707-7D66-1594-A3B436D13752}"/>
          </ac:picMkLst>
        </pc:picChg>
      </pc:sldChg>
      <pc:sldChg chg="modSp mod">
        <pc:chgData name="Rosa Carolina Ayala Calvo" userId="ceeaccb2-5aaf-48bd-ae1a-a0c9382ef857" providerId="ADAL" clId="{F08ABF49-BB0C-463D-BB22-E1A68682DF80}" dt="2026-02-13T19:49:56.622" v="585" actId="33553"/>
        <pc:sldMkLst>
          <pc:docMk/>
          <pc:sldMk cId="1190923404" sldId="348"/>
        </pc:sldMkLst>
        <pc:spChg chg="mod">
          <ac:chgData name="Rosa Carolina Ayala Calvo" userId="ceeaccb2-5aaf-48bd-ae1a-a0c9382ef857" providerId="ADAL" clId="{F08ABF49-BB0C-463D-BB22-E1A68682DF80}" dt="2026-02-13T19:49:56.622" v="585" actId="33553"/>
          <ac:spMkLst>
            <pc:docMk/>
            <pc:sldMk cId="1190923404" sldId="348"/>
            <ac:spMk id="3" creationId="{66724F19-823A-19E4-27C9-2C5CD619B1FA}"/>
          </ac:spMkLst>
        </pc:spChg>
        <pc:picChg chg="mod">
          <ac:chgData name="Rosa Carolina Ayala Calvo" userId="ceeaccb2-5aaf-48bd-ae1a-a0c9382ef857" providerId="ADAL" clId="{F08ABF49-BB0C-463D-BB22-E1A68682DF80}" dt="2026-02-13T18:11:31.209" v="294" actId="962"/>
          <ac:picMkLst>
            <pc:docMk/>
            <pc:sldMk cId="1190923404" sldId="348"/>
            <ac:picMk id="4" creationId="{49D43710-21EB-5BEF-7475-9B08B38C05C8}"/>
          </ac:picMkLst>
        </pc:picChg>
        <pc:picChg chg="mod">
          <ac:chgData name="Rosa Carolina Ayala Calvo" userId="ceeaccb2-5aaf-48bd-ae1a-a0c9382ef857" providerId="ADAL" clId="{F08ABF49-BB0C-463D-BB22-E1A68682DF80}" dt="2026-02-13T18:11:34.255" v="296" actId="962"/>
          <ac:picMkLst>
            <pc:docMk/>
            <pc:sldMk cId="1190923404" sldId="348"/>
            <ac:picMk id="7" creationId="{929A1560-851A-2150-ACE6-009024A8F152}"/>
          </ac:picMkLst>
        </pc:picChg>
      </pc:sldChg>
      <pc:sldChg chg="modSp mod">
        <pc:chgData name="Rosa Carolina Ayala Calvo" userId="ceeaccb2-5aaf-48bd-ae1a-a0c9382ef857" providerId="ADAL" clId="{F08ABF49-BB0C-463D-BB22-E1A68682DF80}" dt="2026-02-13T20:16:11.741" v="1090" actId="13244"/>
        <pc:sldMkLst>
          <pc:docMk/>
          <pc:sldMk cId="4250338776" sldId="349"/>
        </pc:sldMkLst>
        <pc:spChg chg="mod">
          <ac:chgData name="Rosa Carolina Ayala Calvo" userId="ceeaccb2-5aaf-48bd-ae1a-a0c9382ef857" providerId="ADAL" clId="{F08ABF49-BB0C-463D-BB22-E1A68682DF80}" dt="2026-02-13T19:49:59.099" v="586" actId="33553"/>
          <ac:spMkLst>
            <pc:docMk/>
            <pc:sldMk cId="4250338776" sldId="349"/>
            <ac:spMk id="3" creationId="{C8F4EA3E-F1E9-C205-A667-6DB255253DA6}"/>
          </ac:spMkLst>
        </pc:spChg>
        <pc:picChg chg="mod ord">
          <ac:chgData name="Rosa Carolina Ayala Calvo" userId="ceeaccb2-5aaf-48bd-ae1a-a0c9382ef857" providerId="ADAL" clId="{F08ABF49-BB0C-463D-BB22-E1A68682DF80}" dt="2026-02-13T20:16:11.741" v="1090" actId="13244"/>
          <ac:picMkLst>
            <pc:docMk/>
            <pc:sldMk cId="4250338776" sldId="349"/>
            <ac:picMk id="5" creationId="{F9B4BF04-AAB5-99D3-3712-FC5BE6BA1012}"/>
          </ac:picMkLst>
        </pc:picChg>
        <pc:picChg chg="mod">
          <ac:chgData name="Rosa Carolina Ayala Calvo" userId="ceeaccb2-5aaf-48bd-ae1a-a0c9382ef857" providerId="ADAL" clId="{F08ABF49-BB0C-463D-BB22-E1A68682DF80}" dt="2026-02-13T18:11:45.103" v="298" actId="962"/>
          <ac:picMkLst>
            <pc:docMk/>
            <pc:sldMk cId="4250338776" sldId="349"/>
            <ac:picMk id="7" creationId="{6E409C68-837F-DAF0-B530-73ABE7D58387}"/>
          </ac:picMkLst>
        </pc:picChg>
      </pc:sldChg>
      <pc:sldChg chg="modSp mod">
        <pc:chgData name="Rosa Carolina Ayala Calvo" userId="ceeaccb2-5aaf-48bd-ae1a-a0c9382ef857" providerId="ADAL" clId="{F08ABF49-BB0C-463D-BB22-E1A68682DF80}" dt="2026-02-13T20:17:28.915" v="1100" actId="13244"/>
        <pc:sldMkLst>
          <pc:docMk/>
          <pc:sldMk cId="3870432000" sldId="350"/>
        </pc:sldMkLst>
        <pc:spChg chg="mod">
          <ac:chgData name="Rosa Carolina Ayala Calvo" userId="ceeaccb2-5aaf-48bd-ae1a-a0c9382ef857" providerId="ADAL" clId="{F08ABF49-BB0C-463D-BB22-E1A68682DF80}" dt="2026-02-13T17:44:51.713" v="30" actId="20577"/>
          <ac:spMkLst>
            <pc:docMk/>
            <pc:sldMk cId="3870432000" sldId="350"/>
            <ac:spMk id="2" creationId="{843FFC82-9D67-7BE6-1C72-8FAF4FADF79B}"/>
          </ac:spMkLst>
        </pc:spChg>
        <pc:spChg chg="mod">
          <ac:chgData name="Rosa Carolina Ayala Calvo" userId="ceeaccb2-5aaf-48bd-ae1a-a0c9382ef857" providerId="ADAL" clId="{F08ABF49-BB0C-463D-BB22-E1A68682DF80}" dt="2026-02-13T19:50:01.144" v="587" actId="33553"/>
          <ac:spMkLst>
            <pc:docMk/>
            <pc:sldMk cId="3870432000" sldId="350"/>
            <ac:spMk id="3" creationId="{0B5F14C4-C6BC-1648-5318-9D03357F5E63}"/>
          </ac:spMkLst>
        </pc:spChg>
        <pc:spChg chg="ord">
          <ac:chgData name="Rosa Carolina Ayala Calvo" userId="ceeaccb2-5aaf-48bd-ae1a-a0c9382ef857" providerId="ADAL" clId="{F08ABF49-BB0C-463D-BB22-E1A68682DF80}" dt="2026-02-13T20:17:22.226" v="1099" actId="13244"/>
          <ac:spMkLst>
            <pc:docMk/>
            <pc:sldMk cId="3870432000" sldId="350"/>
            <ac:spMk id="9" creationId="{F1492C16-7BC7-5626-72FD-A614197F2E75}"/>
          </ac:spMkLst>
        </pc:spChg>
        <pc:spChg chg="mod ord">
          <ac:chgData name="Rosa Carolina Ayala Calvo" userId="ceeaccb2-5aaf-48bd-ae1a-a0c9382ef857" providerId="ADAL" clId="{F08ABF49-BB0C-463D-BB22-E1A68682DF80}" dt="2026-02-13T20:17:28.915" v="1100" actId="13244"/>
          <ac:spMkLst>
            <pc:docMk/>
            <pc:sldMk cId="3870432000" sldId="350"/>
            <ac:spMk id="10" creationId="{AB2CD789-1A49-8B1D-26BE-D94D4FE528BD}"/>
          </ac:spMkLst>
        </pc:spChg>
        <pc:picChg chg="mod">
          <ac:chgData name="Rosa Carolina Ayala Calvo" userId="ceeaccb2-5aaf-48bd-ae1a-a0c9382ef857" providerId="ADAL" clId="{F08ABF49-BB0C-463D-BB22-E1A68682DF80}" dt="2026-02-13T18:13:45.645" v="308" actId="962"/>
          <ac:picMkLst>
            <pc:docMk/>
            <pc:sldMk cId="3870432000" sldId="350"/>
            <ac:picMk id="4" creationId="{12CA2CDA-0D52-E9E6-E701-FC5638D2D5EF}"/>
          </ac:picMkLst>
        </pc:picChg>
        <pc:picChg chg="mod">
          <ac:chgData name="Rosa Carolina Ayala Calvo" userId="ceeaccb2-5aaf-48bd-ae1a-a0c9382ef857" providerId="ADAL" clId="{F08ABF49-BB0C-463D-BB22-E1A68682DF80}" dt="2026-02-13T18:13:49.085" v="310" actId="962"/>
          <ac:picMkLst>
            <pc:docMk/>
            <pc:sldMk cId="3870432000" sldId="350"/>
            <ac:picMk id="6" creationId="{717D067C-0159-C37A-68CE-F64BF77E542B}"/>
          </ac:picMkLst>
        </pc:picChg>
      </pc:sldChg>
      <pc:sldChg chg="modSp mod">
        <pc:chgData name="Rosa Carolina Ayala Calvo" userId="ceeaccb2-5aaf-48bd-ae1a-a0c9382ef857" providerId="ADAL" clId="{F08ABF49-BB0C-463D-BB22-E1A68682DF80}" dt="2026-02-13T20:41:16.757" v="1505" actId="962"/>
        <pc:sldMkLst>
          <pc:docMk/>
          <pc:sldMk cId="4190594902" sldId="351"/>
        </pc:sldMkLst>
        <pc:spChg chg="mod">
          <ac:chgData name="Rosa Carolina Ayala Calvo" userId="ceeaccb2-5aaf-48bd-ae1a-a0c9382ef857" providerId="ADAL" clId="{F08ABF49-BB0C-463D-BB22-E1A68682DF80}" dt="2026-02-13T19:50:03.031" v="588" actId="33553"/>
          <ac:spMkLst>
            <pc:docMk/>
            <pc:sldMk cId="4190594902" sldId="351"/>
            <ac:spMk id="3" creationId="{376DC294-B5DB-4E9E-C901-4724E6CEC090}"/>
          </ac:spMkLst>
        </pc:spChg>
        <pc:picChg chg="mod ord">
          <ac:chgData name="Rosa Carolina Ayala Calvo" userId="ceeaccb2-5aaf-48bd-ae1a-a0c9382ef857" providerId="ADAL" clId="{F08ABF49-BB0C-463D-BB22-E1A68682DF80}" dt="2026-02-13T20:41:16.757" v="1505" actId="962"/>
          <ac:picMkLst>
            <pc:docMk/>
            <pc:sldMk cId="4190594902" sldId="351"/>
            <ac:picMk id="6" creationId="{6CF3D0DB-7235-3851-EEDE-B69ECD846398}"/>
          </ac:picMkLst>
        </pc:picChg>
        <pc:picChg chg="mod">
          <ac:chgData name="Rosa Carolina Ayala Calvo" userId="ceeaccb2-5aaf-48bd-ae1a-a0c9382ef857" providerId="ADAL" clId="{F08ABF49-BB0C-463D-BB22-E1A68682DF80}" dt="2026-02-13T18:13:53.452" v="312" actId="962"/>
          <ac:picMkLst>
            <pc:docMk/>
            <pc:sldMk cId="4190594902" sldId="351"/>
            <ac:picMk id="7" creationId="{6B25BBDF-A2BE-1472-B031-56AB0C2ED31F}"/>
          </ac:picMkLst>
        </pc:picChg>
      </pc:sldChg>
      <pc:sldChg chg="modSp mod">
        <pc:chgData name="Rosa Carolina Ayala Calvo" userId="ceeaccb2-5aaf-48bd-ae1a-a0c9382ef857" providerId="ADAL" clId="{F08ABF49-BB0C-463D-BB22-E1A68682DF80}" dt="2026-02-13T20:41:50.053" v="1517" actId="962"/>
        <pc:sldMkLst>
          <pc:docMk/>
          <pc:sldMk cId="2314408607" sldId="352"/>
        </pc:sldMkLst>
        <pc:spChg chg="mod">
          <ac:chgData name="Rosa Carolina Ayala Calvo" userId="ceeaccb2-5aaf-48bd-ae1a-a0c9382ef857" providerId="ADAL" clId="{F08ABF49-BB0C-463D-BB22-E1A68682DF80}" dt="2026-02-13T19:50:05.194" v="589" actId="33553"/>
          <ac:spMkLst>
            <pc:docMk/>
            <pc:sldMk cId="2314408607" sldId="352"/>
            <ac:spMk id="3" creationId="{D6CAE238-EC9B-6A0C-9D7E-3070437A10B0}"/>
          </ac:spMkLst>
        </pc:spChg>
        <pc:picChg chg="mod">
          <ac:chgData name="Rosa Carolina Ayala Calvo" userId="ceeaccb2-5aaf-48bd-ae1a-a0c9382ef857" providerId="ADAL" clId="{F08ABF49-BB0C-463D-BB22-E1A68682DF80}" dt="2026-02-13T20:41:50.053" v="1517" actId="962"/>
          <ac:picMkLst>
            <pc:docMk/>
            <pc:sldMk cId="2314408607" sldId="352"/>
            <ac:picMk id="4" creationId="{4F1DEED7-AC00-D1EC-492B-E3A15792152C}"/>
          </ac:picMkLst>
        </pc:picChg>
        <pc:picChg chg="mod ord">
          <ac:chgData name="Rosa Carolina Ayala Calvo" userId="ceeaccb2-5aaf-48bd-ae1a-a0c9382ef857" providerId="ADAL" clId="{F08ABF49-BB0C-463D-BB22-E1A68682DF80}" dt="2026-02-13T20:18:06.585" v="1102" actId="13244"/>
          <ac:picMkLst>
            <pc:docMk/>
            <pc:sldMk cId="2314408607" sldId="352"/>
            <ac:picMk id="6" creationId="{91493A66-6BD7-1E7A-805F-07694EA1262F}"/>
          </ac:picMkLst>
        </pc:picChg>
      </pc:sldChg>
      <pc:sldChg chg="delSp modSp mod">
        <pc:chgData name="Rosa Carolina Ayala Calvo" userId="ceeaccb2-5aaf-48bd-ae1a-a0c9382ef857" providerId="ADAL" clId="{F08ABF49-BB0C-463D-BB22-E1A68682DF80}" dt="2026-02-13T20:19:23" v="1116" actId="13244"/>
        <pc:sldMkLst>
          <pc:docMk/>
          <pc:sldMk cId="924722496" sldId="353"/>
        </pc:sldMkLst>
        <pc:spChg chg="mod">
          <ac:chgData name="Rosa Carolina Ayala Calvo" userId="ceeaccb2-5aaf-48bd-ae1a-a0c9382ef857" providerId="ADAL" clId="{F08ABF49-BB0C-463D-BB22-E1A68682DF80}" dt="2026-02-13T20:18:49.981" v="1113" actId="14100"/>
          <ac:spMkLst>
            <pc:docMk/>
            <pc:sldMk cId="924722496" sldId="353"/>
            <ac:spMk id="3" creationId="{75653ED9-68EB-27A2-026D-62C0423CF334}"/>
          </ac:spMkLst>
        </pc:spChg>
        <pc:spChg chg="mod">
          <ac:chgData name="Rosa Carolina Ayala Calvo" userId="ceeaccb2-5aaf-48bd-ae1a-a0c9382ef857" providerId="ADAL" clId="{F08ABF49-BB0C-463D-BB22-E1A68682DF80}" dt="2026-02-13T17:47:32.595" v="47" actId="1036"/>
          <ac:spMkLst>
            <pc:docMk/>
            <pc:sldMk cId="924722496" sldId="353"/>
            <ac:spMk id="6" creationId="{886A6D67-D4D8-A3BA-7150-39DE176F54A2}"/>
          </ac:spMkLst>
        </pc:spChg>
        <pc:spChg chg="del">
          <ac:chgData name="Rosa Carolina Ayala Calvo" userId="ceeaccb2-5aaf-48bd-ae1a-a0c9382ef857" providerId="ADAL" clId="{F08ABF49-BB0C-463D-BB22-E1A68682DF80}" dt="2026-02-13T20:19:09.414" v="1114" actId="478"/>
          <ac:spMkLst>
            <pc:docMk/>
            <pc:sldMk cId="924722496" sldId="353"/>
            <ac:spMk id="7" creationId="{BC86EF78-E6B9-FE7A-A24F-3CF3ECDAF2A3}"/>
          </ac:spMkLst>
        </pc:spChg>
        <pc:spChg chg="mod">
          <ac:chgData name="Rosa Carolina Ayala Calvo" userId="ceeaccb2-5aaf-48bd-ae1a-a0c9382ef857" providerId="ADAL" clId="{F08ABF49-BB0C-463D-BB22-E1A68682DF80}" dt="2026-02-13T17:47:32.595" v="47" actId="1036"/>
          <ac:spMkLst>
            <pc:docMk/>
            <pc:sldMk cId="924722496" sldId="353"/>
            <ac:spMk id="13" creationId="{F997355E-A08A-78BE-9045-7045AB9F6B00}"/>
          </ac:spMkLst>
        </pc:spChg>
        <pc:picChg chg="mod ord">
          <ac:chgData name="Rosa Carolina Ayala Calvo" userId="ceeaccb2-5aaf-48bd-ae1a-a0c9382ef857" providerId="ADAL" clId="{F08ABF49-BB0C-463D-BB22-E1A68682DF80}" dt="2026-02-13T20:19:23" v="1116" actId="13244"/>
          <ac:picMkLst>
            <pc:docMk/>
            <pc:sldMk cId="924722496" sldId="353"/>
            <ac:picMk id="8" creationId="{308DD905-2CBA-E29A-60C1-DB37B7D83AED}"/>
          </ac:picMkLst>
        </pc:picChg>
        <pc:picChg chg="mod ord">
          <ac:chgData name="Rosa Carolina Ayala Calvo" userId="ceeaccb2-5aaf-48bd-ae1a-a0c9382ef857" providerId="ADAL" clId="{F08ABF49-BB0C-463D-BB22-E1A68682DF80}" dt="2026-02-13T20:19:18.074" v="1115" actId="13244"/>
          <ac:picMkLst>
            <pc:docMk/>
            <pc:sldMk cId="924722496" sldId="353"/>
            <ac:picMk id="9" creationId="{9062DF8E-A43A-C345-EF46-2803C336147F}"/>
          </ac:picMkLst>
        </pc:picChg>
      </pc:sldChg>
      <pc:sldChg chg="modSp mod">
        <pc:chgData name="Rosa Carolina Ayala Calvo" userId="ceeaccb2-5aaf-48bd-ae1a-a0c9382ef857" providerId="ADAL" clId="{F08ABF49-BB0C-463D-BB22-E1A68682DF80}" dt="2026-02-13T20:15:03.287" v="1083" actId="962"/>
        <pc:sldMkLst>
          <pc:docMk/>
          <pc:sldMk cId="988706478" sldId="355"/>
        </pc:sldMkLst>
        <pc:spChg chg="mod">
          <ac:chgData name="Rosa Carolina Ayala Calvo" userId="ceeaccb2-5aaf-48bd-ae1a-a0c9382ef857" providerId="ADAL" clId="{F08ABF49-BB0C-463D-BB22-E1A68682DF80}" dt="2026-02-13T20:14:55.708" v="1080" actId="962"/>
          <ac:spMkLst>
            <pc:docMk/>
            <pc:sldMk cId="988706478" sldId="355"/>
            <ac:spMk id="3" creationId="{55732837-C28C-40FA-2A7B-444FEFAB5CAD}"/>
          </ac:spMkLst>
        </pc:spChg>
        <pc:spChg chg="ord">
          <ac:chgData name="Rosa Carolina Ayala Calvo" userId="ceeaccb2-5aaf-48bd-ae1a-a0c9382ef857" providerId="ADAL" clId="{F08ABF49-BB0C-463D-BB22-E1A68682DF80}" dt="2026-02-13T20:14:38.831" v="1073" actId="13244"/>
          <ac:spMkLst>
            <pc:docMk/>
            <pc:sldMk cId="988706478" sldId="355"/>
            <ac:spMk id="8" creationId="{347069C9-2370-ED1E-174E-ED56CBD6F006}"/>
          </ac:spMkLst>
        </pc:spChg>
        <pc:picChg chg="mod ord">
          <ac:chgData name="Rosa Carolina Ayala Calvo" userId="ceeaccb2-5aaf-48bd-ae1a-a0c9382ef857" providerId="ADAL" clId="{F08ABF49-BB0C-463D-BB22-E1A68682DF80}" dt="2026-02-13T20:14:28.232" v="1072" actId="13244"/>
          <ac:picMkLst>
            <pc:docMk/>
            <pc:sldMk cId="988706478" sldId="355"/>
            <ac:picMk id="5" creationId="{16441B59-5163-7CCB-3D9F-3C93A64DE050}"/>
          </ac:picMkLst>
        </pc:picChg>
        <pc:picChg chg="mod">
          <ac:chgData name="Rosa Carolina Ayala Calvo" userId="ceeaccb2-5aaf-48bd-ae1a-a0c9382ef857" providerId="ADAL" clId="{F08ABF49-BB0C-463D-BB22-E1A68682DF80}" dt="2026-02-13T20:15:03.287" v="1083" actId="962"/>
          <ac:picMkLst>
            <pc:docMk/>
            <pc:sldMk cId="988706478" sldId="355"/>
            <ac:picMk id="6" creationId="{0A467E44-5206-7864-88A3-A547AB637DC7}"/>
          </ac:picMkLst>
        </pc:picChg>
      </pc:sldChg>
      <pc:sldChg chg="modSp mod">
        <pc:chgData name="Rosa Carolina Ayala Calvo" userId="ceeaccb2-5aaf-48bd-ae1a-a0c9382ef857" providerId="ADAL" clId="{F08ABF49-BB0C-463D-BB22-E1A68682DF80}" dt="2026-02-13T20:54:22.767" v="1670" actId="207"/>
        <pc:sldMkLst>
          <pc:docMk/>
          <pc:sldMk cId="1028288363" sldId="356"/>
        </pc:sldMkLst>
        <pc:spChg chg="mod">
          <ac:chgData name="Rosa Carolina Ayala Calvo" userId="ceeaccb2-5aaf-48bd-ae1a-a0c9382ef857" providerId="ADAL" clId="{F08ABF49-BB0C-463D-BB22-E1A68682DF80}" dt="2026-02-13T20:54:22.767" v="1670" actId="207"/>
          <ac:spMkLst>
            <pc:docMk/>
            <pc:sldMk cId="1028288363" sldId="356"/>
            <ac:spMk id="2" creationId="{EB6E378D-9EBA-338F-6338-59E1F17AF34C}"/>
          </ac:spMkLst>
        </pc:spChg>
        <pc:picChg chg="mod">
          <ac:chgData name="Rosa Carolina Ayala Calvo" userId="ceeaccb2-5aaf-48bd-ae1a-a0c9382ef857" providerId="ADAL" clId="{F08ABF49-BB0C-463D-BB22-E1A68682DF80}" dt="2026-02-13T20:39:07.335" v="1351" actId="962"/>
          <ac:picMkLst>
            <pc:docMk/>
            <pc:sldMk cId="1028288363" sldId="356"/>
            <ac:picMk id="3" creationId="{1FDBCEA1-C265-7FF4-F65A-7AC05FEE4D38}"/>
          </ac:picMkLst>
        </pc:picChg>
        <pc:picChg chg="mod ord">
          <ac:chgData name="Rosa Carolina Ayala Calvo" userId="ceeaccb2-5aaf-48bd-ae1a-a0c9382ef857" providerId="ADAL" clId="{F08ABF49-BB0C-463D-BB22-E1A68682DF80}" dt="2026-02-13T20:11:33.775" v="1051" actId="13244"/>
          <ac:picMkLst>
            <pc:docMk/>
            <pc:sldMk cId="1028288363" sldId="356"/>
            <ac:picMk id="5" creationId="{9C6D58EE-DA01-6A08-97BA-A5A6210D35B6}"/>
          </ac:picMkLst>
        </pc:picChg>
      </pc:sldChg>
      <pc:sldChg chg="modSp mod">
        <pc:chgData name="Rosa Carolina Ayala Calvo" userId="ceeaccb2-5aaf-48bd-ae1a-a0c9382ef857" providerId="ADAL" clId="{F08ABF49-BB0C-463D-BB22-E1A68682DF80}" dt="2026-02-13T20:53:14.398" v="1664" actId="20577"/>
        <pc:sldMkLst>
          <pc:docMk/>
          <pc:sldMk cId="3376622808" sldId="357"/>
        </pc:sldMkLst>
        <pc:spChg chg="mod ord">
          <ac:chgData name="Rosa Carolina Ayala Calvo" userId="ceeaccb2-5aaf-48bd-ae1a-a0c9382ef857" providerId="ADAL" clId="{F08ABF49-BB0C-463D-BB22-E1A68682DF80}" dt="2026-02-13T20:52:40.916" v="1641" actId="1076"/>
          <ac:spMkLst>
            <pc:docMk/>
            <pc:sldMk cId="3376622808" sldId="357"/>
            <ac:spMk id="8" creationId="{C114CC42-AE1C-810E-8243-E44795245ED1}"/>
          </ac:spMkLst>
        </pc:spChg>
        <pc:spChg chg="ord">
          <ac:chgData name="Rosa Carolina Ayala Calvo" userId="ceeaccb2-5aaf-48bd-ae1a-a0c9382ef857" providerId="ADAL" clId="{F08ABF49-BB0C-463D-BB22-E1A68682DF80}" dt="2026-02-13T20:12:30.982" v="1060" actId="13244"/>
          <ac:spMkLst>
            <pc:docMk/>
            <pc:sldMk cId="3376622808" sldId="357"/>
            <ac:spMk id="11" creationId="{D715FC71-AC2F-5EF2-4B7C-55F71ED0567C}"/>
          </ac:spMkLst>
        </pc:spChg>
        <pc:spChg chg="mod ord">
          <ac:chgData name="Rosa Carolina Ayala Calvo" userId="ceeaccb2-5aaf-48bd-ae1a-a0c9382ef857" providerId="ADAL" clId="{F08ABF49-BB0C-463D-BB22-E1A68682DF80}" dt="2026-02-13T20:53:14.398" v="1664" actId="20577"/>
          <ac:spMkLst>
            <pc:docMk/>
            <pc:sldMk cId="3376622808" sldId="357"/>
            <ac:spMk id="15" creationId="{CA82B56C-BAE3-0AFE-C501-560E68C61F8C}"/>
          </ac:spMkLst>
        </pc:spChg>
        <pc:picChg chg="mod ord">
          <ac:chgData name="Rosa Carolina Ayala Calvo" userId="ceeaccb2-5aaf-48bd-ae1a-a0c9382ef857" providerId="ADAL" clId="{F08ABF49-BB0C-463D-BB22-E1A68682DF80}" dt="2026-02-13T20:12:15.643" v="1057" actId="13244"/>
          <ac:picMkLst>
            <pc:docMk/>
            <pc:sldMk cId="3376622808" sldId="357"/>
            <ac:picMk id="4" creationId="{BE974734-A47E-0300-9E3B-357CB3D93472}"/>
          </ac:picMkLst>
        </pc:picChg>
        <pc:picChg chg="mod">
          <ac:chgData name="Rosa Carolina Ayala Calvo" userId="ceeaccb2-5aaf-48bd-ae1a-a0c9382ef857" providerId="ADAL" clId="{F08ABF49-BB0C-463D-BB22-E1A68682DF80}" dt="2026-02-13T20:39:45.435" v="1415" actId="962"/>
          <ac:picMkLst>
            <pc:docMk/>
            <pc:sldMk cId="3376622808" sldId="357"/>
            <ac:picMk id="5" creationId="{7BF18ABC-EA66-4AE7-1F70-40330731C5B9}"/>
          </ac:picMkLst>
        </pc:picChg>
        <pc:picChg chg="mod">
          <ac:chgData name="Rosa Carolina Ayala Calvo" userId="ceeaccb2-5aaf-48bd-ae1a-a0c9382ef857" providerId="ADAL" clId="{F08ABF49-BB0C-463D-BB22-E1A68682DF80}" dt="2026-02-13T20:39:51.100" v="1429" actId="962"/>
          <ac:picMkLst>
            <pc:docMk/>
            <pc:sldMk cId="3376622808" sldId="357"/>
            <ac:picMk id="7" creationId="{610C5477-3656-D928-9C70-04C51D4EED26}"/>
          </ac:picMkLst>
        </pc:picChg>
      </pc:sldChg>
      <pc:sldChg chg="modSp mod">
        <pc:chgData name="Rosa Carolina Ayala Calvo" userId="ceeaccb2-5aaf-48bd-ae1a-a0c9382ef857" providerId="ADAL" clId="{F08ABF49-BB0C-463D-BB22-E1A68682DF80}" dt="2026-02-13T20:54:38.966" v="1679" actId="27636"/>
        <pc:sldMkLst>
          <pc:docMk/>
          <pc:sldMk cId="546423430" sldId="358"/>
        </pc:sldMkLst>
        <pc:spChg chg="mod ord">
          <ac:chgData name="Rosa Carolina Ayala Calvo" userId="ceeaccb2-5aaf-48bd-ae1a-a0c9382ef857" providerId="ADAL" clId="{F08ABF49-BB0C-463D-BB22-E1A68682DF80}" dt="2026-02-13T20:54:38.966" v="1679" actId="27636"/>
          <ac:spMkLst>
            <pc:docMk/>
            <pc:sldMk cId="546423430" sldId="358"/>
            <ac:spMk id="2" creationId="{1F299F65-B91F-E5B0-A495-BFC3E1F6DBF3}"/>
          </ac:spMkLst>
        </pc:spChg>
        <pc:picChg chg="mod">
          <ac:chgData name="Rosa Carolina Ayala Calvo" userId="ceeaccb2-5aaf-48bd-ae1a-a0c9382ef857" providerId="ADAL" clId="{F08ABF49-BB0C-463D-BB22-E1A68682DF80}" dt="2026-02-13T20:39:22.752" v="1359" actId="962"/>
          <ac:picMkLst>
            <pc:docMk/>
            <pc:sldMk cId="546423430" sldId="358"/>
            <ac:picMk id="3" creationId="{C410A61D-6876-15B4-EBDE-04AD0A7EEFE0}"/>
          </ac:picMkLst>
        </pc:picChg>
        <pc:picChg chg="mod ord">
          <ac:chgData name="Rosa Carolina Ayala Calvo" userId="ceeaccb2-5aaf-48bd-ae1a-a0c9382ef857" providerId="ADAL" clId="{F08ABF49-BB0C-463D-BB22-E1A68682DF80}" dt="2026-02-13T20:12:11.674" v="1056" actId="13244"/>
          <ac:picMkLst>
            <pc:docMk/>
            <pc:sldMk cId="546423430" sldId="358"/>
            <ac:picMk id="5" creationId="{243D0A70-7E8A-952D-53AE-F6AF6CE16E4E}"/>
          </ac:picMkLst>
        </pc:picChg>
      </pc:sldChg>
      <pc:sldChg chg="modSp mod">
        <pc:chgData name="Rosa Carolina Ayala Calvo" userId="ceeaccb2-5aaf-48bd-ae1a-a0c9382ef857" providerId="ADAL" clId="{F08ABF49-BB0C-463D-BB22-E1A68682DF80}" dt="2026-02-13T20:52:59.020" v="1655" actId="14100"/>
        <pc:sldMkLst>
          <pc:docMk/>
          <pc:sldMk cId="2421469387" sldId="361"/>
        </pc:sldMkLst>
        <pc:spChg chg="mod ord">
          <ac:chgData name="Rosa Carolina Ayala Calvo" userId="ceeaccb2-5aaf-48bd-ae1a-a0c9382ef857" providerId="ADAL" clId="{F08ABF49-BB0C-463D-BB22-E1A68682DF80}" dt="2026-02-13T20:52:59.020" v="1655" actId="14100"/>
          <ac:spMkLst>
            <pc:docMk/>
            <pc:sldMk cId="2421469387" sldId="361"/>
            <ac:spMk id="15" creationId="{37F47622-14BD-AA4D-2748-9AD17F96C24C}"/>
          </ac:spMkLst>
        </pc:spChg>
        <pc:picChg chg="mod ord">
          <ac:chgData name="Rosa Carolina Ayala Calvo" userId="ceeaccb2-5aaf-48bd-ae1a-a0c9382ef857" providerId="ADAL" clId="{F08ABF49-BB0C-463D-BB22-E1A68682DF80}" dt="2026-02-13T20:13:08.127" v="1065" actId="13244"/>
          <ac:picMkLst>
            <pc:docMk/>
            <pc:sldMk cId="2421469387" sldId="361"/>
            <ac:picMk id="2" creationId="{416E3EC4-6E80-10D1-3E37-D74167337AE2}"/>
          </ac:picMkLst>
        </pc:picChg>
        <pc:picChg chg="mod ord">
          <ac:chgData name="Rosa Carolina Ayala Calvo" userId="ceeaccb2-5aaf-48bd-ae1a-a0c9382ef857" providerId="ADAL" clId="{F08ABF49-BB0C-463D-BB22-E1A68682DF80}" dt="2026-02-13T20:40:19.115" v="1491" actId="962"/>
          <ac:picMkLst>
            <pc:docMk/>
            <pc:sldMk cId="2421469387" sldId="361"/>
            <ac:picMk id="3" creationId="{DA8AB687-D955-85F3-EF9B-06C92C732C6C}"/>
          </ac:picMkLst>
        </pc:picChg>
        <pc:picChg chg="mod">
          <ac:chgData name="Rosa Carolina Ayala Calvo" userId="ceeaccb2-5aaf-48bd-ae1a-a0c9382ef857" providerId="ADAL" clId="{F08ABF49-BB0C-463D-BB22-E1A68682DF80}" dt="2026-02-13T18:05:34.564" v="248" actId="962"/>
          <ac:picMkLst>
            <pc:docMk/>
            <pc:sldMk cId="2421469387" sldId="361"/>
            <ac:picMk id="4" creationId="{60F829FA-CF0B-0616-6204-C4ED03F70A89}"/>
          </ac:picMkLst>
        </pc:picChg>
      </pc:sldChg>
      <pc:sldChg chg="modSp mod">
        <pc:chgData name="Rosa Carolina Ayala Calvo" userId="ceeaccb2-5aaf-48bd-ae1a-a0c9382ef857" providerId="ADAL" clId="{F08ABF49-BB0C-463D-BB22-E1A68682DF80}" dt="2026-02-13T20:40:06.457" v="1439" actId="962"/>
        <pc:sldMkLst>
          <pc:docMk/>
          <pc:sldMk cId="3693941065" sldId="362"/>
        </pc:sldMkLst>
        <pc:spChg chg="ord">
          <ac:chgData name="Rosa Carolina Ayala Calvo" userId="ceeaccb2-5aaf-48bd-ae1a-a0c9382ef857" providerId="ADAL" clId="{F08ABF49-BB0C-463D-BB22-E1A68682DF80}" dt="2026-02-13T20:12:40.842" v="1061" actId="13244"/>
          <ac:spMkLst>
            <pc:docMk/>
            <pc:sldMk cId="3693941065" sldId="362"/>
            <ac:spMk id="2" creationId="{3C0C6FBF-96F4-89FE-B12B-DB3C46460C34}"/>
          </ac:spMkLst>
        </pc:spChg>
        <pc:picChg chg="mod">
          <ac:chgData name="Rosa Carolina Ayala Calvo" userId="ceeaccb2-5aaf-48bd-ae1a-a0c9382ef857" providerId="ADAL" clId="{F08ABF49-BB0C-463D-BB22-E1A68682DF80}" dt="2026-02-13T20:40:06.457" v="1439" actId="962"/>
          <ac:picMkLst>
            <pc:docMk/>
            <pc:sldMk cId="3693941065" sldId="362"/>
            <ac:picMk id="4" creationId="{51EB9552-B320-DD49-07C9-90486886A563}"/>
          </ac:picMkLst>
        </pc:picChg>
        <pc:picChg chg="mod ord">
          <ac:chgData name="Rosa Carolina Ayala Calvo" userId="ceeaccb2-5aaf-48bd-ae1a-a0c9382ef857" providerId="ADAL" clId="{F08ABF49-BB0C-463D-BB22-E1A68682DF80}" dt="2026-02-13T20:12:47.580" v="1062" actId="13244"/>
          <ac:picMkLst>
            <pc:docMk/>
            <pc:sldMk cId="3693941065" sldId="362"/>
            <ac:picMk id="5" creationId="{7B9EAD2A-10A1-A658-CBA6-F8EFF4FAE657}"/>
          </ac:picMkLst>
        </pc:picChg>
      </pc:sldChg>
      <pc:sldChg chg="modSp mod">
        <pc:chgData name="Rosa Carolina Ayala Calvo" userId="ceeaccb2-5aaf-48bd-ae1a-a0c9382ef857" providerId="ADAL" clId="{F08ABF49-BB0C-463D-BB22-E1A68682DF80}" dt="2026-02-13T20:04:25.378" v="1000" actId="13244"/>
        <pc:sldMkLst>
          <pc:docMk/>
          <pc:sldMk cId="185720778" sldId="364"/>
        </pc:sldMkLst>
        <pc:spChg chg="ord">
          <ac:chgData name="Rosa Carolina Ayala Calvo" userId="ceeaccb2-5aaf-48bd-ae1a-a0c9382ef857" providerId="ADAL" clId="{F08ABF49-BB0C-463D-BB22-E1A68682DF80}" dt="2026-02-13T20:04:11.445" v="998" actId="13244"/>
          <ac:spMkLst>
            <pc:docMk/>
            <pc:sldMk cId="185720778" sldId="364"/>
            <ac:spMk id="2" creationId="{35EE3BF0-38EA-6761-CA4A-586765A463A2}"/>
          </ac:spMkLst>
        </pc:spChg>
        <pc:spChg chg="mod ord">
          <ac:chgData name="Rosa Carolina Ayala Calvo" userId="ceeaccb2-5aaf-48bd-ae1a-a0c9382ef857" providerId="ADAL" clId="{F08ABF49-BB0C-463D-BB22-E1A68682DF80}" dt="2026-02-13T20:03:42.452" v="994" actId="13244"/>
          <ac:spMkLst>
            <pc:docMk/>
            <pc:sldMk cId="185720778" sldId="364"/>
            <ac:spMk id="5" creationId="{2680C663-8FA3-6DC4-2F89-62760DDCF544}"/>
          </ac:spMkLst>
        </pc:spChg>
        <pc:spChg chg="mod ord">
          <ac:chgData name="Rosa Carolina Ayala Calvo" userId="ceeaccb2-5aaf-48bd-ae1a-a0c9382ef857" providerId="ADAL" clId="{F08ABF49-BB0C-463D-BB22-E1A68682DF80}" dt="2026-02-13T20:04:25.378" v="1000" actId="13244"/>
          <ac:spMkLst>
            <pc:docMk/>
            <pc:sldMk cId="185720778" sldId="364"/>
            <ac:spMk id="6" creationId="{EFE88AFF-A756-A719-364F-B4C04FC0326F}"/>
          </ac:spMkLst>
        </pc:spChg>
        <pc:spChg chg="ord">
          <ac:chgData name="Rosa Carolina Ayala Calvo" userId="ceeaccb2-5aaf-48bd-ae1a-a0c9382ef857" providerId="ADAL" clId="{F08ABF49-BB0C-463D-BB22-E1A68682DF80}" dt="2026-02-13T20:04:09.498" v="997" actId="13244"/>
          <ac:spMkLst>
            <pc:docMk/>
            <pc:sldMk cId="185720778" sldId="364"/>
            <ac:spMk id="8" creationId="{D199E3F8-D004-1852-DC73-9625DCDDBBE0}"/>
          </ac:spMkLst>
        </pc:spChg>
        <pc:spChg chg="mod">
          <ac:chgData name="Rosa Carolina Ayala Calvo" userId="ceeaccb2-5aaf-48bd-ae1a-a0c9382ef857" providerId="ADAL" clId="{F08ABF49-BB0C-463D-BB22-E1A68682DF80}" dt="2026-02-13T17:58:21.565" v="172" actId="962"/>
          <ac:spMkLst>
            <pc:docMk/>
            <pc:sldMk cId="185720778" sldId="364"/>
            <ac:spMk id="25" creationId="{C13DBA24-6950-74F7-BC31-0F5BA6831E9F}"/>
          </ac:spMkLst>
        </pc:spChg>
        <pc:spChg chg="mod ord">
          <ac:chgData name="Rosa Carolina Ayala Calvo" userId="ceeaccb2-5aaf-48bd-ae1a-a0c9382ef857" providerId="ADAL" clId="{F08ABF49-BB0C-463D-BB22-E1A68682DF80}" dt="2026-02-13T20:04:23.590" v="999" actId="13244"/>
          <ac:spMkLst>
            <pc:docMk/>
            <pc:sldMk cId="185720778" sldId="364"/>
            <ac:spMk id="26" creationId="{800346CE-0E44-63D3-21F6-4C868BB7CED9}"/>
          </ac:spMkLst>
        </pc:spChg>
        <pc:picChg chg="mod ord">
          <ac:chgData name="Rosa Carolina Ayala Calvo" userId="ceeaccb2-5aaf-48bd-ae1a-a0c9382ef857" providerId="ADAL" clId="{F08ABF49-BB0C-463D-BB22-E1A68682DF80}" dt="2026-02-13T20:03:50.257" v="995" actId="13244"/>
          <ac:picMkLst>
            <pc:docMk/>
            <pc:sldMk cId="185720778" sldId="364"/>
            <ac:picMk id="9" creationId="{985A31E2-2E89-557E-FC80-EFB623DF9D32}"/>
          </ac:picMkLst>
        </pc:picChg>
        <pc:picChg chg="mod ord">
          <ac:chgData name="Rosa Carolina Ayala Calvo" userId="ceeaccb2-5aaf-48bd-ae1a-a0c9382ef857" providerId="ADAL" clId="{F08ABF49-BB0C-463D-BB22-E1A68682DF80}" dt="2026-02-13T20:04:07.227" v="996" actId="13244"/>
          <ac:picMkLst>
            <pc:docMk/>
            <pc:sldMk cId="185720778" sldId="364"/>
            <ac:picMk id="23" creationId="{748D9250-F772-23ED-75F5-B4E1677E1971}"/>
          </ac:picMkLst>
        </pc:picChg>
      </pc:sldChg>
      <pc:sldChg chg="modSp mod">
        <pc:chgData name="Rosa Carolina Ayala Calvo" userId="ceeaccb2-5aaf-48bd-ae1a-a0c9382ef857" providerId="ADAL" clId="{F08ABF49-BB0C-463D-BB22-E1A68682DF80}" dt="2026-02-13T20:38:10.155" v="1295" actId="962"/>
        <pc:sldMkLst>
          <pc:docMk/>
          <pc:sldMk cId="3062998947" sldId="365"/>
        </pc:sldMkLst>
        <pc:spChg chg="mod ord">
          <ac:chgData name="Rosa Carolina Ayala Calvo" userId="ceeaccb2-5aaf-48bd-ae1a-a0c9382ef857" providerId="ADAL" clId="{F08ABF49-BB0C-463D-BB22-E1A68682DF80}" dt="2026-02-13T20:00:51.586" v="978" actId="13244"/>
          <ac:spMkLst>
            <pc:docMk/>
            <pc:sldMk cId="3062998947" sldId="365"/>
            <ac:spMk id="102" creationId="{4D4CF478-2BA2-897C-1E99-C7141E601FB6}"/>
          </ac:spMkLst>
        </pc:spChg>
        <pc:spChg chg="ord">
          <ac:chgData name="Rosa Carolina Ayala Calvo" userId="ceeaccb2-5aaf-48bd-ae1a-a0c9382ef857" providerId="ADAL" clId="{F08ABF49-BB0C-463D-BB22-E1A68682DF80}" dt="2026-02-13T20:01:33.790" v="982" actId="13244"/>
          <ac:spMkLst>
            <pc:docMk/>
            <pc:sldMk cId="3062998947" sldId="365"/>
            <ac:spMk id="106" creationId="{7F51E846-8F1D-B5E2-D7CD-D56C8798A6E3}"/>
          </ac:spMkLst>
        </pc:spChg>
        <pc:spChg chg="ord">
          <ac:chgData name="Rosa Carolina Ayala Calvo" userId="ceeaccb2-5aaf-48bd-ae1a-a0c9382ef857" providerId="ADAL" clId="{F08ABF49-BB0C-463D-BB22-E1A68682DF80}" dt="2026-02-13T20:01:35.845" v="983" actId="13244"/>
          <ac:spMkLst>
            <pc:docMk/>
            <pc:sldMk cId="3062998947" sldId="365"/>
            <ac:spMk id="110" creationId="{97B27C39-F854-11AA-B2A4-1F2DA23D87BF}"/>
          </ac:spMkLst>
        </pc:spChg>
        <pc:spChg chg="ord">
          <ac:chgData name="Rosa Carolina Ayala Calvo" userId="ceeaccb2-5aaf-48bd-ae1a-a0c9382ef857" providerId="ADAL" clId="{F08ABF49-BB0C-463D-BB22-E1A68682DF80}" dt="2026-02-13T20:01:29.217" v="981" actId="13244"/>
          <ac:spMkLst>
            <pc:docMk/>
            <pc:sldMk cId="3062998947" sldId="365"/>
            <ac:spMk id="114" creationId="{C6813E8D-114F-6128-D27B-F38532B4CE09}"/>
          </ac:spMkLst>
        </pc:spChg>
        <pc:spChg chg="ord">
          <ac:chgData name="Rosa Carolina Ayala Calvo" userId="ceeaccb2-5aaf-48bd-ae1a-a0c9382ef857" providerId="ADAL" clId="{F08ABF49-BB0C-463D-BB22-E1A68682DF80}" dt="2026-02-13T20:01:23.466" v="980" actId="13244"/>
          <ac:spMkLst>
            <pc:docMk/>
            <pc:sldMk cId="3062998947" sldId="365"/>
            <ac:spMk id="118" creationId="{746B89ED-B941-9EE1-EA21-F7C114432BCE}"/>
          </ac:spMkLst>
        </pc:spChg>
        <pc:spChg chg="mod">
          <ac:chgData name="Rosa Carolina Ayala Calvo" userId="ceeaccb2-5aaf-48bd-ae1a-a0c9382ef857" providerId="ADAL" clId="{F08ABF49-BB0C-463D-BB22-E1A68682DF80}" dt="2026-02-13T20:03:16.738" v="992" actId="962"/>
          <ac:spMkLst>
            <pc:docMk/>
            <pc:sldMk cId="3062998947" sldId="365"/>
            <ac:spMk id="123" creationId="{D661AFE5-4E95-A1C9-33C9-DFD00A2FC3E9}"/>
          </ac:spMkLst>
        </pc:spChg>
        <pc:picChg chg="mod ord">
          <ac:chgData name="Rosa Carolina Ayala Calvo" userId="ceeaccb2-5aaf-48bd-ae1a-a0c9382ef857" providerId="ADAL" clId="{F08ABF49-BB0C-463D-BB22-E1A68682DF80}" dt="2026-02-13T20:00:58.654" v="979" actId="13244"/>
          <ac:picMkLst>
            <pc:docMk/>
            <pc:sldMk cId="3062998947" sldId="365"/>
            <ac:picMk id="5" creationId="{0BB46597-A2CC-EA59-A8B0-4B17930E845F}"/>
          </ac:picMkLst>
        </pc:picChg>
        <pc:picChg chg="mod ord">
          <ac:chgData name="Rosa Carolina Ayala Calvo" userId="ceeaccb2-5aaf-48bd-ae1a-a0c9382ef857" providerId="ADAL" clId="{F08ABF49-BB0C-463D-BB22-E1A68682DF80}" dt="2026-02-13T20:37:46.272" v="1277" actId="962"/>
          <ac:picMkLst>
            <pc:docMk/>
            <pc:sldMk cId="3062998947" sldId="365"/>
            <ac:picMk id="92" creationId="{27D1F0B6-E906-EEDE-9655-360E4BEB16FD}"/>
          </ac:picMkLst>
        </pc:picChg>
        <pc:picChg chg="mod ord">
          <ac:chgData name="Rosa Carolina Ayala Calvo" userId="ceeaccb2-5aaf-48bd-ae1a-a0c9382ef857" providerId="ADAL" clId="{F08ABF49-BB0C-463D-BB22-E1A68682DF80}" dt="2026-02-13T20:37:53.365" v="1279" actId="962"/>
          <ac:picMkLst>
            <pc:docMk/>
            <pc:sldMk cId="3062998947" sldId="365"/>
            <ac:picMk id="93" creationId="{2C5DFE77-D487-7D3D-A736-4B0DEBA9BA5F}"/>
          </ac:picMkLst>
        </pc:picChg>
        <pc:picChg chg="mod ord">
          <ac:chgData name="Rosa Carolina Ayala Calvo" userId="ceeaccb2-5aaf-48bd-ae1a-a0c9382ef857" providerId="ADAL" clId="{F08ABF49-BB0C-463D-BB22-E1A68682DF80}" dt="2026-02-13T20:38:04.896" v="1293" actId="962"/>
          <ac:picMkLst>
            <pc:docMk/>
            <pc:sldMk cId="3062998947" sldId="365"/>
            <ac:picMk id="94" creationId="{874F4859-6318-343F-1D18-38ADB28E56DC}"/>
          </ac:picMkLst>
        </pc:picChg>
        <pc:picChg chg="mod">
          <ac:chgData name="Rosa Carolina Ayala Calvo" userId="ceeaccb2-5aaf-48bd-ae1a-a0c9382ef857" providerId="ADAL" clId="{F08ABF49-BB0C-463D-BB22-E1A68682DF80}" dt="2026-02-13T20:38:10.155" v="1295" actId="962"/>
          <ac:picMkLst>
            <pc:docMk/>
            <pc:sldMk cId="3062998947" sldId="365"/>
            <ac:picMk id="95" creationId="{906A236E-24CE-7B19-AF7B-7A306F75C356}"/>
          </ac:picMkLst>
        </pc:picChg>
        <pc:picChg chg="mod ord">
          <ac:chgData name="Rosa Carolina Ayala Calvo" userId="ceeaccb2-5aaf-48bd-ae1a-a0c9382ef857" providerId="ADAL" clId="{F08ABF49-BB0C-463D-BB22-E1A68682DF80}" dt="2026-02-13T20:37:57.718" v="1281" actId="962"/>
          <ac:picMkLst>
            <pc:docMk/>
            <pc:sldMk cId="3062998947" sldId="365"/>
            <ac:picMk id="98" creationId="{F0DEE26D-F9AA-DB2B-8262-56AD996DA863}"/>
          </ac:picMkLst>
        </pc:picChg>
      </pc:sldChg>
      <pc:sldChg chg="modSp mod">
        <pc:chgData name="Rosa Carolina Ayala Calvo" userId="ceeaccb2-5aaf-48bd-ae1a-a0c9382ef857" providerId="ADAL" clId="{F08ABF49-BB0C-463D-BB22-E1A68682DF80}" dt="2026-02-13T20:05:15.988" v="1004" actId="13244"/>
        <pc:sldMkLst>
          <pc:docMk/>
          <pc:sldMk cId="4097577595" sldId="366"/>
        </pc:sldMkLst>
        <pc:spChg chg="ord">
          <ac:chgData name="Rosa Carolina Ayala Calvo" userId="ceeaccb2-5aaf-48bd-ae1a-a0c9382ef857" providerId="ADAL" clId="{F08ABF49-BB0C-463D-BB22-E1A68682DF80}" dt="2026-02-13T20:04:59.300" v="1001" actId="13244"/>
          <ac:spMkLst>
            <pc:docMk/>
            <pc:sldMk cId="4097577595" sldId="366"/>
            <ac:spMk id="7" creationId="{D4705E0F-08BC-1D3D-005E-A38CD00B5920}"/>
          </ac:spMkLst>
        </pc:spChg>
        <pc:spChg chg="ord">
          <ac:chgData name="Rosa Carolina Ayala Calvo" userId="ceeaccb2-5aaf-48bd-ae1a-a0c9382ef857" providerId="ADAL" clId="{F08ABF49-BB0C-463D-BB22-E1A68682DF80}" dt="2026-02-13T20:05:07.753" v="1002" actId="13244"/>
          <ac:spMkLst>
            <pc:docMk/>
            <pc:sldMk cId="4097577595" sldId="366"/>
            <ac:spMk id="9" creationId="{6ABCF833-CB7E-19FC-633E-9E6DD006D7A3}"/>
          </ac:spMkLst>
        </pc:spChg>
        <pc:spChg chg="mod ord">
          <ac:chgData name="Rosa Carolina Ayala Calvo" userId="ceeaccb2-5aaf-48bd-ae1a-a0c9382ef857" providerId="ADAL" clId="{F08ABF49-BB0C-463D-BB22-E1A68682DF80}" dt="2026-02-13T20:05:13.754" v="1003" actId="13244"/>
          <ac:spMkLst>
            <pc:docMk/>
            <pc:sldMk cId="4097577595" sldId="366"/>
            <ac:spMk id="10" creationId="{5BBA1BF5-0A19-6772-8C4B-E0F361B8DA7E}"/>
          </ac:spMkLst>
        </pc:spChg>
        <pc:spChg chg="ord">
          <ac:chgData name="Rosa Carolina Ayala Calvo" userId="ceeaccb2-5aaf-48bd-ae1a-a0c9382ef857" providerId="ADAL" clId="{F08ABF49-BB0C-463D-BB22-E1A68682DF80}" dt="2026-02-13T20:05:15.988" v="1004" actId="13244"/>
          <ac:spMkLst>
            <pc:docMk/>
            <pc:sldMk cId="4097577595" sldId="366"/>
            <ac:spMk id="37" creationId="{297BC387-E003-8A37-76CB-096F8259F4A5}"/>
          </ac:spMkLst>
        </pc:spChg>
        <pc:picChg chg="mod">
          <ac:chgData name="Rosa Carolina Ayala Calvo" userId="ceeaccb2-5aaf-48bd-ae1a-a0c9382ef857" providerId="ADAL" clId="{F08ABF49-BB0C-463D-BB22-E1A68682DF80}" dt="2026-02-13T17:59:43.794" v="182" actId="962"/>
          <ac:picMkLst>
            <pc:docMk/>
            <pc:sldMk cId="4097577595" sldId="366"/>
            <ac:picMk id="2" creationId="{06AE9308-2BB1-55B3-A58A-4CDC9494605D}"/>
          </ac:picMkLst>
        </pc:picChg>
        <pc:picChg chg="mod">
          <ac:chgData name="Rosa Carolina Ayala Calvo" userId="ceeaccb2-5aaf-48bd-ae1a-a0c9382ef857" providerId="ADAL" clId="{F08ABF49-BB0C-463D-BB22-E1A68682DF80}" dt="2026-02-13T17:59:50.364" v="184" actId="962"/>
          <ac:picMkLst>
            <pc:docMk/>
            <pc:sldMk cId="4097577595" sldId="366"/>
            <ac:picMk id="3" creationId="{5C9218F6-7D27-0F46-4B7F-BA1433BFDEA8}"/>
          </ac:picMkLst>
        </pc:picChg>
        <pc:picChg chg="mod">
          <ac:chgData name="Rosa Carolina Ayala Calvo" userId="ceeaccb2-5aaf-48bd-ae1a-a0c9382ef857" providerId="ADAL" clId="{F08ABF49-BB0C-463D-BB22-E1A68682DF80}" dt="2026-02-13T17:59:25.067" v="180" actId="962"/>
          <ac:picMkLst>
            <pc:docMk/>
            <pc:sldMk cId="4097577595" sldId="366"/>
            <ac:picMk id="5" creationId="{EF62DAF7-90B9-F8BC-C585-A6A08443CAC9}"/>
          </ac:picMkLst>
        </pc:picChg>
      </pc:sldChg>
      <pc:sldChg chg="modSp mod">
        <pc:chgData name="Rosa Carolina Ayala Calvo" userId="ceeaccb2-5aaf-48bd-ae1a-a0c9382ef857" providerId="ADAL" clId="{F08ABF49-BB0C-463D-BB22-E1A68682DF80}" dt="2026-02-13T18:07:01.202" v="268" actId="962"/>
        <pc:sldMkLst>
          <pc:docMk/>
          <pc:sldMk cId="4253890499" sldId="367"/>
        </pc:sldMkLst>
        <pc:grpChg chg="mod">
          <ac:chgData name="Rosa Carolina Ayala Calvo" userId="ceeaccb2-5aaf-48bd-ae1a-a0c9382ef857" providerId="ADAL" clId="{F08ABF49-BB0C-463D-BB22-E1A68682DF80}" dt="2026-02-13T18:06:55.674" v="265" actId="962"/>
          <ac:grpSpMkLst>
            <pc:docMk/>
            <pc:sldMk cId="4253890499" sldId="367"/>
            <ac:grpSpMk id="6" creationId="{208D0CC2-5B73-AC20-C780-28ADC4FC1450}"/>
          </ac:grpSpMkLst>
        </pc:grpChg>
        <pc:grpChg chg="mod">
          <ac:chgData name="Rosa Carolina Ayala Calvo" userId="ceeaccb2-5aaf-48bd-ae1a-a0c9382ef857" providerId="ADAL" clId="{F08ABF49-BB0C-463D-BB22-E1A68682DF80}" dt="2026-02-13T18:06:56.492" v="266" actId="962"/>
          <ac:grpSpMkLst>
            <pc:docMk/>
            <pc:sldMk cId="4253890499" sldId="367"/>
            <ac:grpSpMk id="11" creationId="{7BD18841-6C09-CFA7-24C5-E01FB2A9EA76}"/>
          </ac:grpSpMkLst>
        </pc:grpChg>
        <pc:picChg chg="mod">
          <ac:chgData name="Rosa Carolina Ayala Calvo" userId="ceeaccb2-5aaf-48bd-ae1a-a0c9382ef857" providerId="ADAL" clId="{F08ABF49-BB0C-463D-BB22-E1A68682DF80}" dt="2026-02-13T18:07:01.202" v="268" actId="962"/>
          <ac:picMkLst>
            <pc:docMk/>
            <pc:sldMk cId="4253890499" sldId="367"/>
            <ac:picMk id="5" creationId="{55BE4D74-742A-AED1-8AE8-A4D958B7D5A8}"/>
          </ac:picMkLst>
        </pc:picChg>
      </pc:sldChg>
      <pc:sldChg chg="modSp mod">
        <pc:chgData name="Rosa Carolina Ayala Calvo" userId="ceeaccb2-5aaf-48bd-ae1a-a0c9382ef857" providerId="ADAL" clId="{F08ABF49-BB0C-463D-BB22-E1A68682DF80}" dt="2026-02-13T20:10:29.041" v="1046" actId="13244"/>
        <pc:sldMkLst>
          <pc:docMk/>
          <pc:sldMk cId="3843818831" sldId="370"/>
        </pc:sldMkLst>
        <pc:spChg chg="mod">
          <ac:chgData name="Rosa Carolina Ayala Calvo" userId="ceeaccb2-5aaf-48bd-ae1a-a0c9382ef857" providerId="ADAL" clId="{F08ABF49-BB0C-463D-BB22-E1A68682DF80}" dt="2026-02-13T18:01:43.192" v="206" actId="962"/>
          <ac:spMkLst>
            <pc:docMk/>
            <pc:sldMk cId="3843818831" sldId="370"/>
            <ac:spMk id="36" creationId="{9FC6C277-163F-9F03-BD1F-2EEDF5DF51C2}"/>
          </ac:spMkLst>
        </pc:spChg>
        <pc:grpChg chg="mod">
          <ac:chgData name="Rosa Carolina Ayala Calvo" userId="ceeaccb2-5aaf-48bd-ae1a-a0c9382ef857" providerId="ADAL" clId="{F08ABF49-BB0C-463D-BB22-E1A68682DF80}" dt="2026-02-13T18:01:19.744" v="200" actId="962"/>
          <ac:grpSpMkLst>
            <pc:docMk/>
            <pc:sldMk cId="3843818831" sldId="370"/>
            <ac:grpSpMk id="6" creationId="{6E56338F-C04A-2652-B622-04C246233EA2}"/>
          </ac:grpSpMkLst>
        </pc:grpChg>
        <pc:grpChg chg="mod">
          <ac:chgData name="Rosa Carolina Ayala Calvo" userId="ceeaccb2-5aaf-48bd-ae1a-a0c9382ef857" providerId="ADAL" clId="{F08ABF49-BB0C-463D-BB22-E1A68682DF80}" dt="2026-02-13T18:01:24.660" v="202" actId="962"/>
          <ac:grpSpMkLst>
            <pc:docMk/>
            <pc:sldMk cId="3843818831" sldId="370"/>
            <ac:grpSpMk id="11" creationId="{ADE7067C-42E7-E21E-C01F-534DC1601B1B}"/>
          </ac:grpSpMkLst>
        </pc:grpChg>
        <pc:grpChg chg="mod">
          <ac:chgData name="Rosa Carolina Ayala Calvo" userId="ceeaccb2-5aaf-48bd-ae1a-a0c9382ef857" providerId="ADAL" clId="{F08ABF49-BB0C-463D-BB22-E1A68682DF80}" dt="2026-02-13T18:01:30.981" v="203" actId="962"/>
          <ac:grpSpMkLst>
            <pc:docMk/>
            <pc:sldMk cId="3843818831" sldId="370"/>
            <ac:grpSpMk id="16" creationId="{AB9ADF21-ED3A-A65E-2F8C-3BFB8C3A428A}"/>
          </ac:grpSpMkLst>
        </pc:grpChg>
        <pc:picChg chg="mod ord">
          <ac:chgData name="Rosa Carolina Ayala Calvo" userId="ceeaccb2-5aaf-48bd-ae1a-a0c9382ef857" providerId="ADAL" clId="{F08ABF49-BB0C-463D-BB22-E1A68682DF80}" dt="2026-02-13T20:10:29.041" v="1046" actId="13244"/>
          <ac:picMkLst>
            <pc:docMk/>
            <pc:sldMk cId="3843818831" sldId="370"/>
            <ac:picMk id="5" creationId="{24628A66-79C3-51B4-138A-731135FF2720}"/>
          </ac:picMkLst>
        </pc:picChg>
      </pc:sldChg>
      <pc:sldChg chg="modSp mod">
        <pc:chgData name="Rosa Carolina Ayala Calvo" userId="ceeaccb2-5aaf-48bd-ae1a-a0c9382ef857" providerId="ADAL" clId="{F08ABF49-BB0C-463D-BB22-E1A68682DF80}" dt="2026-02-13T20:07:49.891" v="1030" actId="13244"/>
        <pc:sldMkLst>
          <pc:docMk/>
          <pc:sldMk cId="802474741" sldId="372"/>
        </pc:sldMkLst>
        <pc:spChg chg="ord">
          <ac:chgData name="Rosa Carolina Ayala Calvo" userId="ceeaccb2-5aaf-48bd-ae1a-a0c9382ef857" providerId="ADAL" clId="{F08ABF49-BB0C-463D-BB22-E1A68682DF80}" dt="2026-02-13T20:07:49.891" v="1030" actId="13244"/>
          <ac:spMkLst>
            <pc:docMk/>
            <pc:sldMk cId="802474741" sldId="372"/>
            <ac:spMk id="8" creationId="{A9B5A374-9902-16EA-9CAA-434B8EC4A384}"/>
          </ac:spMkLst>
        </pc:spChg>
        <pc:picChg chg="mod">
          <ac:chgData name="Rosa Carolina Ayala Calvo" userId="ceeaccb2-5aaf-48bd-ae1a-a0c9382ef857" providerId="ADAL" clId="{F08ABF49-BB0C-463D-BB22-E1A68682DF80}" dt="2026-02-13T17:56:23.264" v="150" actId="962"/>
          <ac:picMkLst>
            <pc:docMk/>
            <pc:sldMk cId="802474741" sldId="372"/>
            <ac:picMk id="5" creationId="{909AC1E4-88F7-B4E4-8A45-99D3DFF6A148}"/>
          </ac:picMkLst>
        </pc:picChg>
        <pc:picChg chg="mod ord">
          <ac:chgData name="Rosa Carolina Ayala Calvo" userId="ceeaccb2-5aaf-48bd-ae1a-a0c9382ef857" providerId="ADAL" clId="{F08ABF49-BB0C-463D-BB22-E1A68682DF80}" dt="2026-02-13T20:07:23.581" v="1028" actId="13244"/>
          <ac:picMkLst>
            <pc:docMk/>
            <pc:sldMk cId="802474741" sldId="372"/>
            <ac:picMk id="6" creationId="{1B6B106A-3B8D-3BD7-2C19-C64BE0C984E2}"/>
          </ac:picMkLst>
        </pc:picChg>
      </pc:sldChg>
      <pc:sldChg chg="modSp mod">
        <pc:chgData name="Rosa Carolina Ayala Calvo" userId="ceeaccb2-5aaf-48bd-ae1a-a0c9382ef857" providerId="ADAL" clId="{F08ABF49-BB0C-463D-BB22-E1A68682DF80}" dt="2026-02-13T20:11:07.735" v="1050" actId="13244"/>
        <pc:sldMkLst>
          <pc:docMk/>
          <pc:sldMk cId="205332019" sldId="373"/>
        </pc:sldMkLst>
        <pc:spChg chg="ord">
          <ac:chgData name="Rosa Carolina Ayala Calvo" userId="ceeaccb2-5aaf-48bd-ae1a-a0c9382ef857" providerId="ADAL" clId="{F08ABF49-BB0C-463D-BB22-E1A68682DF80}" dt="2026-02-13T20:11:07.735" v="1050" actId="13244"/>
          <ac:spMkLst>
            <pc:docMk/>
            <pc:sldMk cId="205332019" sldId="373"/>
            <ac:spMk id="6" creationId="{D48D12A0-CB87-454F-F595-913C0EF63BA0}"/>
          </ac:spMkLst>
        </pc:spChg>
        <pc:spChg chg="ord">
          <ac:chgData name="Rosa Carolina Ayala Calvo" userId="ceeaccb2-5aaf-48bd-ae1a-a0c9382ef857" providerId="ADAL" clId="{F08ABF49-BB0C-463D-BB22-E1A68682DF80}" dt="2026-02-13T20:10:47.985" v="1047" actId="13244"/>
          <ac:spMkLst>
            <pc:docMk/>
            <pc:sldMk cId="205332019" sldId="373"/>
            <ac:spMk id="8" creationId="{A25B7AAC-577C-1511-B425-C4441DD09E0C}"/>
          </ac:spMkLst>
        </pc:spChg>
        <pc:picChg chg="mod ord">
          <ac:chgData name="Rosa Carolina Ayala Calvo" userId="ceeaccb2-5aaf-48bd-ae1a-a0c9382ef857" providerId="ADAL" clId="{F08ABF49-BB0C-463D-BB22-E1A68682DF80}" dt="2026-02-13T20:11:01.651" v="1049" actId="13244"/>
          <ac:picMkLst>
            <pc:docMk/>
            <pc:sldMk cId="205332019" sldId="373"/>
            <ac:picMk id="4" creationId="{9CCF2B39-E3F7-A88B-0C3B-9270EF696193}"/>
          </ac:picMkLst>
        </pc:picChg>
        <pc:picChg chg="mod ord">
          <ac:chgData name="Rosa Carolina Ayala Calvo" userId="ceeaccb2-5aaf-48bd-ae1a-a0c9382ef857" providerId="ADAL" clId="{F08ABF49-BB0C-463D-BB22-E1A68682DF80}" dt="2026-02-13T20:10:53.539" v="1048" actId="13244"/>
          <ac:picMkLst>
            <pc:docMk/>
            <pc:sldMk cId="205332019" sldId="373"/>
            <ac:picMk id="5" creationId="{CB25C4FD-521D-8999-485C-97DFDD0A8902}"/>
          </ac:picMkLst>
        </pc:picChg>
        <pc:picChg chg="mod">
          <ac:chgData name="Rosa Carolina Ayala Calvo" userId="ceeaccb2-5aaf-48bd-ae1a-a0c9382ef857" providerId="ADAL" clId="{F08ABF49-BB0C-463D-BB22-E1A68682DF80}" dt="2026-02-13T18:02:25.844" v="210" actId="962"/>
          <ac:picMkLst>
            <pc:docMk/>
            <pc:sldMk cId="205332019" sldId="373"/>
            <ac:picMk id="9" creationId="{68FBC110-B7BA-91F6-F7EF-1E523211CC38}"/>
          </ac:picMkLst>
        </pc:picChg>
        <pc:picChg chg="mod">
          <ac:chgData name="Rosa Carolina Ayala Calvo" userId="ceeaccb2-5aaf-48bd-ae1a-a0c9382ef857" providerId="ADAL" clId="{F08ABF49-BB0C-463D-BB22-E1A68682DF80}" dt="2026-02-13T18:02:31.406" v="212" actId="962"/>
          <ac:picMkLst>
            <pc:docMk/>
            <pc:sldMk cId="205332019" sldId="373"/>
            <ac:picMk id="10" creationId="{60FB466E-1754-BF3A-3278-B3977B06E071}"/>
          </ac:picMkLst>
        </pc:picChg>
        <pc:picChg chg="mod">
          <ac:chgData name="Rosa Carolina Ayala Calvo" userId="ceeaccb2-5aaf-48bd-ae1a-a0c9382ef857" providerId="ADAL" clId="{F08ABF49-BB0C-463D-BB22-E1A68682DF80}" dt="2026-02-13T18:02:45.921" v="214" actId="962"/>
          <ac:picMkLst>
            <pc:docMk/>
            <pc:sldMk cId="205332019" sldId="373"/>
            <ac:picMk id="11" creationId="{84AD400D-43E0-DDED-BC88-5DF300209B19}"/>
          </ac:picMkLst>
        </pc:picChg>
        <pc:picChg chg="mod">
          <ac:chgData name="Rosa Carolina Ayala Calvo" userId="ceeaccb2-5aaf-48bd-ae1a-a0c9382ef857" providerId="ADAL" clId="{F08ABF49-BB0C-463D-BB22-E1A68682DF80}" dt="2026-02-13T18:02:54.180" v="216" actId="962"/>
          <ac:picMkLst>
            <pc:docMk/>
            <pc:sldMk cId="205332019" sldId="373"/>
            <ac:picMk id="12" creationId="{CAE9ADAE-6F7F-1FC3-91EF-4DC7F6808BCC}"/>
          </ac:picMkLst>
        </pc:picChg>
      </pc:sldChg>
      <pc:sldChg chg="modSp mod">
        <pc:chgData name="Rosa Carolina Ayala Calvo" userId="ceeaccb2-5aaf-48bd-ae1a-a0c9382ef857" providerId="ADAL" clId="{F08ABF49-BB0C-463D-BB22-E1A68682DF80}" dt="2026-02-13T20:08:57.931" v="1038" actId="13244"/>
        <pc:sldMkLst>
          <pc:docMk/>
          <pc:sldMk cId="2418566220" sldId="374"/>
        </pc:sldMkLst>
        <pc:spChg chg="ord">
          <ac:chgData name="Rosa Carolina Ayala Calvo" userId="ceeaccb2-5aaf-48bd-ae1a-a0c9382ef857" providerId="ADAL" clId="{F08ABF49-BB0C-463D-BB22-E1A68682DF80}" dt="2026-02-13T20:08:50.407" v="1035" actId="13244"/>
          <ac:spMkLst>
            <pc:docMk/>
            <pc:sldMk cId="2418566220" sldId="374"/>
            <ac:spMk id="37" creationId="{7CD2BFB1-FBF2-2A6B-FBA7-5AE8F6600506}"/>
          </ac:spMkLst>
        </pc:spChg>
        <pc:spChg chg="ord">
          <ac:chgData name="Rosa Carolina Ayala Calvo" userId="ceeaccb2-5aaf-48bd-ae1a-a0c9382ef857" providerId="ADAL" clId="{F08ABF49-BB0C-463D-BB22-E1A68682DF80}" dt="2026-02-13T20:08:55.348" v="1037" actId="13244"/>
          <ac:spMkLst>
            <pc:docMk/>
            <pc:sldMk cId="2418566220" sldId="374"/>
            <ac:spMk id="38" creationId="{93D018DA-3047-CA48-E351-3F594FC1032C}"/>
          </ac:spMkLst>
        </pc:spChg>
        <pc:picChg chg="mod ord">
          <ac:chgData name="Rosa Carolina Ayala Calvo" userId="ceeaccb2-5aaf-48bd-ae1a-a0c9382ef857" providerId="ADAL" clId="{F08ABF49-BB0C-463D-BB22-E1A68682DF80}" dt="2026-02-13T20:08:57.931" v="1038" actId="13244"/>
          <ac:picMkLst>
            <pc:docMk/>
            <pc:sldMk cId="2418566220" sldId="374"/>
            <ac:picMk id="3" creationId="{D678114D-F1E5-5962-EB14-D6115C0EA632}"/>
          </ac:picMkLst>
        </pc:picChg>
        <pc:picChg chg="mod ord">
          <ac:chgData name="Rosa Carolina Ayala Calvo" userId="ceeaccb2-5aaf-48bd-ae1a-a0c9382ef857" providerId="ADAL" clId="{F08ABF49-BB0C-463D-BB22-E1A68682DF80}" dt="2026-02-13T20:08:44.956" v="1034" actId="13244"/>
          <ac:picMkLst>
            <pc:docMk/>
            <pc:sldMk cId="2418566220" sldId="374"/>
            <ac:picMk id="4" creationId="{8135A541-B3EC-AB10-BFE9-4D1EB77176BE}"/>
          </ac:picMkLst>
        </pc:picChg>
        <pc:picChg chg="mod ord">
          <ac:chgData name="Rosa Carolina Ayala Calvo" userId="ceeaccb2-5aaf-48bd-ae1a-a0c9382ef857" providerId="ADAL" clId="{F08ABF49-BB0C-463D-BB22-E1A68682DF80}" dt="2026-02-13T20:05:23.605" v="1005" actId="13244"/>
          <ac:picMkLst>
            <pc:docMk/>
            <pc:sldMk cId="2418566220" sldId="374"/>
            <ac:picMk id="5" creationId="{4AEB229D-A44F-D251-1914-A00D04599A11}"/>
          </ac:picMkLst>
        </pc:picChg>
        <pc:picChg chg="mod">
          <ac:chgData name="Rosa Carolina Ayala Calvo" userId="ceeaccb2-5aaf-48bd-ae1a-a0c9382ef857" providerId="ADAL" clId="{F08ABF49-BB0C-463D-BB22-E1A68682DF80}" dt="2026-02-13T18:00:34.048" v="192" actId="962"/>
          <ac:picMkLst>
            <pc:docMk/>
            <pc:sldMk cId="2418566220" sldId="374"/>
            <ac:picMk id="6" creationId="{96E9C83D-2E8B-2DCC-7007-5E43BF46CA1C}"/>
          </ac:picMkLst>
        </pc:picChg>
        <pc:picChg chg="mod ord">
          <ac:chgData name="Rosa Carolina Ayala Calvo" userId="ceeaccb2-5aaf-48bd-ae1a-a0c9382ef857" providerId="ADAL" clId="{F08ABF49-BB0C-463D-BB22-E1A68682DF80}" dt="2026-02-13T20:08:53.122" v="1036" actId="13244"/>
          <ac:picMkLst>
            <pc:docMk/>
            <pc:sldMk cId="2418566220" sldId="374"/>
            <ac:picMk id="7" creationId="{0F0F949A-57DA-9924-06CB-ADFF464317D2}"/>
          </ac:picMkLst>
        </pc:picChg>
      </pc:sldChg>
      <pc:sldChg chg="modSp mod">
        <pc:chgData name="Rosa Carolina Ayala Calvo" userId="ceeaccb2-5aaf-48bd-ae1a-a0c9382ef857" providerId="ADAL" clId="{F08ABF49-BB0C-463D-BB22-E1A68682DF80}" dt="2026-02-13T20:38:48.082" v="1349" actId="962"/>
        <pc:sldMkLst>
          <pc:docMk/>
          <pc:sldMk cId="1357876441" sldId="375"/>
        </pc:sldMkLst>
        <pc:spChg chg="ord">
          <ac:chgData name="Rosa Carolina Ayala Calvo" userId="ceeaccb2-5aaf-48bd-ae1a-a0c9382ef857" providerId="ADAL" clId="{F08ABF49-BB0C-463D-BB22-E1A68682DF80}" dt="2026-02-13T20:09:59.305" v="1045" actId="13244"/>
          <ac:spMkLst>
            <pc:docMk/>
            <pc:sldMk cId="1357876441" sldId="375"/>
            <ac:spMk id="14" creationId="{54AB5E64-A2E1-0F1E-DCCB-86B7B7303CD1}"/>
          </ac:spMkLst>
        </pc:spChg>
        <pc:spChg chg="ord">
          <ac:chgData name="Rosa Carolina Ayala Calvo" userId="ceeaccb2-5aaf-48bd-ae1a-a0c9382ef857" providerId="ADAL" clId="{F08ABF49-BB0C-463D-BB22-E1A68682DF80}" dt="2026-02-13T20:09:35.790" v="1040" actId="13244"/>
          <ac:spMkLst>
            <pc:docMk/>
            <pc:sldMk cId="1357876441" sldId="375"/>
            <ac:spMk id="15" creationId="{9C3FA450-E5BB-B60C-FCBC-AFF8DD19A5EF}"/>
          </ac:spMkLst>
        </pc:spChg>
        <pc:spChg chg="mod ord">
          <ac:chgData name="Rosa Carolina Ayala Calvo" userId="ceeaccb2-5aaf-48bd-ae1a-a0c9382ef857" providerId="ADAL" clId="{F08ABF49-BB0C-463D-BB22-E1A68682DF80}" dt="2026-02-13T20:09:53.310" v="1044" actId="13244"/>
          <ac:spMkLst>
            <pc:docMk/>
            <pc:sldMk cId="1357876441" sldId="375"/>
            <ac:spMk id="16" creationId="{B6FDBB02-AC3A-35B9-5C2B-F5BAFA259614}"/>
          </ac:spMkLst>
        </pc:spChg>
        <pc:picChg chg="mod ord">
          <ac:chgData name="Rosa Carolina Ayala Calvo" userId="ceeaccb2-5aaf-48bd-ae1a-a0c9382ef857" providerId="ADAL" clId="{F08ABF49-BB0C-463D-BB22-E1A68682DF80}" dt="2026-02-13T20:09:20.658" v="1039" actId="13244"/>
          <ac:picMkLst>
            <pc:docMk/>
            <pc:sldMk cId="1357876441" sldId="375"/>
            <ac:picMk id="4" creationId="{19751D5F-1BD5-915A-8247-817F99E30A46}"/>
          </ac:picMkLst>
        </pc:picChg>
        <pc:picChg chg="mod">
          <ac:chgData name="Rosa Carolina Ayala Calvo" userId="ceeaccb2-5aaf-48bd-ae1a-a0c9382ef857" providerId="ADAL" clId="{F08ABF49-BB0C-463D-BB22-E1A68682DF80}" dt="2026-02-13T20:38:48.082" v="1349" actId="962"/>
          <ac:picMkLst>
            <pc:docMk/>
            <pc:sldMk cId="1357876441" sldId="375"/>
            <ac:picMk id="7" creationId="{FF7149D0-FFBC-6B2D-CE68-52DC4E851B8D}"/>
          </ac:picMkLst>
        </pc:picChg>
        <pc:picChg chg="mod">
          <ac:chgData name="Rosa Carolina Ayala Calvo" userId="ceeaccb2-5aaf-48bd-ae1a-a0c9382ef857" providerId="ADAL" clId="{F08ABF49-BB0C-463D-BB22-E1A68682DF80}" dt="2026-02-13T18:01:04.189" v="196" actId="962"/>
          <ac:picMkLst>
            <pc:docMk/>
            <pc:sldMk cId="1357876441" sldId="375"/>
            <ac:picMk id="10" creationId="{31597D72-76E8-016C-A82C-7327B00CEDED}"/>
          </ac:picMkLst>
        </pc:picChg>
      </pc:sldChg>
      <pc:sldChg chg="addSp modSp mod">
        <pc:chgData name="Rosa Carolina Ayala Calvo" userId="ceeaccb2-5aaf-48bd-ae1a-a0c9382ef857" providerId="ADAL" clId="{F08ABF49-BB0C-463D-BB22-E1A68682DF80}" dt="2026-02-13T20:17:01.170" v="1098" actId="13244"/>
        <pc:sldMkLst>
          <pc:docMk/>
          <pc:sldMk cId="3327309271" sldId="378"/>
        </pc:sldMkLst>
        <pc:spChg chg="ord">
          <ac:chgData name="Rosa Carolina Ayala Calvo" userId="ceeaccb2-5aaf-48bd-ae1a-a0c9382ef857" providerId="ADAL" clId="{F08ABF49-BB0C-463D-BB22-E1A68682DF80}" dt="2026-02-13T20:17:01.170" v="1098" actId="13244"/>
          <ac:spMkLst>
            <pc:docMk/>
            <pc:sldMk cId="3327309271" sldId="378"/>
            <ac:spMk id="2" creationId="{62E67456-6202-885B-1D1D-E0890BAAB4B5}"/>
          </ac:spMkLst>
        </pc:spChg>
        <pc:spChg chg="mod ord">
          <ac:chgData name="Rosa Carolina Ayala Calvo" userId="ceeaccb2-5aaf-48bd-ae1a-a0c9382ef857" providerId="ADAL" clId="{F08ABF49-BB0C-463D-BB22-E1A68682DF80}" dt="2026-02-13T17:44:34.701" v="29" actId="20577"/>
          <ac:spMkLst>
            <pc:docMk/>
            <pc:sldMk cId="3327309271" sldId="378"/>
            <ac:spMk id="3" creationId="{B20F9A42-8D28-3C8F-8FFE-7D34D49E5143}"/>
          </ac:spMkLst>
        </pc:spChg>
        <pc:spChg chg="mod ord">
          <ac:chgData name="Rosa Carolina Ayala Calvo" userId="ceeaccb2-5aaf-48bd-ae1a-a0c9382ef857" providerId="ADAL" clId="{F08ABF49-BB0C-463D-BB22-E1A68682DF80}" dt="2026-02-13T20:16:30.318" v="1094" actId="13244"/>
          <ac:spMkLst>
            <pc:docMk/>
            <pc:sldMk cId="3327309271" sldId="378"/>
            <ac:spMk id="4" creationId="{50763438-B737-B478-19A4-182133E28117}"/>
          </ac:spMkLst>
        </pc:spChg>
        <pc:spChg chg="add mod ord">
          <ac:chgData name="Rosa Carolina Ayala Calvo" userId="ceeaccb2-5aaf-48bd-ae1a-a0c9382ef857" providerId="ADAL" clId="{F08ABF49-BB0C-463D-BB22-E1A68682DF80}" dt="2026-02-13T20:16:34.120" v="1095" actId="13244"/>
          <ac:spMkLst>
            <pc:docMk/>
            <pc:sldMk cId="3327309271" sldId="378"/>
            <ac:spMk id="7" creationId="{4F33E1F4-C9A2-FA8E-2552-A70B93DA0C02}"/>
          </ac:spMkLst>
        </pc:spChg>
        <pc:spChg chg="ord">
          <ac:chgData name="Rosa Carolina Ayala Calvo" userId="ceeaccb2-5aaf-48bd-ae1a-a0c9382ef857" providerId="ADAL" clId="{F08ABF49-BB0C-463D-BB22-E1A68682DF80}" dt="2026-02-13T20:16:51.047" v="1096" actId="13244"/>
          <ac:spMkLst>
            <pc:docMk/>
            <pc:sldMk cId="3327309271" sldId="378"/>
            <ac:spMk id="8" creationId="{7570F931-4F71-6C95-CECC-A71ADB560ABD}"/>
          </ac:spMkLst>
        </pc:spChg>
        <pc:picChg chg="mod ord">
          <ac:chgData name="Rosa Carolina Ayala Calvo" userId="ceeaccb2-5aaf-48bd-ae1a-a0c9382ef857" providerId="ADAL" clId="{F08ABF49-BB0C-463D-BB22-E1A68682DF80}" dt="2026-02-13T20:16:21.928" v="1091" actId="13244"/>
          <ac:picMkLst>
            <pc:docMk/>
            <pc:sldMk cId="3327309271" sldId="378"/>
            <ac:picMk id="5" creationId="{9B737DFD-9FDE-286D-CBDE-DAC76835DD4D}"/>
          </ac:picMkLst>
        </pc:picChg>
        <pc:picChg chg="mod ord">
          <ac:chgData name="Rosa Carolina Ayala Calvo" userId="ceeaccb2-5aaf-48bd-ae1a-a0c9382ef857" providerId="ADAL" clId="{F08ABF49-BB0C-463D-BB22-E1A68682DF80}" dt="2026-02-13T20:16:53.082" v="1097" actId="13244"/>
          <ac:picMkLst>
            <pc:docMk/>
            <pc:sldMk cId="3327309271" sldId="378"/>
            <ac:picMk id="6" creationId="{F3308D90-97CD-313B-D159-0F59B99F3A74}"/>
          </ac:picMkLst>
        </pc:picChg>
      </pc:sldChg>
      <pc:sldChg chg="addSp modSp mod">
        <pc:chgData name="Rosa Carolina Ayala Calvo" userId="ceeaccb2-5aaf-48bd-ae1a-a0c9382ef857" providerId="ADAL" clId="{F08ABF49-BB0C-463D-BB22-E1A68682DF80}" dt="2026-02-13T20:42:07.757" v="1523" actId="962"/>
        <pc:sldMkLst>
          <pc:docMk/>
          <pc:sldMk cId="1138901092" sldId="379"/>
        </pc:sldMkLst>
        <pc:spChg chg="add mod">
          <ac:chgData name="Rosa Carolina Ayala Calvo" userId="ceeaccb2-5aaf-48bd-ae1a-a0c9382ef857" providerId="ADAL" clId="{F08ABF49-BB0C-463D-BB22-E1A68682DF80}" dt="2026-02-13T19:50:54.523" v="628" actId="207"/>
          <ac:spMkLst>
            <pc:docMk/>
            <pc:sldMk cId="1138901092" sldId="379"/>
            <ac:spMk id="3" creationId="{72BE6E2A-1070-52FB-8E3E-0A29C9AD3244}"/>
          </ac:spMkLst>
        </pc:spChg>
        <pc:picChg chg="mod">
          <ac:chgData name="Rosa Carolina Ayala Calvo" userId="ceeaccb2-5aaf-48bd-ae1a-a0c9382ef857" providerId="ADAL" clId="{F08ABF49-BB0C-463D-BB22-E1A68682DF80}" dt="2026-02-13T20:42:07.757" v="1523" actId="962"/>
          <ac:picMkLst>
            <pc:docMk/>
            <pc:sldMk cId="1138901092" sldId="379"/>
            <ac:picMk id="2" creationId="{C02A064E-AEA5-421E-F22D-6B1F89CA54D3}"/>
          </ac:picMkLst>
        </pc:picChg>
        <pc:picChg chg="mod">
          <ac:chgData name="Rosa Carolina Ayala Calvo" userId="ceeaccb2-5aaf-48bd-ae1a-a0c9382ef857" providerId="ADAL" clId="{F08ABF49-BB0C-463D-BB22-E1A68682DF80}" dt="2026-02-13T18:14:56.724" v="326" actId="962"/>
          <ac:picMkLst>
            <pc:docMk/>
            <pc:sldMk cId="1138901092" sldId="379"/>
            <ac:picMk id="4" creationId="{8E49A54A-2C1B-EBC9-5521-7C6C73A11EED}"/>
          </ac:picMkLst>
        </pc:picChg>
      </pc:sldChg>
      <pc:sldChg chg="modSp mod">
        <pc:chgData name="Rosa Carolina Ayala Calvo" userId="ceeaccb2-5aaf-48bd-ae1a-a0c9382ef857" providerId="ADAL" clId="{F08ABF49-BB0C-463D-BB22-E1A68682DF80}" dt="2026-02-13T18:14:18.647" v="316" actId="962"/>
        <pc:sldMkLst>
          <pc:docMk/>
          <pc:sldMk cId="3696336472" sldId="380"/>
        </pc:sldMkLst>
        <pc:picChg chg="mod">
          <ac:chgData name="Rosa Carolina Ayala Calvo" userId="ceeaccb2-5aaf-48bd-ae1a-a0c9382ef857" providerId="ADAL" clId="{F08ABF49-BB0C-463D-BB22-E1A68682DF80}" dt="2026-02-13T18:14:15.400" v="314" actId="962"/>
          <ac:picMkLst>
            <pc:docMk/>
            <pc:sldMk cId="3696336472" sldId="380"/>
            <ac:picMk id="5" creationId="{9CEC8803-55D5-C232-DD77-9FC80458CE17}"/>
          </ac:picMkLst>
        </pc:picChg>
        <pc:picChg chg="mod">
          <ac:chgData name="Rosa Carolina Ayala Calvo" userId="ceeaccb2-5aaf-48bd-ae1a-a0c9382ef857" providerId="ADAL" clId="{F08ABF49-BB0C-463D-BB22-E1A68682DF80}" dt="2026-02-13T18:14:18.647" v="316" actId="962"/>
          <ac:picMkLst>
            <pc:docMk/>
            <pc:sldMk cId="3696336472" sldId="380"/>
            <ac:picMk id="6" creationId="{7CB55BF8-8518-7420-F30D-92944B3827F8}"/>
          </ac:picMkLst>
        </pc:picChg>
      </pc:sldChg>
      <pc:sldChg chg="addSp modSp mod">
        <pc:chgData name="Rosa Carolina Ayala Calvo" userId="ceeaccb2-5aaf-48bd-ae1a-a0c9382ef857" providerId="ADAL" clId="{F08ABF49-BB0C-463D-BB22-E1A68682DF80}" dt="2026-02-13T20:29:27.252" v="1185" actId="13244"/>
        <pc:sldMkLst>
          <pc:docMk/>
          <pc:sldMk cId="3914582150" sldId="382"/>
        </pc:sldMkLst>
        <pc:spChg chg="add mod ord">
          <ac:chgData name="Rosa Carolina Ayala Calvo" userId="ceeaccb2-5aaf-48bd-ae1a-a0c9382ef857" providerId="ADAL" clId="{F08ABF49-BB0C-463D-BB22-E1A68682DF80}" dt="2026-02-13T20:29:27.252" v="1185" actId="13244"/>
          <ac:spMkLst>
            <pc:docMk/>
            <pc:sldMk cId="3914582150" sldId="382"/>
            <ac:spMk id="2" creationId="{5131E231-E152-69FB-5DEB-7B248DB4EA30}"/>
          </ac:spMkLst>
        </pc:spChg>
        <pc:picChg chg="mod">
          <ac:chgData name="Rosa Carolina Ayala Calvo" userId="ceeaccb2-5aaf-48bd-ae1a-a0c9382ef857" providerId="ADAL" clId="{F08ABF49-BB0C-463D-BB22-E1A68682DF80}" dt="2026-02-13T19:24:58.656" v="465" actId="962"/>
          <ac:picMkLst>
            <pc:docMk/>
            <pc:sldMk cId="3914582150" sldId="382"/>
            <ac:picMk id="3" creationId="{E9FA5E60-4C52-D2F3-CC5A-8208B954AC72}"/>
          </ac:picMkLst>
        </pc:picChg>
        <pc:picChg chg="mod">
          <ac:chgData name="Rosa Carolina Ayala Calvo" userId="ceeaccb2-5aaf-48bd-ae1a-a0c9382ef857" providerId="ADAL" clId="{F08ABF49-BB0C-463D-BB22-E1A68682DF80}" dt="2026-02-13T19:24:54.406" v="463" actId="962"/>
          <ac:picMkLst>
            <pc:docMk/>
            <pc:sldMk cId="3914582150" sldId="382"/>
            <ac:picMk id="5" creationId="{94A572BF-FB0E-BA18-E617-28F2A92A0984}"/>
          </ac:picMkLst>
        </pc:picChg>
      </pc:sldChg>
      <pc:sldChg chg="addSp modSp mod">
        <pc:chgData name="Rosa Carolina Ayala Calvo" userId="ceeaccb2-5aaf-48bd-ae1a-a0c9382ef857" providerId="ADAL" clId="{F08ABF49-BB0C-463D-BB22-E1A68682DF80}" dt="2026-02-13T20:53:43.006" v="1665" actId="20577"/>
        <pc:sldMkLst>
          <pc:docMk/>
          <pc:sldMk cId="929668329" sldId="383"/>
        </pc:sldMkLst>
        <pc:spChg chg="add mod ord">
          <ac:chgData name="Rosa Carolina Ayala Calvo" userId="ceeaccb2-5aaf-48bd-ae1a-a0c9382ef857" providerId="ADAL" clId="{F08ABF49-BB0C-463D-BB22-E1A68682DF80}" dt="2026-02-13T20:53:43.006" v="1665" actId="20577"/>
          <ac:spMkLst>
            <pc:docMk/>
            <pc:sldMk cId="929668329" sldId="383"/>
            <ac:spMk id="2" creationId="{ADC624A5-06C2-BDFD-A5CB-88AAB239C4CC}"/>
          </ac:spMkLst>
        </pc:spChg>
        <pc:picChg chg="mod">
          <ac:chgData name="Rosa Carolina Ayala Calvo" userId="ceeaccb2-5aaf-48bd-ae1a-a0c9382ef857" providerId="ADAL" clId="{F08ABF49-BB0C-463D-BB22-E1A68682DF80}" dt="2026-02-13T19:25:22.715" v="469" actId="962"/>
          <ac:picMkLst>
            <pc:docMk/>
            <pc:sldMk cId="929668329" sldId="383"/>
            <ac:picMk id="3" creationId="{1BF5A326-E1BF-B5EF-694F-6BDC2BEA0FDB}"/>
          </ac:picMkLst>
        </pc:picChg>
        <pc:picChg chg="mod">
          <ac:chgData name="Rosa Carolina Ayala Calvo" userId="ceeaccb2-5aaf-48bd-ae1a-a0c9382ef857" providerId="ADAL" clId="{F08ABF49-BB0C-463D-BB22-E1A68682DF80}" dt="2026-02-13T19:25:19.800" v="467" actId="962"/>
          <ac:picMkLst>
            <pc:docMk/>
            <pc:sldMk cId="929668329" sldId="383"/>
            <ac:picMk id="5" creationId="{8CEF35EE-B0C3-1756-678A-FCFA93CF70E9}"/>
          </ac:picMkLst>
        </pc:picChg>
      </pc:sldChg>
      <pc:sldChg chg="modSp mod">
        <pc:chgData name="Rosa Carolina Ayala Calvo" userId="ceeaccb2-5aaf-48bd-ae1a-a0c9382ef857" providerId="ADAL" clId="{F08ABF49-BB0C-463D-BB22-E1A68682DF80}" dt="2026-02-13T19:55:00.261" v="935" actId="33553"/>
        <pc:sldMkLst>
          <pc:docMk/>
          <pc:sldMk cId="1450810778" sldId="384"/>
        </pc:sldMkLst>
        <pc:spChg chg="mod">
          <ac:chgData name="Rosa Carolina Ayala Calvo" userId="ceeaccb2-5aaf-48bd-ae1a-a0c9382ef857" providerId="ADAL" clId="{F08ABF49-BB0C-463D-BB22-E1A68682DF80}" dt="2026-02-13T19:55:00.261" v="935" actId="33553"/>
          <ac:spMkLst>
            <pc:docMk/>
            <pc:sldMk cId="1450810778" sldId="384"/>
            <ac:spMk id="31" creationId="{AF2430F8-F388-170D-A120-3EAA06A58767}"/>
          </ac:spMkLst>
        </pc:spChg>
        <pc:picChg chg="mod">
          <ac:chgData name="Rosa Carolina Ayala Calvo" userId="ceeaccb2-5aaf-48bd-ae1a-a0c9382ef857" providerId="ADAL" clId="{F08ABF49-BB0C-463D-BB22-E1A68682DF80}" dt="2026-02-13T19:31:49.477" v="533" actId="962"/>
          <ac:picMkLst>
            <pc:docMk/>
            <pc:sldMk cId="1450810778" sldId="384"/>
            <ac:picMk id="3" creationId="{8FCA82D2-BB0B-683D-BCFB-64A24380AF5C}"/>
          </ac:picMkLst>
        </pc:picChg>
        <pc:picChg chg="mod">
          <ac:chgData name="Rosa Carolina Ayala Calvo" userId="ceeaccb2-5aaf-48bd-ae1a-a0c9382ef857" providerId="ADAL" clId="{F08ABF49-BB0C-463D-BB22-E1A68682DF80}" dt="2026-02-13T19:31:44.756" v="531" actId="962"/>
          <ac:picMkLst>
            <pc:docMk/>
            <pc:sldMk cId="1450810778" sldId="384"/>
            <ac:picMk id="35" creationId="{98DC7DF6-95A6-2C4A-81B0-198DBE07542B}"/>
          </ac:picMkLst>
        </pc:picChg>
      </pc:sldChg>
      <pc:sldChg chg="modSp mod">
        <pc:chgData name="Rosa Carolina Ayala Calvo" userId="ceeaccb2-5aaf-48bd-ae1a-a0c9382ef857" providerId="ADAL" clId="{F08ABF49-BB0C-463D-BB22-E1A68682DF80}" dt="2026-02-13T20:33:02.632" v="1215" actId="13244"/>
        <pc:sldMkLst>
          <pc:docMk/>
          <pc:sldMk cId="81489842" sldId="385"/>
        </pc:sldMkLst>
        <pc:spChg chg="mod ord">
          <ac:chgData name="Rosa Carolina Ayala Calvo" userId="ceeaccb2-5aaf-48bd-ae1a-a0c9382ef857" providerId="ADAL" clId="{F08ABF49-BB0C-463D-BB22-E1A68682DF80}" dt="2026-02-13T20:32:01.524" v="1207" actId="13244"/>
          <ac:spMkLst>
            <pc:docMk/>
            <pc:sldMk cId="81489842" sldId="385"/>
            <ac:spMk id="2" creationId="{4E113166-4DE3-3499-6CC2-BEE8858D639B}"/>
          </ac:spMkLst>
        </pc:spChg>
        <pc:spChg chg="ord">
          <ac:chgData name="Rosa Carolina Ayala Calvo" userId="ceeaccb2-5aaf-48bd-ae1a-a0c9382ef857" providerId="ADAL" clId="{F08ABF49-BB0C-463D-BB22-E1A68682DF80}" dt="2026-02-13T20:32:48.699" v="1213" actId="13244"/>
          <ac:spMkLst>
            <pc:docMk/>
            <pc:sldMk cId="81489842" sldId="385"/>
            <ac:spMk id="5" creationId="{4364C4B3-B0D9-C64E-E804-6B90C2FC3C7D}"/>
          </ac:spMkLst>
        </pc:spChg>
        <pc:spChg chg="mod">
          <ac:chgData name="Rosa Carolina Ayala Calvo" userId="ceeaccb2-5aaf-48bd-ae1a-a0c9382ef857" providerId="ADAL" clId="{F08ABF49-BB0C-463D-BB22-E1A68682DF80}" dt="2026-02-13T19:30:41.265" v="519" actId="962"/>
          <ac:spMkLst>
            <pc:docMk/>
            <pc:sldMk cId="81489842" sldId="385"/>
            <ac:spMk id="6" creationId="{ACD6DEFD-DE07-701E-ABDB-E293F6F545A9}"/>
          </ac:spMkLst>
        </pc:spChg>
        <pc:spChg chg="ord">
          <ac:chgData name="Rosa Carolina Ayala Calvo" userId="ceeaccb2-5aaf-48bd-ae1a-a0c9382ef857" providerId="ADAL" clId="{F08ABF49-BB0C-463D-BB22-E1A68682DF80}" dt="2026-02-13T20:32:22.691" v="1209" actId="13244"/>
          <ac:spMkLst>
            <pc:docMk/>
            <pc:sldMk cId="81489842" sldId="385"/>
            <ac:spMk id="10" creationId="{BC5F378F-CFDE-2B61-DF7A-C5E4EC1DDEBE}"/>
          </ac:spMkLst>
        </pc:spChg>
        <pc:spChg chg="mod ord">
          <ac:chgData name="Rosa Carolina Ayala Calvo" userId="ceeaccb2-5aaf-48bd-ae1a-a0c9382ef857" providerId="ADAL" clId="{F08ABF49-BB0C-463D-BB22-E1A68682DF80}" dt="2026-02-13T20:33:02.632" v="1215" actId="13244"/>
          <ac:spMkLst>
            <pc:docMk/>
            <pc:sldMk cId="81489842" sldId="385"/>
            <ac:spMk id="11" creationId="{6C5B46C9-339A-8C48-8271-38F6C43DF27C}"/>
          </ac:spMkLst>
        </pc:spChg>
        <pc:picChg chg="mod">
          <ac:chgData name="Rosa Carolina Ayala Calvo" userId="ceeaccb2-5aaf-48bd-ae1a-a0c9382ef857" providerId="ADAL" clId="{F08ABF49-BB0C-463D-BB22-E1A68682DF80}" dt="2026-02-13T19:30:30.101" v="517" actId="962"/>
          <ac:picMkLst>
            <pc:docMk/>
            <pc:sldMk cId="81489842" sldId="385"/>
            <ac:picMk id="3" creationId="{0258A3D2-9333-1C53-0373-486B21B5BB0E}"/>
          </ac:picMkLst>
        </pc:picChg>
        <pc:picChg chg="mod ord">
          <ac:chgData name="Rosa Carolina Ayala Calvo" userId="ceeaccb2-5aaf-48bd-ae1a-a0c9382ef857" providerId="ADAL" clId="{F08ABF49-BB0C-463D-BB22-E1A68682DF80}" dt="2026-02-13T20:32:05.480" v="1208" actId="13244"/>
          <ac:picMkLst>
            <pc:docMk/>
            <pc:sldMk cId="81489842" sldId="385"/>
            <ac:picMk id="4" creationId="{8E9166A1-DE75-EA55-3C74-C9EFF71BF43B}"/>
          </ac:picMkLst>
        </pc:picChg>
        <pc:cxnChg chg="mod ord">
          <ac:chgData name="Rosa Carolina Ayala Calvo" userId="ceeaccb2-5aaf-48bd-ae1a-a0c9382ef857" providerId="ADAL" clId="{F08ABF49-BB0C-463D-BB22-E1A68682DF80}" dt="2026-02-13T20:32:54.542" v="1214" actId="13244"/>
          <ac:cxnSpMkLst>
            <pc:docMk/>
            <pc:sldMk cId="81489842" sldId="385"/>
            <ac:cxnSpMk id="9" creationId="{BD901B95-C8BC-F643-150F-07D38FF3CFBD}"/>
          </ac:cxnSpMkLst>
        </pc:cxnChg>
      </pc:sldChg>
      <pc:sldChg chg="modSp mod">
        <pc:chgData name="Rosa Carolina Ayala Calvo" userId="ceeaccb2-5aaf-48bd-ae1a-a0c9382ef857" providerId="ADAL" clId="{F08ABF49-BB0C-463D-BB22-E1A68682DF80}" dt="2026-02-13T20:55:44.362" v="1683" actId="20577"/>
        <pc:sldMkLst>
          <pc:docMk/>
          <pc:sldMk cId="826780184" sldId="386"/>
        </pc:sldMkLst>
        <pc:spChg chg="mod ord">
          <ac:chgData name="Rosa Carolina Ayala Calvo" userId="ceeaccb2-5aaf-48bd-ae1a-a0c9382ef857" providerId="ADAL" clId="{F08ABF49-BB0C-463D-BB22-E1A68682DF80}" dt="2026-02-13T20:55:44.362" v="1683" actId="20577"/>
          <ac:spMkLst>
            <pc:docMk/>
            <pc:sldMk cId="826780184" sldId="386"/>
            <ac:spMk id="4" creationId="{39192369-CC98-0CC7-6F1D-5EDEA12A8557}"/>
          </ac:spMkLst>
        </pc:spChg>
        <pc:spChg chg="ord">
          <ac:chgData name="Rosa Carolina Ayala Calvo" userId="ceeaccb2-5aaf-48bd-ae1a-a0c9382ef857" providerId="ADAL" clId="{F08ABF49-BB0C-463D-BB22-E1A68682DF80}" dt="2026-02-13T20:31:04.906" v="1199" actId="13244"/>
          <ac:spMkLst>
            <pc:docMk/>
            <pc:sldMk cId="826780184" sldId="386"/>
            <ac:spMk id="11" creationId="{2254710A-AB8F-76F6-D6A4-443309F50919}"/>
          </ac:spMkLst>
        </pc:spChg>
        <pc:picChg chg="mod">
          <ac:chgData name="Rosa Carolina Ayala Calvo" userId="ceeaccb2-5aaf-48bd-ae1a-a0c9382ef857" providerId="ADAL" clId="{F08ABF49-BB0C-463D-BB22-E1A68682DF80}" dt="2026-02-13T19:28:55.619" v="501" actId="962"/>
          <ac:picMkLst>
            <pc:docMk/>
            <pc:sldMk cId="826780184" sldId="386"/>
            <ac:picMk id="2" creationId="{8F561E3C-015C-98C8-0818-70F1ACBF57F6}"/>
          </ac:picMkLst>
        </pc:picChg>
        <pc:picChg chg="mod ord">
          <ac:chgData name="Rosa Carolina Ayala Calvo" userId="ceeaccb2-5aaf-48bd-ae1a-a0c9382ef857" providerId="ADAL" clId="{F08ABF49-BB0C-463D-BB22-E1A68682DF80}" dt="2026-02-13T20:31:09.293" v="1200" actId="13244"/>
          <ac:picMkLst>
            <pc:docMk/>
            <pc:sldMk cId="826780184" sldId="386"/>
            <ac:picMk id="3" creationId="{64556A28-1A1C-7812-6AFE-43FFA1BBAA97}"/>
          </ac:picMkLst>
        </pc:picChg>
        <pc:picChg chg="mod">
          <ac:chgData name="Rosa Carolina Ayala Calvo" userId="ceeaccb2-5aaf-48bd-ae1a-a0c9382ef857" providerId="ADAL" clId="{F08ABF49-BB0C-463D-BB22-E1A68682DF80}" dt="2026-02-13T19:28:27.633" v="495" actId="962"/>
          <ac:picMkLst>
            <pc:docMk/>
            <pc:sldMk cId="826780184" sldId="386"/>
            <ac:picMk id="5" creationId="{01967C1D-C34D-90EB-A965-1F54EF4A5B80}"/>
          </ac:picMkLst>
        </pc:picChg>
        <pc:picChg chg="mod ord">
          <ac:chgData name="Rosa Carolina Ayala Calvo" userId="ceeaccb2-5aaf-48bd-ae1a-a0c9382ef857" providerId="ADAL" clId="{F08ABF49-BB0C-463D-BB22-E1A68682DF80}" dt="2026-02-13T20:31:17.397" v="1201" actId="13244"/>
          <ac:picMkLst>
            <pc:docMk/>
            <pc:sldMk cId="826780184" sldId="386"/>
            <ac:picMk id="6" creationId="{060C7574-1864-EBFF-8504-B26E349F60FC}"/>
          </ac:picMkLst>
        </pc:picChg>
        <pc:picChg chg="mod">
          <ac:chgData name="Rosa Carolina Ayala Calvo" userId="ceeaccb2-5aaf-48bd-ae1a-a0c9382ef857" providerId="ADAL" clId="{F08ABF49-BB0C-463D-BB22-E1A68682DF80}" dt="2026-02-13T19:29:04.161" v="503" actId="962"/>
          <ac:picMkLst>
            <pc:docMk/>
            <pc:sldMk cId="826780184" sldId="386"/>
            <ac:picMk id="16" creationId="{CEC8351D-3D39-26B0-D10B-9407431873D7}"/>
          </ac:picMkLst>
        </pc:picChg>
      </pc:sldChg>
      <pc:sldChg chg="modSp mod">
        <pc:chgData name="Rosa Carolina Ayala Calvo" userId="ceeaccb2-5aaf-48bd-ae1a-a0c9382ef857" providerId="ADAL" clId="{F08ABF49-BB0C-463D-BB22-E1A68682DF80}" dt="2026-02-13T19:24:17.516" v="461" actId="962"/>
        <pc:sldMkLst>
          <pc:docMk/>
          <pc:sldMk cId="3692783679" sldId="387"/>
        </pc:sldMkLst>
        <pc:picChg chg="mod">
          <ac:chgData name="Rosa Carolina Ayala Calvo" userId="ceeaccb2-5aaf-48bd-ae1a-a0c9382ef857" providerId="ADAL" clId="{F08ABF49-BB0C-463D-BB22-E1A68682DF80}" dt="2026-02-13T19:24:17.516" v="461" actId="962"/>
          <ac:picMkLst>
            <pc:docMk/>
            <pc:sldMk cId="3692783679" sldId="387"/>
            <ac:picMk id="5" creationId="{576DD185-A156-30F0-1BA8-F277C175112A}"/>
          </ac:picMkLst>
        </pc:picChg>
        <pc:picChg chg="mod">
          <ac:chgData name="Rosa Carolina Ayala Calvo" userId="ceeaccb2-5aaf-48bd-ae1a-a0c9382ef857" providerId="ADAL" clId="{F08ABF49-BB0C-463D-BB22-E1A68682DF80}" dt="2026-02-13T19:24:13.400" v="459" actId="962"/>
          <ac:picMkLst>
            <pc:docMk/>
            <pc:sldMk cId="3692783679" sldId="387"/>
            <ac:picMk id="6" creationId="{026D869A-0849-3E37-D747-6BC7589498C3}"/>
          </ac:picMkLst>
        </pc:picChg>
      </pc:sldChg>
      <pc:sldChg chg="addSp modSp mod">
        <pc:chgData name="Rosa Carolina Ayala Calvo" userId="ceeaccb2-5aaf-48bd-ae1a-a0c9382ef857" providerId="ADAL" clId="{F08ABF49-BB0C-463D-BB22-E1A68682DF80}" dt="2026-02-13T20:49:43.781" v="1600" actId="208"/>
        <pc:sldMkLst>
          <pc:docMk/>
          <pc:sldMk cId="3226062102" sldId="388"/>
        </pc:sldMkLst>
        <pc:spChg chg="ord">
          <ac:chgData name="Rosa Carolina Ayala Calvo" userId="ceeaccb2-5aaf-48bd-ae1a-a0c9382ef857" providerId="ADAL" clId="{F08ABF49-BB0C-463D-BB22-E1A68682DF80}" dt="2026-02-13T20:23:58.304" v="1143" actId="13244"/>
          <ac:spMkLst>
            <pc:docMk/>
            <pc:sldMk cId="3226062102" sldId="388"/>
            <ac:spMk id="2" creationId="{599AA33C-3E33-AD06-ED51-E9DCB4CC11AC}"/>
          </ac:spMkLst>
        </pc:spChg>
        <pc:spChg chg="ord">
          <ac:chgData name="Rosa Carolina Ayala Calvo" userId="ceeaccb2-5aaf-48bd-ae1a-a0c9382ef857" providerId="ADAL" clId="{F08ABF49-BB0C-463D-BB22-E1A68682DF80}" dt="2026-02-13T20:25:59.120" v="1154" actId="13244"/>
          <ac:spMkLst>
            <pc:docMk/>
            <pc:sldMk cId="3226062102" sldId="388"/>
            <ac:spMk id="3" creationId="{6C9DF6C9-C698-665A-5EBB-F0576C7D14C7}"/>
          </ac:spMkLst>
        </pc:spChg>
        <pc:spChg chg="mod">
          <ac:chgData name="Rosa Carolina Ayala Calvo" userId="ceeaccb2-5aaf-48bd-ae1a-a0c9382ef857" providerId="ADAL" clId="{F08ABF49-BB0C-463D-BB22-E1A68682DF80}" dt="2026-02-13T20:49:32.947" v="1598" actId="207"/>
          <ac:spMkLst>
            <pc:docMk/>
            <pc:sldMk cId="3226062102" sldId="388"/>
            <ac:spMk id="4" creationId="{5F5AEAF3-C77E-C3F2-D156-DC9714CFDCA1}"/>
          </ac:spMkLst>
        </pc:spChg>
        <pc:spChg chg="add mod ord">
          <ac:chgData name="Rosa Carolina Ayala Calvo" userId="ceeaccb2-5aaf-48bd-ae1a-a0c9382ef857" providerId="ADAL" clId="{F08ABF49-BB0C-463D-BB22-E1A68682DF80}" dt="2026-02-13T20:25:07.267" v="1148" actId="13244"/>
          <ac:spMkLst>
            <pc:docMk/>
            <pc:sldMk cId="3226062102" sldId="388"/>
            <ac:spMk id="7" creationId="{D36FE03A-7CE4-7482-9101-366A36137473}"/>
          </ac:spMkLst>
        </pc:spChg>
        <pc:spChg chg="ord">
          <ac:chgData name="Rosa Carolina Ayala Calvo" userId="ceeaccb2-5aaf-48bd-ae1a-a0c9382ef857" providerId="ADAL" clId="{F08ABF49-BB0C-463D-BB22-E1A68682DF80}" dt="2026-02-13T20:24:27.098" v="1144" actId="13244"/>
          <ac:spMkLst>
            <pc:docMk/>
            <pc:sldMk cId="3226062102" sldId="388"/>
            <ac:spMk id="9" creationId="{B2953475-8C4F-E9CF-16AD-723595AFA27B}"/>
          </ac:spMkLst>
        </pc:spChg>
        <pc:spChg chg="mod">
          <ac:chgData name="Rosa Carolina Ayala Calvo" userId="ceeaccb2-5aaf-48bd-ae1a-a0c9382ef857" providerId="ADAL" clId="{F08ABF49-BB0C-463D-BB22-E1A68682DF80}" dt="2026-02-13T20:49:27.438" v="1597" actId="207"/>
          <ac:spMkLst>
            <pc:docMk/>
            <pc:sldMk cId="3226062102" sldId="388"/>
            <ac:spMk id="10" creationId="{2D24C3A4-5453-645B-DA58-FE58600E4E2B}"/>
          </ac:spMkLst>
        </pc:spChg>
        <pc:picChg chg="mod">
          <ac:chgData name="Rosa Carolina Ayala Calvo" userId="ceeaccb2-5aaf-48bd-ae1a-a0c9382ef857" providerId="ADAL" clId="{F08ABF49-BB0C-463D-BB22-E1A68682DF80}" dt="2026-02-13T20:24:52.624" v="1146" actId="13244"/>
          <ac:picMkLst>
            <pc:docMk/>
            <pc:sldMk cId="3226062102" sldId="388"/>
            <ac:picMk id="14" creationId="{B6420C19-FD97-BC28-81B2-94178BBB6CE3}"/>
          </ac:picMkLst>
        </pc:picChg>
        <pc:picChg chg="mod">
          <ac:chgData name="Rosa Carolina Ayala Calvo" userId="ceeaccb2-5aaf-48bd-ae1a-a0c9382ef857" providerId="ADAL" clId="{F08ABF49-BB0C-463D-BB22-E1A68682DF80}" dt="2026-02-13T19:14:59.613" v="373" actId="962"/>
          <ac:picMkLst>
            <pc:docMk/>
            <pc:sldMk cId="3226062102" sldId="388"/>
            <ac:picMk id="16" creationId="{613F9DF0-642E-D53B-F72B-12DF8DD91672}"/>
          </ac:picMkLst>
        </pc:picChg>
        <pc:cxnChg chg="mod ord">
          <ac:chgData name="Rosa Carolina Ayala Calvo" userId="ceeaccb2-5aaf-48bd-ae1a-a0c9382ef857" providerId="ADAL" clId="{F08ABF49-BB0C-463D-BB22-E1A68682DF80}" dt="2026-02-13T20:49:43.781" v="1600" actId="208"/>
          <ac:cxnSpMkLst>
            <pc:docMk/>
            <pc:sldMk cId="3226062102" sldId="388"/>
            <ac:cxnSpMk id="5" creationId="{A78F839A-6AB1-D4C8-B15B-655D04BD9A5F}"/>
          </ac:cxnSpMkLst>
        </pc:cxnChg>
        <pc:cxnChg chg="mod">
          <ac:chgData name="Rosa Carolina Ayala Calvo" userId="ceeaccb2-5aaf-48bd-ae1a-a0c9382ef857" providerId="ADAL" clId="{F08ABF49-BB0C-463D-BB22-E1A68682DF80}" dt="2026-02-13T20:49:24.009" v="1596" actId="208"/>
          <ac:cxnSpMkLst>
            <pc:docMk/>
            <pc:sldMk cId="3226062102" sldId="388"/>
            <ac:cxnSpMk id="6" creationId="{5AF4F7D2-34B8-074F-382A-86BC0E5B32EB}"/>
          </ac:cxnSpMkLst>
        </pc:cxnChg>
      </pc:sldChg>
      <pc:sldChg chg="addSp modSp mod">
        <pc:chgData name="Rosa Carolina Ayala Calvo" userId="ceeaccb2-5aaf-48bd-ae1a-a0c9382ef857" providerId="ADAL" clId="{F08ABF49-BB0C-463D-BB22-E1A68682DF80}" dt="2026-02-13T20:49:50.447" v="1602" actId="208"/>
        <pc:sldMkLst>
          <pc:docMk/>
          <pc:sldMk cId="1174547905" sldId="389"/>
        </pc:sldMkLst>
        <pc:spChg chg="add mod ord">
          <ac:chgData name="Rosa Carolina Ayala Calvo" userId="ceeaccb2-5aaf-48bd-ae1a-a0c9382ef857" providerId="ADAL" clId="{F08ABF49-BB0C-463D-BB22-E1A68682DF80}" dt="2026-02-13T20:26:10.132" v="1155" actId="13244"/>
          <ac:spMkLst>
            <pc:docMk/>
            <pc:sldMk cId="1174547905" sldId="389"/>
            <ac:spMk id="2" creationId="{8C8F0FC1-DB31-EAB5-99E6-2B7B61DC2138}"/>
          </ac:spMkLst>
        </pc:spChg>
        <pc:spChg chg="ord">
          <ac:chgData name="Rosa Carolina Ayala Calvo" userId="ceeaccb2-5aaf-48bd-ae1a-a0c9382ef857" providerId="ADAL" clId="{F08ABF49-BB0C-463D-BB22-E1A68682DF80}" dt="2026-02-13T20:26:14.900" v="1156" actId="13244"/>
          <ac:spMkLst>
            <pc:docMk/>
            <pc:sldMk cId="1174547905" sldId="389"/>
            <ac:spMk id="5" creationId="{B0590A2C-75F9-C678-8C71-99A9083FF45B}"/>
          </ac:spMkLst>
        </pc:spChg>
        <pc:spChg chg="mod">
          <ac:chgData name="Rosa Carolina Ayala Calvo" userId="ceeaccb2-5aaf-48bd-ae1a-a0c9382ef857" providerId="ADAL" clId="{F08ABF49-BB0C-463D-BB22-E1A68682DF80}" dt="2026-02-13T20:49:05.820" v="1591" actId="207"/>
          <ac:spMkLst>
            <pc:docMk/>
            <pc:sldMk cId="1174547905" sldId="389"/>
            <ac:spMk id="6" creationId="{AE02B8CE-C8F5-ECEC-013B-77B359ACA59F}"/>
          </ac:spMkLst>
        </pc:spChg>
        <pc:spChg chg="ord">
          <ac:chgData name="Rosa Carolina Ayala Calvo" userId="ceeaccb2-5aaf-48bd-ae1a-a0c9382ef857" providerId="ADAL" clId="{F08ABF49-BB0C-463D-BB22-E1A68682DF80}" dt="2026-02-13T20:26:21.518" v="1157" actId="13244"/>
          <ac:spMkLst>
            <pc:docMk/>
            <pc:sldMk cId="1174547905" sldId="389"/>
            <ac:spMk id="7" creationId="{D63C885C-31D7-69C2-AF9C-778D7392CE44}"/>
          </ac:spMkLst>
        </pc:spChg>
        <pc:spChg chg="ord">
          <ac:chgData name="Rosa Carolina Ayala Calvo" userId="ceeaccb2-5aaf-48bd-ae1a-a0c9382ef857" providerId="ADAL" clId="{F08ABF49-BB0C-463D-BB22-E1A68682DF80}" dt="2026-02-13T20:26:28.892" v="1159" actId="13244"/>
          <ac:spMkLst>
            <pc:docMk/>
            <pc:sldMk cId="1174547905" sldId="389"/>
            <ac:spMk id="10" creationId="{EFAB6451-C7F5-54A7-B7E7-77D47E33402A}"/>
          </ac:spMkLst>
        </pc:spChg>
        <pc:spChg chg="mod">
          <ac:chgData name="Rosa Carolina Ayala Calvo" userId="ceeaccb2-5aaf-48bd-ae1a-a0c9382ef857" providerId="ADAL" clId="{F08ABF49-BB0C-463D-BB22-E1A68682DF80}" dt="2026-02-13T20:49:08.548" v="1592" actId="207"/>
          <ac:spMkLst>
            <pc:docMk/>
            <pc:sldMk cId="1174547905" sldId="389"/>
            <ac:spMk id="11" creationId="{E675A697-A526-C522-9F74-8D095E4D16C1}"/>
          </ac:spMkLst>
        </pc:spChg>
        <pc:picChg chg="mod">
          <ac:chgData name="Rosa Carolina Ayala Calvo" userId="ceeaccb2-5aaf-48bd-ae1a-a0c9382ef857" providerId="ADAL" clId="{F08ABF49-BB0C-463D-BB22-E1A68682DF80}" dt="2026-02-13T19:17:32.542" v="393" actId="962"/>
          <ac:picMkLst>
            <pc:docMk/>
            <pc:sldMk cId="1174547905" sldId="389"/>
            <ac:picMk id="3" creationId="{9DA8AA04-FCCE-8D61-C8DD-B459413ECD86}"/>
          </ac:picMkLst>
        </pc:picChg>
        <pc:picChg chg="mod">
          <ac:chgData name="Rosa Carolina Ayala Calvo" userId="ceeaccb2-5aaf-48bd-ae1a-a0c9382ef857" providerId="ADAL" clId="{F08ABF49-BB0C-463D-BB22-E1A68682DF80}" dt="2026-02-13T20:26:26.303" v="1158" actId="13244"/>
          <ac:picMkLst>
            <pc:docMk/>
            <pc:sldMk cId="1174547905" sldId="389"/>
            <ac:picMk id="4" creationId="{5EE7326D-FD6D-996E-272C-7E1C83CBFC34}"/>
          </ac:picMkLst>
        </pc:picChg>
        <pc:cxnChg chg="mod">
          <ac:chgData name="Rosa Carolina Ayala Calvo" userId="ceeaccb2-5aaf-48bd-ae1a-a0c9382ef857" providerId="ADAL" clId="{F08ABF49-BB0C-463D-BB22-E1A68682DF80}" dt="2026-02-13T20:49:50.447" v="1602" actId="208"/>
          <ac:cxnSpMkLst>
            <pc:docMk/>
            <pc:sldMk cId="1174547905" sldId="389"/>
            <ac:cxnSpMk id="8" creationId="{F40F3C0F-4B49-F257-A419-9469A37D8773}"/>
          </ac:cxnSpMkLst>
        </pc:cxnChg>
        <pc:cxnChg chg="mod">
          <ac:chgData name="Rosa Carolina Ayala Calvo" userId="ceeaccb2-5aaf-48bd-ae1a-a0c9382ef857" providerId="ADAL" clId="{F08ABF49-BB0C-463D-BB22-E1A68682DF80}" dt="2026-02-13T20:49:03.205" v="1590" actId="208"/>
          <ac:cxnSpMkLst>
            <pc:docMk/>
            <pc:sldMk cId="1174547905" sldId="389"/>
            <ac:cxnSpMk id="9" creationId="{A8FAB7E9-CC4A-AA2C-1935-9C08E137A112}"/>
          </ac:cxnSpMkLst>
        </pc:cxnChg>
      </pc:sldChg>
      <pc:sldChg chg="addSp modSp mod">
        <pc:chgData name="Rosa Carolina Ayala Calvo" userId="ceeaccb2-5aaf-48bd-ae1a-a0c9382ef857" providerId="ADAL" clId="{F08ABF49-BB0C-463D-BB22-E1A68682DF80}" dt="2026-02-13T20:49:55.476" v="1603" actId="208"/>
        <pc:sldMkLst>
          <pc:docMk/>
          <pc:sldMk cId="982273241" sldId="390"/>
        </pc:sldMkLst>
        <pc:spChg chg="add mod ord">
          <ac:chgData name="Rosa Carolina Ayala Calvo" userId="ceeaccb2-5aaf-48bd-ae1a-a0c9382ef857" providerId="ADAL" clId="{F08ABF49-BB0C-463D-BB22-E1A68682DF80}" dt="2026-02-13T20:26:47.528" v="1160" actId="13244"/>
          <ac:spMkLst>
            <pc:docMk/>
            <pc:sldMk cId="982273241" sldId="390"/>
            <ac:spMk id="2" creationId="{6AF32BAD-7B3A-9F24-8A7E-481DC26C0136}"/>
          </ac:spMkLst>
        </pc:spChg>
        <pc:spChg chg="ord">
          <ac:chgData name="Rosa Carolina Ayala Calvo" userId="ceeaccb2-5aaf-48bd-ae1a-a0c9382ef857" providerId="ADAL" clId="{F08ABF49-BB0C-463D-BB22-E1A68682DF80}" dt="2026-02-13T20:26:55.080" v="1162" actId="13244"/>
          <ac:spMkLst>
            <pc:docMk/>
            <pc:sldMk cId="982273241" sldId="390"/>
            <ac:spMk id="3" creationId="{F3785328-4C00-BDCE-E070-F990A6A1A13B}"/>
          </ac:spMkLst>
        </pc:spChg>
        <pc:spChg chg="mod">
          <ac:chgData name="Rosa Carolina Ayala Calvo" userId="ceeaccb2-5aaf-48bd-ae1a-a0c9382ef857" providerId="ADAL" clId="{F08ABF49-BB0C-463D-BB22-E1A68682DF80}" dt="2026-02-13T20:48:59.134" v="1589" actId="207"/>
          <ac:spMkLst>
            <pc:docMk/>
            <pc:sldMk cId="982273241" sldId="390"/>
            <ac:spMk id="4" creationId="{47AF9F12-1847-3D0F-5C72-53DC55058104}"/>
          </ac:spMkLst>
        </pc:spChg>
        <pc:spChg chg="ord">
          <ac:chgData name="Rosa Carolina Ayala Calvo" userId="ceeaccb2-5aaf-48bd-ae1a-a0c9382ef857" providerId="ADAL" clId="{F08ABF49-BB0C-463D-BB22-E1A68682DF80}" dt="2026-02-13T20:26:58.363" v="1163" actId="13244"/>
          <ac:spMkLst>
            <pc:docMk/>
            <pc:sldMk cId="982273241" sldId="390"/>
            <ac:spMk id="9" creationId="{CB350244-493B-F7F2-C1CC-20618CB3041A}"/>
          </ac:spMkLst>
        </pc:spChg>
        <pc:spChg chg="mod">
          <ac:chgData name="Rosa Carolina Ayala Calvo" userId="ceeaccb2-5aaf-48bd-ae1a-a0c9382ef857" providerId="ADAL" clId="{F08ABF49-BB0C-463D-BB22-E1A68682DF80}" dt="2026-02-13T20:48:56.676" v="1588" actId="207"/>
          <ac:spMkLst>
            <pc:docMk/>
            <pc:sldMk cId="982273241" sldId="390"/>
            <ac:spMk id="10" creationId="{AA55996D-BB5E-F427-7480-261E8B9467EE}"/>
          </ac:spMkLst>
        </pc:spChg>
        <pc:spChg chg="mod">
          <ac:chgData name="Rosa Carolina Ayala Calvo" userId="ceeaccb2-5aaf-48bd-ae1a-a0c9382ef857" providerId="ADAL" clId="{F08ABF49-BB0C-463D-BB22-E1A68682DF80}" dt="2026-02-13T17:50:45.743" v="106" actId="20577"/>
          <ac:spMkLst>
            <pc:docMk/>
            <pc:sldMk cId="982273241" sldId="390"/>
            <ac:spMk id="12" creationId="{1A1FB40F-59B4-9E74-5276-6F239F05818D}"/>
          </ac:spMkLst>
        </pc:spChg>
        <pc:spChg chg="ord">
          <ac:chgData name="Rosa Carolina Ayala Calvo" userId="ceeaccb2-5aaf-48bd-ae1a-a0c9382ef857" providerId="ADAL" clId="{F08ABF49-BB0C-463D-BB22-E1A68682DF80}" dt="2026-02-13T20:26:52.290" v="1161" actId="13244"/>
          <ac:spMkLst>
            <pc:docMk/>
            <pc:sldMk cId="982273241" sldId="390"/>
            <ac:spMk id="13" creationId="{06BF7685-281E-41B6-672A-C48630020F04}"/>
          </ac:spMkLst>
        </pc:spChg>
        <pc:picChg chg="mod">
          <ac:chgData name="Rosa Carolina Ayala Calvo" userId="ceeaccb2-5aaf-48bd-ae1a-a0c9382ef857" providerId="ADAL" clId="{F08ABF49-BB0C-463D-BB22-E1A68682DF80}" dt="2026-02-13T19:18:29.866" v="403" actId="962"/>
          <ac:picMkLst>
            <pc:docMk/>
            <pc:sldMk cId="982273241" sldId="390"/>
            <ac:picMk id="5" creationId="{BC9F9CEF-8E44-B365-085D-115715F7C75C}"/>
          </ac:picMkLst>
        </pc:picChg>
        <pc:picChg chg="mod">
          <ac:chgData name="Rosa Carolina Ayala Calvo" userId="ceeaccb2-5aaf-48bd-ae1a-a0c9382ef857" providerId="ADAL" clId="{F08ABF49-BB0C-463D-BB22-E1A68682DF80}" dt="2026-02-13T20:27:00.753" v="1164" actId="13244"/>
          <ac:picMkLst>
            <pc:docMk/>
            <pc:sldMk cId="982273241" sldId="390"/>
            <ac:picMk id="11" creationId="{10794D26-96BA-455E-0D3F-2E130A6A7056}"/>
          </ac:picMkLst>
        </pc:picChg>
        <pc:cxnChg chg="mod">
          <ac:chgData name="Rosa Carolina Ayala Calvo" userId="ceeaccb2-5aaf-48bd-ae1a-a0c9382ef857" providerId="ADAL" clId="{F08ABF49-BB0C-463D-BB22-E1A68682DF80}" dt="2026-02-13T20:49:55.476" v="1603" actId="208"/>
          <ac:cxnSpMkLst>
            <pc:docMk/>
            <pc:sldMk cId="982273241" sldId="390"/>
            <ac:cxnSpMk id="7" creationId="{1A1940F2-59AD-EF27-85F4-FD9408EBF8B9}"/>
          </ac:cxnSpMkLst>
        </pc:cxnChg>
        <pc:cxnChg chg="mod">
          <ac:chgData name="Rosa Carolina Ayala Calvo" userId="ceeaccb2-5aaf-48bd-ae1a-a0c9382ef857" providerId="ADAL" clId="{F08ABF49-BB0C-463D-BB22-E1A68682DF80}" dt="2026-02-13T20:48:53.083" v="1587" actId="208"/>
          <ac:cxnSpMkLst>
            <pc:docMk/>
            <pc:sldMk cId="982273241" sldId="390"/>
            <ac:cxnSpMk id="8" creationId="{AC50A597-495E-D3A7-36C8-5E36965CDAFB}"/>
          </ac:cxnSpMkLst>
        </pc:cxnChg>
      </pc:sldChg>
      <pc:sldChg chg="delSp modSp mod">
        <pc:chgData name="Rosa Carolina Ayala Calvo" userId="ceeaccb2-5aaf-48bd-ae1a-a0c9382ef857" providerId="ADAL" clId="{F08ABF49-BB0C-463D-BB22-E1A68682DF80}" dt="2026-02-13T20:22:31.487" v="1135" actId="13244"/>
        <pc:sldMkLst>
          <pc:docMk/>
          <pc:sldMk cId="4166482832" sldId="391"/>
        </pc:sldMkLst>
        <pc:spChg chg="mod ord">
          <ac:chgData name="Rosa Carolina Ayala Calvo" userId="ceeaccb2-5aaf-48bd-ae1a-a0c9382ef857" providerId="ADAL" clId="{F08ABF49-BB0C-463D-BB22-E1A68682DF80}" dt="2026-02-13T20:22:25.435" v="1134" actId="13244"/>
          <ac:spMkLst>
            <pc:docMk/>
            <pc:sldMk cId="4166482832" sldId="391"/>
            <ac:spMk id="9" creationId="{DB916EC3-DB86-9571-F95F-3D242AB627F8}"/>
          </ac:spMkLst>
        </pc:spChg>
        <pc:spChg chg="del">
          <ac:chgData name="Rosa Carolina Ayala Calvo" userId="ceeaccb2-5aaf-48bd-ae1a-a0c9382ef857" providerId="ADAL" clId="{F08ABF49-BB0C-463D-BB22-E1A68682DF80}" dt="2026-02-13T20:22:13.645" v="1133" actId="478"/>
          <ac:spMkLst>
            <pc:docMk/>
            <pc:sldMk cId="4166482832" sldId="391"/>
            <ac:spMk id="13" creationId="{DB4195F2-9A9B-79A7-D082-2B657DBFCACF}"/>
          </ac:spMkLst>
        </pc:spChg>
        <pc:graphicFrameChg chg="mod">
          <ac:chgData name="Rosa Carolina Ayala Calvo" userId="ceeaccb2-5aaf-48bd-ae1a-a0c9382ef857" providerId="ADAL" clId="{F08ABF49-BB0C-463D-BB22-E1A68682DF80}" dt="2026-02-13T20:22:31.487" v="1135" actId="13244"/>
          <ac:graphicFrameMkLst>
            <pc:docMk/>
            <pc:sldMk cId="4166482832" sldId="391"/>
            <ac:graphicFrameMk id="18" creationId="{8EEE6348-7470-9010-C795-6EDD3AD3B4BA}"/>
          </ac:graphicFrameMkLst>
        </pc:graphicFrameChg>
        <pc:picChg chg="mod">
          <ac:chgData name="Rosa Carolina Ayala Calvo" userId="ceeaccb2-5aaf-48bd-ae1a-a0c9382ef857" providerId="ADAL" clId="{F08ABF49-BB0C-463D-BB22-E1A68682DF80}" dt="2026-02-13T18:18:28.115" v="350" actId="962"/>
          <ac:picMkLst>
            <pc:docMk/>
            <pc:sldMk cId="4166482832" sldId="391"/>
            <ac:picMk id="2" creationId="{7362E2BF-AC69-E495-5524-079F9399B071}"/>
          </ac:picMkLst>
        </pc:picChg>
        <pc:picChg chg="mod">
          <ac:chgData name="Rosa Carolina Ayala Calvo" userId="ceeaccb2-5aaf-48bd-ae1a-a0c9382ef857" providerId="ADAL" clId="{F08ABF49-BB0C-463D-BB22-E1A68682DF80}" dt="2026-02-13T20:21:57.210" v="1132" actId="13244"/>
          <ac:picMkLst>
            <pc:docMk/>
            <pc:sldMk cId="4166482832" sldId="391"/>
            <ac:picMk id="14" creationId="{6E32E5AE-77A1-AFE4-40A6-6947B37F99BD}"/>
          </ac:picMkLst>
        </pc:picChg>
        <pc:cxnChg chg="del mod">
          <ac:chgData name="Rosa Carolina Ayala Calvo" userId="ceeaccb2-5aaf-48bd-ae1a-a0c9382ef857" providerId="ADAL" clId="{F08ABF49-BB0C-463D-BB22-E1A68682DF80}" dt="2026-02-13T18:17:52.302" v="348" actId="478"/>
          <ac:cxnSpMkLst>
            <pc:docMk/>
            <pc:sldMk cId="4166482832" sldId="391"/>
            <ac:cxnSpMk id="3" creationId="{056AAE70-F8EF-506B-2482-5F7063302F13}"/>
          </ac:cxnSpMkLst>
        </pc:cxnChg>
      </pc:sldChg>
      <pc:sldChg chg="modSp mod">
        <pc:chgData name="Rosa Carolina Ayala Calvo" userId="ceeaccb2-5aaf-48bd-ae1a-a0c9382ef857" providerId="ADAL" clId="{F08ABF49-BB0C-463D-BB22-E1A68682DF80}" dt="2026-02-13T20:43:29.890" v="1549" actId="962"/>
        <pc:sldMkLst>
          <pc:docMk/>
          <pc:sldMk cId="2541229728" sldId="392"/>
        </pc:sldMkLst>
        <pc:spChg chg="mod ord">
          <ac:chgData name="Rosa Carolina Ayala Calvo" userId="ceeaccb2-5aaf-48bd-ae1a-a0c9382ef857" providerId="ADAL" clId="{F08ABF49-BB0C-463D-BB22-E1A68682DF80}" dt="2026-02-13T20:23:45.051" v="1142" actId="13244"/>
          <ac:spMkLst>
            <pc:docMk/>
            <pc:sldMk cId="2541229728" sldId="392"/>
            <ac:spMk id="3" creationId="{73133FEA-E0D8-BF5E-51E9-906B77DA7CA1}"/>
          </ac:spMkLst>
        </pc:spChg>
        <pc:picChg chg="mod ord">
          <ac:chgData name="Rosa Carolina Ayala Calvo" userId="ceeaccb2-5aaf-48bd-ae1a-a0c9382ef857" providerId="ADAL" clId="{F08ABF49-BB0C-463D-BB22-E1A68682DF80}" dt="2026-02-13T20:23:42.752" v="1141" actId="13244"/>
          <ac:picMkLst>
            <pc:docMk/>
            <pc:sldMk cId="2541229728" sldId="392"/>
            <ac:picMk id="4" creationId="{B84A56D7-56F0-E64C-2838-14F789BE219B}"/>
          </ac:picMkLst>
        </pc:picChg>
        <pc:picChg chg="mod">
          <ac:chgData name="Rosa Carolina Ayala Calvo" userId="ceeaccb2-5aaf-48bd-ae1a-a0c9382ef857" providerId="ADAL" clId="{F08ABF49-BB0C-463D-BB22-E1A68682DF80}" dt="2026-02-13T20:43:29.890" v="1549" actId="962"/>
          <ac:picMkLst>
            <pc:docMk/>
            <pc:sldMk cId="2541229728" sldId="392"/>
            <ac:picMk id="5" creationId="{20C284EA-DE6C-DF08-13CE-64BEE359AAE5}"/>
          </ac:picMkLst>
        </pc:picChg>
      </pc:sldChg>
      <pc:sldChg chg="modSp mod">
        <pc:chgData name="Rosa Carolina Ayala Calvo" userId="ceeaccb2-5aaf-48bd-ae1a-a0c9382ef857" providerId="ADAL" clId="{F08ABF49-BB0C-463D-BB22-E1A68682DF80}" dt="2026-02-13T20:43:17.179" v="1541" actId="962"/>
        <pc:sldMkLst>
          <pc:docMk/>
          <pc:sldMk cId="2883899223" sldId="393"/>
        </pc:sldMkLst>
        <pc:picChg chg="mod">
          <ac:chgData name="Rosa Carolina Ayala Calvo" userId="ceeaccb2-5aaf-48bd-ae1a-a0c9382ef857" providerId="ADAL" clId="{F08ABF49-BB0C-463D-BB22-E1A68682DF80}" dt="2026-02-13T20:43:17.179" v="1541" actId="962"/>
          <ac:picMkLst>
            <pc:docMk/>
            <pc:sldMk cId="2883899223" sldId="393"/>
            <ac:picMk id="4" creationId="{0C3067EF-CCAA-13AD-0126-313D0911FB6F}"/>
          </ac:picMkLst>
        </pc:picChg>
        <pc:picChg chg="mod">
          <ac:chgData name="Rosa Carolina Ayala Calvo" userId="ceeaccb2-5aaf-48bd-ae1a-a0c9382ef857" providerId="ADAL" clId="{F08ABF49-BB0C-463D-BB22-E1A68682DF80}" dt="2026-02-13T19:14:02.109" v="367" actId="962"/>
          <ac:picMkLst>
            <pc:docMk/>
            <pc:sldMk cId="2883899223" sldId="393"/>
            <ac:picMk id="5" creationId="{91FDB652-E26D-C3A9-44F6-D428502F64EE}"/>
          </ac:picMkLst>
        </pc:picChg>
      </pc:sldChg>
      <pc:sldChg chg="modSp mod">
        <pc:chgData name="Rosa Carolina Ayala Calvo" userId="ceeaccb2-5aaf-48bd-ae1a-a0c9382ef857" providerId="ADAL" clId="{F08ABF49-BB0C-463D-BB22-E1A68682DF80}" dt="2026-02-13T19:31:54.934" v="535" actId="962"/>
        <pc:sldMkLst>
          <pc:docMk/>
          <pc:sldMk cId="871763365" sldId="394"/>
        </pc:sldMkLst>
        <pc:picChg chg="mod">
          <ac:chgData name="Rosa Carolina Ayala Calvo" userId="ceeaccb2-5aaf-48bd-ae1a-a0c9382ef857" providerId="ADAL" clId="{F08ABF49-BB0C-463D-BB22-E1A68682DF80}" dt="2026-02-13T19:31:54.934" v="535" actId="962"/>
          <ac:picMkLst>
            <pc:docMk/>
            <pc:sldMk cId="871763365" sldId="394"/>
            <ac:picMk id="5" creationId="{BCA139D9-1493-E6DE-911B-7EB42391A12C}"/>
          </ac:picMkLst>
        </pc:picChg>
      </pc:sldChg>
      <pc:sldChg chg="modSp mod">
        <pc:chgData name="Rosa Carolina Ayala Calvo" userId="ceeaccb2-5aaf-48bd-ae1a-a0c9382ef857" providerId="ADAL" clId="{F08ABF49-BB0C-463D-BB22-E1A68682DF80}" dt="2026-02-13T20:44:14.552" v="1571" actId="962"/>
        <pc:sldMkLst>
          <pc:docMk/>
          <pc:sldMk cId="3087739966" sldId="395"/>
        </pc:sldMkLst>
        <pc:picChg chg="mod">
          <ac:chgData name="Rosa Carolina Ayala Calvo" userId="ceeaccb2-5aaf-48bd-ae1a-a0c9382ef857" providerId="ADAL" clId="{F08ABF49-BB0C-463D-BB22-E1A68682DF80}" dt="2026-02-13T20:44:14.552" v="1571" actId="962"/>
          <ac:picMkLst>
            <pc:docMk/>
            <pc:sldMk cId="3087739966" sldId="395"/>
            <ac:picMk id="3" creationId="{3F222E07-176C-66A7-25B0-BC38AACA5B9A}"/>
          </ac:picMkLst>
        </pc:picChg>
        <pc:picChg chg="mod">
          <ac:chgData name="Rosa Carolina Ayala Calvo" userId="ceeaccb2-5aaf-48bd-ae1a-a0c9382ef857" providerId="ADAL" clId="{F08ABF49-BB0C-463D-BB22-E1A68682DF80}" dt="2026-02-13T19:23:21.851" v="457" actId="962"/>
          <ac:picMkLst>
            <pc:docMk/>
            <pc:sldMk cId="3087739966" sldId="395"/>
            <ac:picMk id="5" creationId="{2E1FFFE6-837A-6B96-B82C-78192463B076}"/>
          </ac:picMkLst>
        </pc:picChg>
      </pc:sldChg>
      <pc:sldChg chg="modSp mod">
        <pc:chgData name="Rosa Carolina Ayala Calvo" userId="ceeaccb2-5aaf-48bd-ae1a-a0c9382ef857" providerId="ADAL" clId="{F08ABF49-BB0C-463D-BB22-E1A68682DF80}" dt="2026-02-13T20:21:13.806" v="1126" actId="13244"/>
        <pc:sldMkLst>
          <pc:docMk/>
          <pc:sldMk cId="3586809647" sldId="396"/>
        </pc:sldMkLst>
        <pc:spChg chg="mod">
          <ac:chgData name="Rosa Carolina Ayala Calvo" userId="ceeaccb2-5aaf-48bd-ae1a-a0c9382ef857" providerId="ADAL" clId="{F08ABF49-BB0C-463D-BB22-E1A68682DF80}" dt="2026-02-13T17:48:50.324" v="52" actId="20577"/>
          <ac:spMkLst>
            <pc:docMk/>
            <pc:sldMk cId="3586809647" sldId="396"/>
            <ac:spMk id="3" creationId="{E6C8DDA7-A58F-B54B-2266-6BD2EBB462C3}"/>
          </ac:spMkLst>
        </pc:spChg>
        <pc:spChg chg="mod ord">
          <ac:chgData name="Rosa Carolina Ayala Calvo" userId="ceeaccb2-5aaf-48bd-ae1a-a0c9382ef857" providerId="ADAL" clId="{F08ABF49-BB0C-463D-BB22-E1A68682DF80}" dt="2026-02-13T20:21:13.806" v="1126" actId="13244"/>
          <ac:spMkLst>
            <pc:docMk/>
            <pc:sldMk cId="3586809647" sldId="396"/>
            <ac:spMk id="8" creationId="{06C754DE-3D9A-CF06-8C91-BB727C654329}"/>
          </ac:spMkLst>
        </pc:spChg>
        <pc:picChg chg="mod">
          <ac:chgData name="Rosa Carolina Ayala Calvo" userId="ceeaccb2-5aaf-48bd-ae1a-a0c9382ef857" providerId="ADAL" clId="{F08ABF49-BB0C-463D-BB22-E1A68682DF80}" dt="2026-02-13T18:17:14.122" v="342" actId="962"/>
          <ac:picMkLst>
            <pc:docMk/>
            <pc:sldMk cId="3586809647" sldId="396"/>
            <ac:picMk id="2" creationId="{8D06AFFC-8259-7658-15D0-9F905E0A69D3}"/>
          </ac:picMkLst>
        </pc:picChg>
        <pc:picChg chg="mod ord">
          <ac:chgData name="Rosa Carolina Ayala Calvo" userId="ceeaccb2-5aaf-48bd-ae1a-a0c9382ef857" providerId="ADAL" clId="{F08ABF49-BB0C-463D-BB22-E1A68682DF80}" dt="2026-02-13T20:21:07.497" v="1125" actId="13244"/>
          <ac:picMkLst>
            <pc:docMk/>
            <pc:sldMk cId="3586809647" sldId="396"/>
            <ac:picMk id="4" creationId="{D9F1069A-377A-A097-01B5-C2BA7CEFE0D7}"/>
          </ac:picMkLst>
        </pc:picChg>
      </pc:sldChg>
      <pc:sldChg chg="addSp modSp mod">
        <pc:chgData name="Rosa Carolina Ayala Calvo" userId="ceeaccb2-5aaf-48bd-ae1a-a0c9382ef857" providerId="ADAL" clId="{F08ABF49-BB0C-463D-BB22-E1A68682DF80}" dt="2026-02-13T20:42:47.666" v="1525" actId="962"/>
        <pc:sldMkLst>
          <pc:docMk/>
          <pc:sldMk cId="1834706239" sldId="397"/>
        </pc:sldMkLst>
        <pc:spChg chg="ord">
          <ac:chgData name="Rosa Carolina Ayala Calvo" userId="ceeaccb2-5aaf-48bd-ae1a-a0c9382ef857" providerId="ADAL" clId="{F08ABF49-BB0C-463D-BB22-E1A68682DF80}" dt="2026-02-13T20:21:38.768" v="1130" actId="13244"/>
          <ac:spMkLst>
            <pc:docMk/>
            <pc:sldMk cId="1834706239" sldId="397"/>
            <ac:spMk id="3" creationId="{D42ACC91-69DA-2912-37AA-CD916FE37721}"/>
          </ac:spMkLst>
        </pc:spChg>
        <pc:spChg chg="add mod ord">
          <ac:chgData name="Rosa Carolina Ayala Calvo" userId="ceeaccb2-5aaf-48bd-ae1a-a0c9382ef857" providerId="ADAL" clId="{F08ABF49-BB0C-463D-BB22-E1A68682DF80}" dt="2026-02-13T20:21:21.795" v="1127" actId="13244"/>
          <ac:spMkLst>
            <pc:docMk/>
            <pc:sldMk cId="1834706239" sldId="397"/>
            <ac:spMk id="5" creationId="{F25D8203-BB7D-E465-722C-D3FFEC0DCE77}"/>
          </ac:spMkLst>
        </pc:spChg>
        <pc:spChg chg="ord">
          <ac:chgData name="Rosa Carolina Ayala Calvo" userId="ceeaccb2-5aaf-48bd-ae1a-a0c9382ef857" providerId="ADAL" clId="{F08ABF49-BB0C-463D-BB22-E1A68682DF80}" dt="2026-02-13T20:21:45.773" v="1131" actId="13244"/>
          <ac:spMkLst>
            <pc:docMk/>
            <pc:sldMk cId="1834706239" sldId="397"/>
            <ac:spMk id="7" creationId="{38ABBC2C-4400-D74C-DD56-DFFBBBAFFF3A}"/>
          </ac:spMkLst>
        </pc:spChg>
        <pc:picChg chg="mod">
          <ac:chgData name="Rosa Carolina Ayala Calvo" userId="ceeaccb2-5aaf-48bd-ae1a-a0c9382ef857" providerId="ADAL" clId="{F08ABF49-BB0C-463D-BB22-E1A68682DF80}" dt="2026-02-13T20:42:47.666" v="1525" actId="962"/>
          <ac:picMkLst>
            <pc:docMk/>
            <pc:sldMk cId="1834706239" sldId="397"/>
            <ac:picMk id="2" creationId="{23656631-9ABD-C53B-590B-EAC4D5E298BE}"/>
          </ac:picMkLst>
        </pc:picChg>
        <pc:picChg chg="mod ord">
          <ac:chgData name="Rosa Carolina Ayala Calvo" userId="ceeaccb2-5aaf-48bd-ae1a-a0c9382ef857" providerId="ADAL" clId="{F08ABF49-BB0C-463D-BB22-E1A68682DF80}" dt="2026-02-13T20:21:25.143" v="1128" actId="13244"/>
          <ac:picMkLst>
            <pc:docMk/>
            <pc:sldMk cId="1834706239" sldId="397"/>
            <ac:picMk id="4" creationId="{049D47E7-3CFD-ED4D-0422-C7CC7FFE1F6A}"/>
          </ac:picMkLst>
        </pc:picChg>
      </pc:sldChg>
      <pc:sldChg chg="modSp mod">
        <pc:chgData name="Rosa Carolina Ayala Calvo" userId="ceeaccb2-5aaf-48bd-ae1a-a0c9382ef857" providerId="ADAL" clId="{F08ABF49-BB0C-463D-BB22-E1A68682DF80}" dt="2026-02-13T19:48:05.141" v="571" actId="962"/>
        <pc:sldMkLst>
          <pc:docMk/>
          <pc:sldMk cId="1569784213" sldId="399"/>
        </pc:sldMkLst>
        <pc:picChg chg="mod">
          <ac:chgData name="Rosa Carolina Ayala Calvo" userId="ceeaccb2-5aaf-48bd-ae1a-a0c9382ef857" providerId="ADAL" clId="{F08ABF49-BB0C-463D-BB22-E1A68682DF80}" dt="2026-02-13T19:48:01.173" v="569" actId="962"/>
          <ac:picMkLst>
            <pc:docMk/>
            <pc:sldMk cId="1569784213" sldId="399"/>
            <ac:picMk id="4" creationId="{AFBEB54B-E1EB-D228-5088-D1EA2360FAEA}"/>
          </ac:picMkLst>
        </pc:picChg>
        <pc:picChg chg="mod">
          <ac:chgData name="Rosa Carolina Ayala Calvo" userId="ceeaccb2-5aaf-48bd-ae1a-a0c9382ef857" providerId="ADAL" clId="{F08ABF49-BB0C-463D-BB22-E1A68682DF80}" dt="2026-02-13T19:48:05.141" v="571" actId="962"/>
          <ac:picMkLst>
            <pc:docMk/>
            <pc:sldMk cId="1569784213" sldId="399"/>
            <ac:picMk id="5" creationId="{B254D24D-E5E4-E566-4DB6-8FAF46FE7F7C}"/>
          </ac:picMkLst>
        </pc:picChg>
      </pc:sldChg>
      <pc:sldChg chg="modSp mod">
        <pc:chgData name="Rosa Carolina Ayala Calvo" userId="ceeaccb2-5aaf-48bd-ae1a-a0c9382ef857" providerId="ADAL" clId="{F08ABF49-BB0C-463D-BB22-E1A68682DF80}" dt="2026-02-13T19:51:35.449" v="653" actId="27636"/>
        <pc:sldMkLst>
          <pc:docMk/>
          <pc:sldMk cId="752868554" sldId="400"/>
        </pc:sldMkLst>
        <pc:spChg chg="mod">
          <ac:chgData name="Rosa Carolina Ayala Calvo" userId="ceeaccb2-5aaf-48bd-ae1a-a0c9382ef857" providerId="ADAL" clId="{F08ABF49-BB0C-463D-BB22-E1A68682DF80}" dt="2026-02-13T19:51:35.449" v="653" actId="27636"/>
          <ac:spMkLst>
            <pc:docMk/>
            <pc:sldMk cId="752868554" sldId="400"/>
            <ac:spMk id="3" creationId="{245D9E22-A485-B01D-7D05-247B8EE3C800}"/>
          </ac:spMkLst>
        </pc:spChg>
        <pc:picChg chg="mod">
          <ac:chgData name="Rosa Carolina Ayala Calvo" userId="ceeaccb2-5aaf-48bd-ae1a-a0c9382ef857" providerId="ADAL" clId="{F08ABF49-BB0C-463D-BB22-E1A68682DF80}" dt="2026-02-13T18:19:31.552" v="358" actId="962"/>
          <ac:picMkLst>
            <pc:docMk/>
            <pc:sldMk cId="752868554" sldId="400"/>
            <ac:picMk id="4" creationId="{1B1B12A0-9B6F-E222-69E5-792770189B2A}"/>
          </ac:picMkLst>
        </pc:picChg>
      </pc:sldChg>
      <pc:sldChg chg="modSp mod">
        <pc:chgData name="Rosa Carolina Ayala Calvo" userId="ceeaccb2-5aaf-48bd-ae1a-a0c9382ef857" providerId="ADAL" clId="{F08ABF49-BB0C-463D-BB22-E1A68682DF80}" dt="2026-02-13T19:51:41.477" v="654" actId="33553"/>
        <pc:sldMkLst>
          <pc:docMk/>
          <pc:sldMk cId="865304036" sldId="401"/>
        </pc:sldMkLst>
        <pc:spChg chg="mod">
          <ac:chgData name="Rosa Carolina Ayala Calvo" userId="ceeaccb2-5aaf-48bd-ae1a-a0c9382ef857" providerId="ADAL" clId="{F08ABF49-BB0C-463D-BB22-E1A68682DF80}" dt="2026-02-13T19:51:41.477" v="654" actId="33553"/>
          <ac:spMkLst>
            <pc:docMk/>
            <pc:sldMk cId="865304036" sldId="401"/>
            <ac:spMk id="3" creationId="{44A948A5-083F-E2CD-7A9B-86732A561724}"/>
          </ac:spMkLst>
        </pc:spChg>
        <pc:picChg chg="mod">
          <ac:chgData name="Rosa Carolina Ayala Calvo" userId="ceeaccb2-5aaf-48bd-ae1a-a0c9382ef857" providerId="ADAL" clId="{F08ABF49-BB0C-463D-BB22-E1A68682DF80}" dt="2026-02-13T18:19:44.808" v="361" actId="962"/>
          <ac:picMkLst>
            <pc:docMk/>
            <pc:sldMk cId="865304036" sldId="401"/>
            <ac:picMk id="5" creationId="{1AF5042B-AEAD-4D4E-A34E-1D4E0799B7F6}"/>
          </ac:picMkLst>
        </pc:picChg>
      </pc:sldChg>
      <pc:sldChg chg="modSp mod">
        <pc:chgData name="Rosa Carolina Ayala Calvo" userId="ceeaccb2-5aaf-48bd-ae1a-a0c9382ef857" providerId="ADAL" clId="{F08ABF49-BB0C-463D-BB22-E1A68682DF80}" dt="2026-02-13T19:48:25.219" v="577" actId="962"/>
        <pc:sldMkLst>
          <pc:docMk/>
          <pc:sldMk cId="3987267340" sldId="402"/>
        </pc:sldMkLst>
        <pc:picChg chg="mod">
          <ac:chgData name="Rosa Carolina Ayala Calvo" userId="ceeaccb2-5aaf-48bd-ae1a-a0c9382ef857" providerId="ADAL" clId="{F08ABF49-BB0C-463D-BB22-E1A68682DF80}" dt="2026-02-13T19:48:15.209" v="573" actId="962"/>
          <ac:picMkLst>
            <pc:docMk/>
            <pc:sldMk cId="3987267340" sldId="402"/>
            <ac:picMk id="5" creationId="{727FAD36-0CA8-A25A-9F19-D8D08DCF93F8}"/>
          </ac:picMkLst>
        </pc:picChg>
        <pc:picChg chg="mod">
          <ac:chgData name="Rosa Carolina Ayala Calvo" userId="ceeaccb2-5aaf-48bd-ae1a-a0c9382ef857" providerId="ADAL" clId="{F08ABF49-BB0C-463D-BB22-E1A68682DF80}" dt="2026-02-13T19:48:25.219" v="577" actId="962"/>
          <ac:picMkLst>
            <pc:docMk/>
            <pc:sldMk cId="3987267340" sldId="402"/>
            <ac:picMk id="6" creationId="{43B2C09F-8618-AF4D-52D7-47327911353B}"/>
          </ac:picMkLst>
        </pc:picChg>
        <pc:picChg chg="mod">
          <ac:chgData name="Rosa Carolina Ayala Calvo" userId="ceeaccb2-5aaf-48bd-ae1a-a0c9382ef857" providerId="ADAL" clId="{F08ABF49-BB0C-463D-BB22-E1A68682DF80}" dt="2026-02-13T19:48:18.313" v="575" actId="962"/>
          <ac:picMkLst>
            <pc:docMk/>
            <pc:sldMk cId="3987267340" sldId="402"/>
            <ac:picMk id="7" creationId="{EEB96B29-9A96-3DD7-00C6-2EBBE1D740BA}"/>
          </ac:picMkLst>
        </pc:picChg>
      </pc:sldChg>
      <pc:sldChg chg="modSp mod">
        <pc:chgData name="Rosa Carolina Ayala Calvo" userId="ceeaccb2-5aaf-48bd-ae1a-a0c9382ef857" providerId="ADAL" clId="{F08ABF49-BB0C-463D-BB22-E1A68682DF80}" dt="2026-02-13T20:40:37.977" v="1501" actId="962"/>
        <pc:sldMkLst>
          <pc:docMk/>
          <pc:sldMk cId="3825642324" sldId="404"/>
        </pc:sldMkLst>
        <pc:graphicFrameChg chg="mod">
          <ac:chgData name="Rosa Carolina Ayala Calvo" userId="ceeaccb2-5aaf-48bd-ae1a-a0c9382ef857" providerId="ADAL" clId="{F08ABF49-BB0C-463D-BB22-E1A68682DF80}" dt="2026-02-13T20:40:37.977" v="1501" actId="962"/>
          <ac:graphicFrameMkLst>
            <pc:docMk/>
            <pc:sldMk cId="3825642324" sldId="404"/>
            <ac:graphicFrameMk id="5" creationId="{4C2087A0-FA4B-7C66-221E-64A19363481E}"/>
          </ac:graphicFrameMkLst>
        </pc:graphicFrameChg>
        <pc:picChg chg="mod">
          <ac:chgData name="Rosa Carolina Ayala Calvo" userId="ceeaccb2-5aaf-48bd-ae1a-a0c9382ef857" providerId="ADAL" clId="{F08ABF49-BB0C-463D-BB22-E1A68682DF80}" dt="2026-02-13T18:06:48.285" v="264" actId="962"/>
          <ac:picMkLst>
            <pc:docMk/>
            <pc:sldMk cId="3825642324" sldId="404"/>
            <ac:picMk id="25" creationId="{E97F76A5-A054-ABAE-C984-2849DD9D615A}"/>
          </ac:picMkLst>
        </pc:picChg>
      </pc:sldChg>
      <pc:sldChg chg="modSp mod">
        <pc:chgData name="Rosa Carolina Ayala Calvo" userId="ceeaccb2-5aaf-48bd-ae1a-a0c9382ef857" providerId="ADAL" clId="{F08ABF49-BB0C-463D-BB22-E1A68682DF80}" dt="2026-02-13T18:15:33.478" v="332" actId="962"/>
        <pc:sldMkLst>
          <pc:docMk/>
          <pc:sldMk cId="2317784380" sldId="405"/>
        </pc:sldMkLst>
        <pc:picChg chg="mod">
          <ac:chgData name="Rosa Carolina Ayala Calvo" userId="ceeaccb2-5aaf-48bd-ae1a-a0c9382ef857" providerId="ADAL" clId="{F08ABF49-BB0C-463D-BB22-E1A68682DF80}" dt="2026-02-13T18:15:33.478" v="332" actId="962"/>
          <ac:picMkLst>
            <pc:docMk/>
            <pc:sldMk cId="2317784380" sldId="405"/>
            <ac:picMk id="4" creationId="{F9FD6513-DFED-46E9-DC61-63F26519C48B}"/>
          </ac:picMkLst>
        </pc:picChg>
      </pc:sldChg>
      <pc:sldChg chg="modSp mod">
        <pc:chgData name="Rosa Carolina Ayala Calvo" userId="ceeaccb2-5aaf-48bd-ae1a-a0c9382ef857" providerId="ADAL" clId="{F08ABF49-BB0C-463D-BB22-E1A68682DF80}" dt="2026-02-13T18:03:03.510" v="220" actId="962"/>
        <pc:sldMkLst>
          <pc:docMk/>
          <pc:sldMk cId="858599442" sldId="406"/>
        </pc:sldMkLst>
        <pc:picChg chg="mod">
          <ac:chgData name="Rosa Carolina Ayala Calvo" userId="ceeaccb2-5aaf-48bd-ae1a-a0c9382ef857" providerId="ADAL" clId="{F08ABF49-BB0C-463D-BB22-E1A68682DF80}" dt="2026-02-13T18:03:03.510" v="220" actId="962"/>
          <ac:picMkLst>
            <pc:docMk/>
            <pc:sldMk cId="858599442" sldId="406"/>
            <ac:picMk id="5" creationId="{81EBC22C-24AF-BDFA-0B56-7D5611263057}"/>
          </ac:picMkLst>
        </pc:picChg>
      </pc:sldChg>
      <pc:sldChg chg="modSp mod">
        <pc:chgData name="Rosa Carolina Ayala Calvo" userId="ceeaccb2-5aaf-48bd-ae1a-a0c9382ef857" providerId="ADAL" clId="{F08ABF49-BB0C-463D-BB22-E1A68682DF80}" dt="2026-02-13T19:23:10.165" v="453" actId="962"/>
        <pc:sldMkLst>
          <pc:docMk/>
          <pc:sldMk cId="3526320874" sldId="407"/>
        </pc:sldMkLst>
        <pc:spChg chg="mod">
          <ac:chgData name="Rosa Carolina Ayala Calvo" userId="ceeaccb2-5aaf-48bd-ae1a-a0c9382ef857" providerId="ADAL" clId="{F08ABF49-BB0C-463D-BB22-E1A68682DF80}" dt="2026-02-13T17:51:36.794" v="112" actId="20577"/>
          <ac:spMkLst>
            <pc:docMk/>
            <pc:sldMk cId="3526320874" sldId="407"/>
            <ac:spMk id="3" creationId="{3B604306-53F8-5C82-175F-AABB877360B9}"/>
          </ac:spMkLst>
        </pc:spChg>
        <pc:picChg chg="mod">
          <ac:chgData name="Rosa Carolina Ayala Calvo" userId="ceeaccb2-5aaf-48bd-ae1a-a0c9382ef857" providerId="ADAL" clId="{F08ABF49-BB0C-463D-BB22-E1A68682DF80}" dt="2026-02-13T19:23:10.165" v="453" actId="962"/>
          <ac:picMkLst>
            <pc:docMk/>
            <pc:sldMk cId="3526320874" sldId="407"/>
            <ac:picMk id="6" creationId="{DDB06E5F-3A6B-91A3-2C64-EB6B09F1CF60}"/>
          </ac:picMkLst>
        </pc:picChg>
      </pc:sldChg>
      <pc:sldChg chg="modSp mod">
        <pc:chgData name="Rosa Carolina Ayala Calvo" userId="ceeaccb2-5aaf-48bd-ae1a-a0c9382ef857" providerId="ADAL" clId="{F08ABF49-BB0C-463D-BB22-E1A68682DF80}" dt="2026-02-13T20:13:35.707" v="1069" actId="13244"/>
        <pc:sldMkLst>
          <pc:docMk/>
          <pc:sldMk cId="1584883294" sldId="408"/>
        </pc:sldMkLst>
        <pc:picChg chg="mod ord">
          <ac:chgData name="Rosa Carolina Ayala Calvo" userId="ceeaccb2-5aaf-48bd-ae1a-a0c9382ef857" providerId="ADAL" clId="{F08ABF49-BB0C-463D-BB22-E1A68682DF80}" dt="2026-02-13T20:13:19.781" v="1066" actId="13244"/>
          <ac:picMkLst>
            <pc:docMk/>
            <pc:sldMk cId="1584883294" sldId="408"/>
            <ac:picMk id="5" creationId="{506D0FB7-48E1-ABF0-FD58-2D4B9BD69D39}"/>
          </ac:picMkLst>
        </pc:picChg>
        <pc:picChg chg="ord">
          <ac:chgData name="Rosa Carolina Ayala Calvo" userId="ceeaccb2-5aaf-48bd-ae1a-a0c9382ef857" providerId="ADAL" clId="{F08ABF49-BB0C-463D-BB22-E1A68682DF80}" dt="2026-02-13T20:13:35.707" v="1069" actId="13244"/>
          <ac:picMkLst>
            <pc:docMk/>
            <pc:sldMk cId="1584883294" sldId="408"/>
            <ac:picMk id="16" creationId="{2E9E9DD4-E866-D656-9ABE-970A188529DE}"/>
          </ac:picMkLst>
        </pc:picChg>
        <pc:picChg chg="ord">
          <ac:chgData name="Rosa Carolina Ayala Calvo" userId="ceeaccb2-5aaf-48bd-ae1a-a0c9382ef857" providerId="ADAL" clId="{F08ABF49-BB0C-463D-BB22-E1A68682DF80}" dt="2026-02-13T20:13:26.112" v="1067" actId="13244"/>
          <ac:picMkLst>
            <pc:docMk/>
            <pc:sldMk cId="1584883294" sldId="408"/>
            <ac:picMk id="17" creationId="{12110BD8-42D7-BD55-4B8E-4D1A77E3B5ED}"/>
          </ac:picMkLst>
        </pc:picChg>
        <pc:picChg chg="ord">
          <ac:chgData name="Rosa Carolina Ayala Calvo" userId="ceeaccb2-5aaf-48bd-ae1a-a0c9382ef857" providerId="ADAL" clId="{F08ABF49-BB0C-463D-BB22-E1A68682DF80}" dt="2026-02-13T20:13:33.808" v="1068" actId="13244"/>
          <ac:picMkLst>
            <pc:docMk/>
            <pc:sldMk cId="1584883294" sldId="408"/>
            <ac:picMk id="18" creationId="{D24C81CA-B419-7BC5-7993-E285F9051588}"/>
          </ac:picMkLst>
        </pc:picChg>
      </pc:sldChg>
      <pc:sldChg chg="delSp modSp mod">
        <pc:chgData name="Rosa Carolina Ayala Calvo" userId="ceeaccb2-5aaf-48bd-ae1a-a0c9382ef857" providerId="ADAL" clId="{F08ABF49-BB0C-463D-BB22-E1A68682DF80}" dt="2026-02-13T20:20:08.887" v="1121" actId="13244"/>
        <pc:sldMkLst>
          <pc:docMk/>
          <pc:sldMk cId="3095759791" sldId="409"/>
        </pc:sldMkLst>
        <pc:spChg chg="del mod">
          <ac:chgData name="Rosa Carolina Ayala Calvo" userId="ceeaccb2-5aaf-48bd-ae1a-a0c9382ef857" providerId="ADAL" clId="{F08ABF49-BB0C-463D-BB22-E1A68682DF80}" dt="2026-02-13T20:20:03.262" v="1120" actId="478"/>
          <ac:spMkLst>
            <pc:docMk/>
            <pc:sldMk cId="3095759791" sldId="409"/>
            <ac:spMk id="36" creationId="{97D6F86A-1341-1771-BD69-8EBA4A3E82E1}"/>
          </ac:spMkLst>
        </pc:spChg>
        <pc:picChg chg="mod ord">
          <ac:chgData name="Rosa Carolina Ayala Calvo" userId="ceeaccb2-5aaf-48bd-ae1a-a0c9382ef857" providerId="ADAL" clId="{F08ABF49-BB0C-463D-BB22-E1A68682DF80}" dt="2026-02-13T20:20:08.887" v="1121" actId="13244"/>
          <ac:picMkLst>
            <pc:docMk/>
            <pc:sldMk cId="3095759791" sldId="409"/>
            <ac:picMk id="5" creationId="{DD5DCF3E-59CB-4645-D358-512BD4BEE0BF}"/>
          </ac:picMkLst>
        </pc:picChg>
      </pc:sldChg>
      <pc:sldChg chg="modSp mod">
        <pc:chgData name="Rosa Carolina Ayala Calvo" userId="ceeaccb2-5aaf-48bd-ae1a-a0c9382ef857" providerId="ADAL" clId="{F08ABF49-BB0C-463D-BB22-E1A68682DF80}" dt="2026-02-13T20:36:43.604" v="1243" actId="13244"/>
        <pc:sldMkLst>
          <pc:docMk/>
          <pc:sldMk cId="1771762917" sldId="410"/>
        </pc:sldMkLst>
        <pc:spChg chg="ord">
          <ac:chgData name="Rosa Carolina Ayala Calvo" userId="ceeaccb2-5aaf-48bd-ae1a-a0c9382ef857" providerId="ADAL" clId="{F08ABF49-BB0C-463D-BB22-E1A68682DF80}" dt="2026-02-13T20:36:43.604" v="1243" actId="13244"/>
          <ac:spMkLst>
            <pc:docMk/>
            <pc:sldMk cId="1771762917" sldId="410"/>
            <ac:spMk id="21" creationId="{087975F7-FA42-BCBB-DFEA-37BC378654CB}"/>
          </ac:spMkLst>
        </pc:spChg>
        <pc:spChg chg="ord">
          <ac:chgData name="Rosa Carolina Ayala Calvo" userId="ceeaccb2-5aaf-48bd-ae1a-a0c9382ef857" providerId="ADAL" clId="{F08ABF49-BB0C-463D-BB22-E1A68682DF80}" dt="2026-02-13T20:36:34.723" v="1242" actId="13244"/>
          <ac:spMkLst>
            <pc:docMk/>
            <pc:sldMk cId="1771762917" sldId="410"/>
            <ac:spMk id="28" creationId="{0CD0B508-D81C-94A9-E28E-F3F74B52A6EF}"/>
          </ac:spMkLst>
        </pc:spChg>
        <pc:spChg chg="mod">
          <ac:chgData name="Rosa Carolina Ayala Calvo" userId="ceeaccb2-5aaf-48bd-ae1a-a0c9382ef857" providerId="ADAL" clId="{F08ABF49-BB0C-463D-BB22-E1A68682DF80}" dt="2026-02-13T20:36:05.132" v="1237" actId="962"/>
          <ac:spMkLst>
            <pc:docMk/>
            <pc:sldMk cId="1771762917" sldId="410"/>
            <ac:spMk id="33" creationId="{08044B2B-58C0-3122-4725-2C9D0FF1D888}"/>
          </ac:spMkLst>
        </pc:spChg>
        <pc:spChg chg="ord">
          <ac:chgData name="Rosa Carolina Ayala Calvo" userId="ceeaccb2-5aaf-48bd-ae1a-a0c9382ef857" providerId="ADAL" clId="{F08ABF49-BB0C-463D-BB22-E1A68682DF80}" dt="2026-02-13T20:35:43.477" v="1234" actId="13244"/>
          <ac:spMkLst>
            <pc:docMk/>
            <pc:sldMk cId="1771762917" sldId="410"/>
            <ac:spMk id="36" creationId="{1003BFB5-CC4A-96E0-3285-1E511ED961C6}"/>
          </ac:spMkLst>
        </pc:spChg>
        <pc:picChg chg="mod ord">
          <ac:chgData name="Rosa Carolina Ayala Calvo" userId="ceeaccb2-5aaf-48bd-ae1a-a0c9382ef857" providerId="ADAL" clId="{F08ABF49-BB0C-463D-BB22-E1A68682DF80}" dt="2026-02-13T20:35:41.069" v="1233" actId="13244"/>
          <ac:picMkLst>
            <pc:docMk/>
            <pc:sldMk cId="1771762917" sldId="410"/>
            <ac:picMk id="3" creationId="{FE37452D-5766-6CB5-D0CD-AC1C69EB3B88}"/>
          </ac:picMkLst>
        </pc:picChg>
        <pc:picChg chg="mod ord">
          <ac:chgData name="Rosa Carolina Ayala Calvo" userId="ceeaccb2-5aaf-48bd-ae1a-a0c9382ef857" providerId="ADAL" clId="{F08ABF49-BB0C-463D-BB22-E1A68682DF80}" dt="2026-02-13T20:36:26.059" v="1241" actId="13244"/>
          <ac:picMkLst>
            <pc:docMk/>
            <pc:sldMk cId="1771762917" sldId="410"/>
            <ac:picMk id="24" creationId="{D83B5475-62F6-E3AE-BCB0-DE954624F3EF}"/>
          </ac:picMkLst>
        </pc:picChg>
        <pc:picChg chg="mod ord">
          <ac:chgData name="Rosa Carolina Ayala Calvo" userId="ceeaccb2-5aaf-48bd-ae1a-a0c9382ef857" providerId="ADAL" clId="{F08ABF49-BB0C-463D-BB22-E1A68682DF80}" dt="2026-02-13T20:36:16.112" v="1239" actId="13244"/>
          <ac:picMkLst>
            <pc:docMk/>
            <pc:sldMk cId="1771762917" sldId="410"/>
            <ac:picMk id="27" creationId="{E4C1F20C-DD5C-F97D-557B-DBD57426991F}"/>
          </ac:picMkLst>
        </pc:picChg>
        <pc:picChg chg="mod ord">
          <ac:chgData name="Rosa Carolina Ayala Calvo" userId="ceeaccb2-5aaf-48bd-ae1a-a0c9382ef857" providerId="ADAL" clId="{F08ABF49-BB0C-463D-BB22-E1A68682DF80}" dt="2026-02-13T20:36:22.223" v="1240" actId="13244"/>
          <ac:picMkLst>
            <pc:docMk/>
            <pc:sldMk cId="1771762917" sldId="410"/>
            <ac:picMk id="29" creationId="{DE0452B6-F8E0-2C41-5550-D25E858A9435}"/>
          </ac:picMkLst>
        </pc:picChg>
        <pc:picChg chg="mod ord">
          <ac:chgData name="Rosa Carolina Ayala Calvo" userId="ceeaccb2-5aaf-48bd-ae1a-a0c9382ef857" providerId="ADAL" clId="{F08ABF49-BB0C-463D-BB22-E1A68682DF80}" dt="2026-02-13T20:36:11.797" v="1238" actId="13244"/>
          <ac:picMkLst>
            <pc:docMk/>
            <pc:sldMk cId="1771762917" sldId="410"/>
            <ac:picMk id="32" creationId="{FB6DECCA-85D5-D4B6-7357-D131A761D5FD}"/>
          </ac:picMkLst>
        </pc:picChg>
      </pc:sldChg>
    </pc:docChg>
  </pc:docChgLst>
  <pc:docChgLst>
    <pc:chgData name="Rosa Carolina Ayala Calvo" userId="S::rhv3978@wmich.edu::ceeaccb2-5aaf-48bd-ae1a-a0c9382ef857" providerId="AD" clId="Web-{B36A205E-E3CD-971B-DADF-AEF890106E99}"/>
    <pc:docChg chg="modSld">
      <pc:chgData name="Rosa Carolina Ayala Calvo" userId="S::rhv3978@wmich.edu::ceeaccb2-5aaf-48bd-ae1a-a0c9382ef857" providerId="AD" clId="Web-{B36A205E-E3CD-971B-DADF-AEF890106E99}" dt="2026-01-14T21:50:18.263" v="0" actId="20577"/>
      <pc:docMkLst>
        <pc:docMk/>
      </pc:docMkLst>
      <pc:sldChg chg="modSp">
        <pc:chgData name="Rosa Carolina Ayala Calvo" userId="S::rhv3978@wmich.edu::ceeaccb2-5aaf-48bd-ae1a-a0c9382ef857" providerId="AD" clId="Web-{B36A205E-E3CD-971B-DADF-AEF890106E99}" dt="2026-01-14T21:50:18.263" v="0" actId="20577"/>
        <pc:sldMkLst>
          <pc:docMk/>
          <pc:sldMk cId="185720778" sldId="364"/>
        </pc:sldMkLst>
        <pc:spChg chg="mod">
          <ac:chgData name="Rosa Carolina Ayala Calvo" userId="S::rhv3978@wmich.edu::ceeaccb2-5aaf-48bd-ae1a-a0c9382ef857" providerId="AD" clId="Web-{B36A205E-E3CD-971B-DADF-AEF890106E99}" dt="2026-01-14T21:50:18.263" v="0" actId="20577"/>
          <ac:spMkLst>
            <pc:docMk/>
            <pc:sldMk cId="185720778" sldId="364"/>
            <ac:spMk id="7" creationId="{52C761D3-661A-7028-F223-7E1882E7413B}"/>
          </ac:spMkLst>
        </pc:spChg>
      </pc:sldChg>
    </pc:docChg>
  </pc:docChgLst>
  <pc:docChgLst>
    <pc:chgData name="Rosa Carolina Ayala Calvo" userId="S::rhv3978@wmich.edu::ceeaccb2-5aaf-48bd-ae1a-a0c9382ef857" providerId="AD" clId="Web-{82512C9B-1748-5166-F03A-3748CCB1BEA0}"/>
    <pc:docChg chg="addSld delSld modSld">
      <pc:chgData name="Rosa Carolina Ayala Calvo" userId="S::rhv3978@wmich.edu::ceeaccb2-5aaf-48bd-ae1a-a0c9382ef857" providerId="AD" clId="Web-{82512C9B-1748-5166-F03A-3748CCB1BEA0}" dt="2026-01-16T21:50:02.362" v="881" actId="1076"/>
      <pc:docMkLst>
        <pc:docMk/>
      </pc:docMkLst>
      <pc:sldChg chg="addSp modSp">
        <pc:chgData name="Rosa Carolina Ayala Calvo" userId="S::rhv3978@wmich.edu::ceeaccb2-5aaf-48bd-ae1a-a0c9382ef857" providerId="AD" clId="Web-{82512C9B-1748-5166-F03A-3748CCB1BEA0}" dt="2026-01-16T18:22:02.088" v="344" actId="1076"/>
        <pc:sldMkLst>
          <pc:docMk/>
          <pc:sldMk cId="2341715759" sldId="260"/>
        </pc:sldMkLst>
        <pc:spChg chg="mod">
          <ac:chgData name="Rosa Carolina Ayala Calvo" userId="S::rhv3978@wmich.edu::ceeaccb2-5aaf-48bd-ae1a-a0c9382ef857" providerId="AD" clId="Web-{82512C9B-1748-5166-F03A-3748CCB1BEA0}" dt="2026-01-16T18:19:07.583" v="252" actId="20577"/>
          <ac:spMkLst>
            <pc:docMk/>
            <pc:sldMk cId="2341715759" sldId="260"/>
            <ac:spMk id="2" creationId="{E874DAB0-DC3A-D1F0-876D-A8F284B865EC}"/>
          </ac:spMkLst>
        </pc:spChg>
        <pc:spChg chg="add mod">
          <ac:chgData name="Rosa Carolina Ayala Calvo" userId="S::rhv3978@wmich.edu::ceeaccb2-5aaf-48bd-ae1a-a0c9382ef857" providerId="AD" clId="Web-{82512C9B-1748-5166-F03A-3748CCB1BEA0}" dt="2026-01-16T18:21:58.104" v="343" actId="1076"/>
          <ac:spMkLst>
            <pc:docMk/>
            <pc:sldMk cId="2341715759" sldId="260"/>
            <ac:spMk id="4" creationId="{4BDA9FCC-4997-08F3-DF1E-54B70518DD9F}"/>
          </ac:spMkLst>
        </pc:spChg>
        <pc:spChg chg="mod">
          <ac:chgData name="Rosa Carolina Ayala Calvo" userId="S::rhv3978@wmich.edu::ceeaccb2-5aaf-48bd-ae1a-a0c9382ef857" providerId="AD" clId="Web-{82512C9B-1748-5166-F03A-3748CCB1BEA0}" dt="2026-01-16T18:21:58.088" v="341" actId="1076"/>
          <ac:spMkLst>
            <pc:docMk/>
            <pc:sldMk cId="2341715759" sldId="260"/>
            <ac:spMk id="12" creationId="{109F22F3-B199-DBB1-3C4C-E524D579F921}"/>
          </ac:spMkLst>
        </pc:spChg>
        <pc:picChg chg="add mod">
          <ac:chgData name="Rosa Carolina Ayala Calvo" userId="S::rhv3978@wmich.edu::ceeaccb2-5aaf-48bd-ae1a-a0c9382ef857" providerId="AD" clId="Web-{82512C9B-1748-5166-F03A-3748CCB1BEA0}" dt="2026-01-16T18:22:02.088" v="344" actId="1076"/>
          <ac:picMkLst>
            <pc:docMk/>
            <pc:sldMk cId="2341715759" sldId="260"/>
            <ac:picMk id="3" creationId="{00008A27-D07D-B5D3-E8A7-649BF4E67D6B}"/>
          </ac:picMkLst>
        </pc:picChg>
        <pc:picChg chg="mod">
          <ac:chgData name="Rosa Carolina Ayala Calvo" userId="S::rhv3978@wmich.edu::ceeaccb2-5aaf-48bd-ae1a-a0c9382ef857" providerId="AD" clId="Web-{82512C9B-1748-5166-F03A-3748CCB1BEA0}" dt="2026-01-16T18:21:51.431" v="340" actId="1076"/>
          <ac:picMkLst>
            <pc:docMk/>
            <pc:sldMk cId="2341715759" sldId="260"/>
            <ac:picMk id="11" creationId="{B7825F5D-CDEB-9E9A-9B47-B9BEB921F0CA}"/>
          </ac:picMkLst>
        </pc:picChg>
      </pc:sldChg>
      <pc:sldChg chg="modSp">
        <pc:chgData name="Rosa Carolina Ayala Calvo" userId="S::rhv3978@wmich.edu::ceeaccb2-5aaf-48bd-ae1a-a0c9382ef857" providerId="AD" clId="Web-{82512C9B-1748-5166-F03A-3748CCB1BEA0}" dt="2026-01-16T18:48:14.756" v="388" actId="14100"/>
        <pc:sldMkLst>
          <pc:docMk/>
          <pc:sldMk cId="3389056429" sldId="270"/>
        </pc:sldMkLst>
        <pc:spChg chg="mod">
          <ac:chgData name="Rosa Carolina Ayala Calvo" userId="S::rhv3978@wmich.edu::ceeaccb2-5aaf-48bd-ae1a-a0c9382ef857" providerId="AD" clId="Web-{82512C9B-1748-5166-F03A-3748CCB1BEA0}" dt="2026-01-16T18:48:10.349" v="387" actId="14100"/>
          <ac:spMkLst>
            <pc:docMk/>
            <pc:sldMk cId="3389056429" sldId="270"/>
            <ac:spMk id="12" creationId="{EF1419B5-720D-D36E-FA05-2D313CB3DC1B}"/>
          </ac:spMkLst>
        </pc:spChg>
        <pc:picChg chg="mod">
          <ac:chgData name="Rosa Carolina Ayala Calvo" userId="S::rhv3978@wmich.edu::ceeaccb2-5aaf-48bd-ae1a-a0c9382ef857" providerId="AD" clId="Web-{82512C9B-1748-5166-F03A-3748CCB1BEA0}" dt="2026-01-16T18:48:14.756" v="388" actId="14100"/>
          <ac:picMkLst>
            <pc:docMk/>
            <pc:sldMk cId="3389056429" sldId="270"/>
            <ac:picMk id="11" creationId="{8CCD370E-AED1-F3DD-3986-A888979FF6A3}"/>
          </ac:picMkLst>
        </pc:picChg>
      </pc:sldChg>
      <pc:sldChg chg="modSp">
        <pc:chgData name="Rosa Carolina Ayala Calvo" userId="S::rhv3978@wmich.edu::ceeaccb2-5aaf-48bd-ae1a-a0c9382ef857" providerId="AD" clId="Web-{82512C9B-1748-5166-F03A-3748CCB1BEA0}" dt="2026-01-16T18:59:34.767" v="410" actId="14100"/>
        <pc:sldMkLst>
          <pc:docMk/>
          <pc:sldMk cId="1290673421" sldId="332"/>
        </pc:sldMkLst>
        <pc:spChg chg="mod">
          <ac:chgData name="Rosa Carolina Ayala Calvo" userId="S::rhv3978@wmich.edu::ceeaccb2-5aaf-48bd-ae1a-a0c9382ef857" providerId="AD" clId="Web-{82512C9B-1748-5166-F03A-3748CCB1BEA0}" dt="2026-01-16T18:59:34.767" v="410" actId="14100"/>
          <ac:spMkLst>
            <pc:docMk/>
            <pc:sldMk cId="1290673421" sldId="332"/>
            <ac:spMk id="3" creationId="{38905469-A145-8393-D7B2-F6D5C5E51C2A}"/>
          </ac:spMkLst>
        </pc:spChg>
      </pc:sldChg>
      <pc:sldChg chg="addSp modSp">
        <pc:chgData name="Rosa Carolina Ayala Calvo" userId="S::rhv3978@wmich.edu::ceeaccb2-5aaf-48bd-ae1a-a0c9382ef857" providerId="AD" clId="Web-{82512C9B-1748-5166-F03A-3748CCB1BEA0}" dt="2026-01-16T21:34:13.727" v="615" actId="1076"/>
        <pc:sldMkLst>
          <pc:docMk/>
          <pc:sldMk cId="277497990" sldId="337"/>
        </pc:sldMkLst>
        <pc:spChg chg="add mod">
          <ac:chgData name="Rosa Carolina Ayala Calvo" userId="S::rhv3978@wmich.edu::ceeaccb2-5aaf-48bd-ae1a-a0c9382ef857" providerId="AD" clId="Web-{82512C9B-1748-5166-F03A-3748CCB1BEA0}" dt="2026-01-16T21:33:56.570" v="611" actId="1076"/>
          <ac:spMkLst>
            <pc:docMk/>
            <pc:sldMk cId="277497990" sldId="337"/>
            <ac:spMk id="2" creationId="{49856F8A-525A-FDED-5A94-6482F2DBB133}"/>
          </ac:spMkLst>
        </pc:spChg>
        <pc:spChg chg="mod">
          <ac:chgData name="Rosa Carolina Ayala Calvo" userId="S::rhv3978@wmich.edu::ceeaccb2-5aaf-48bd-ae1a-a0c9382ef857" providerId="AD" clId="Web-{82512C9B-1748-5166-F03A-3748CCB1BEA0}" dt="2026-01-16T21:33:52.555" v="609" actId="1076"/>
          <ac:spMkLst>
            <pc:docMk/>
            <pc:sldMk cId="277497990" sldId="337"/>
            <ac:spMk id="20" creationId="{7FB51AD2-FE35-2062-9B56-A5EB14AC2AD1}"/>
          </ac:spMkLst>
        </pc:spChg>
        <pc:spChg chg="add mod">
          <ac:chgData name="Rosa Carolina Ayala Calvo" userId="S::rhv3978@wmich.edu::ceeaccb2-5aaf-48bd-ae1a-a0c9382ef857" providerId="AD" clId="Web-{82512C9B-1748-5166-F03A-3748CCB1BEA0}" dt="2026-01-16T21:34:13.727" v="615" actId="1076"/>
          <ac:spMkLst>
            <pc:docMk/>
            <pc:sldMk cId="277497990" sldId="337"/>
            <ac:spMk id="21" creationId="{6F248A54-D273-E762-6373-3E26EC77D81F}"/>
          </ac:spMkLst>
        </pc:spChg>
        <pc:spChg chg="add mod">
          <ac:chgData name="Rosa Carolina Ayala Calvo" userId="S::rhv3978@wmich.edu::ceeaccb2-5aaf-48bd-ae1a-a0c9382ef857" providerId="AD" clId="Web-{82512C9B-1748-5166-F03A-3748CCB1BEA0}" dt="2026-01-16T21:34:09.696" v="614" actId="1076"/>
          <ac:spMkLst>
            <pc:docMk/>
            <pc:sldMk cId="277497990" sldId="337"/>
            <ac:spMk id="22" creationId="{719B0568-67F0-4632-29E0-BD874A815099}"/>
          </ac:spMkLst>
        </pc:spChg>
        <pc:picChg chg="mod modCrop">
          <ac:chgData name="Rosa Carolina Ayala Calvo" userId="S::rhv3978@wmich.edu::ceeaccb2-5aaf-48bd-ae1a-a0c9382ef857" providerId="AD" clId="Web-{82512C9B-1748-5166-F03A-3748CCB1BEA0}" dt="2026-01-16T21:33:56.555" v="610" actId="1076"/>
          <ac:picMkLst>
            <pc:docMk/>
            <pc:sldMk cId="277497990" sldId="337"/>
            <ac:picMk id="5" creationId="{E0DE0D61-A1B8-2189-34ED-83482FAEF194}"/>
          </ac:picMkLst>
        </pc:picChg>
      </pc:sldChg>
      <pc:sldChg chg="modSp">
        <pc:chgData name="Rosa Carolina Ayala Calvo" userId="S::rhv3978@wmich.edu::ceeaccb2-5aaf-48bd-ae1a-a0c9382ef857" providerId="AD" clId="Web-{82512C9B-1748-5166-F03A-3748CCB1BEA0}" dt="2026-01-16T18:59:57.846" v="411" actId="1076"/>
        <pc:sldMkLst>
          <pc:docMk/>
          <pc:sldMk cId="3327309271" sldId="378"/>
        </pc:sldMkLst>
        <pc:spChg chg="mod">
          <ac:chgData name="Rosa Carolina Ayala Calvo" userId="S::rhv3978@wmich.edu::ceeaccb2-5aaf-48bd-ae1a-a0c9382ef857" providerId="AD" clId="Web-{82512C9B-1748-5166-F03A-3748CCB1BEA0}" dt="2026-01-16T18:59:57.846" v="411" actId="1076"/>
          <ac:spMkLst>
            <pc:docMk/>
            <pc:sldMk cId="3327309271" sldId="378"/>
            <ac:spMk id="3" creationId="{B20F9A42-8D28-3C8F-8FFE-7D34D49E5143}"/>
          </ac:spMkLst>
        </pc:spChg>
      </pc:sldChg>
      <pc:sldChg chg="modSp">
        <pc:chgData name="Rosa Carolina Ayala Calvo" userId="S::rhv3978@wmich.edu::ceeaccb2-5aaf-48bd-ae1a-a0c9382ef857" providerId="AD" clId="Web-{82512C9B-1748-5166-F03A-3748CCB1BEA0}" dt="2026-01-16T18:47:57.630" v="383" actId="20577"/>
        <pc:sldMkLst>
          <pc:docMk/>
          <pc:sldMk cId="982273241" sldId="390"/>
        </pc:sldMkLst>
        <pc:spChg chg="mod">
          <ac:chgData name="Rosa Carolina Ayala Calvo" userId="S::rhv3978@wmich.edu::ceeaccb2-5aaf-48bd-ae1a-a0c9382ef857" providerId="AD" clId="Web-{82512C9B-1748-5166-F03A-3748CCB1BEA0}" dt="2026-01-16T18:47:57.630" v="383" actId="20577"/>
          <ac:spMkLst>
            <pc:docMk/>
            <pc:sldMk cId="982273241" sldId="390"/>
            <ac:spMk id="12" creationId="{1A1FB40F-59B4-9E74-5276-6F239F05818D}"/>
          </ac:spMkLst>
        </pc:spChg>
      </pc:sldChg>
      <pc:sldChg chg="modSp">
        <pc:chgData name="Rosa Carolina Ayala Calvo" userId="S::rhv3978@wmich.edu::ceeaccb2-5aaf-48bd-ae1a-a0c9382ef857" providerId="AD" clId="Web-{82512C9B-1748-5166-F03A-3748CCB1BEA0}" dt="2026-01-16T18:18:01.286" v="247" actId="1076"/>
        <pc:sldMkLst>
          <pc:docMk/>
          <pc:sldMk cId="4166482832" sldId="391"/>
        </pc:sldMkLst>
        <pc:spChg chg="mod">
          <ac:chgData name="Rosa Carolina Ayala Calvo" userId="S::rhv3978@wmich.edu::ceeaccb2-5aaf-48bd-ae1a-a0c9382ef857" providerId="AD" clId="Web-{82512C9B-1748-5166-F03A-3748CCB1BEA0}" dt="2026-01-16T18:18:01.286" v="247" actId="1076"/>
          <ac:spMkLst>
            <pc:docMk/>
            <pc:sldMk cId="4166482832" sldId="391"/>
            <ac:spMk id="4" creationId="{963881FB-F583-80B1-F54A-B30734FA6EAC}"/>
          </ac:spMkLst>
        </pc:spChg>
        <pc:picChg chg="mod">
          <ac:chgData name="Rosa Carolina Ayala Calvo" userId="S::rhv3978@wmich.edu::ceeaccb2-5aaf-48bd-ae1a-a0c9382ef857" providerId="AD" clId="Web-{82512C9B-1748-5166-F03A-3748CCB1BEA0}" dt="2026-01-16T18:17:57.676" v="246" actId="1076"/>
          <ac:picMkLst>
            <pc:docMk/>
            <pc:sldMk cId="4166482832" sldId="391"/>
            <ac:picMk id="2" creationId="{7362E2BF-AC69-E495-5524-079F9399B071}"/>
          </ac:picMkLst>
        </pc:picChg>
      </pc:sldChg>
      <pc:sldChg chg="addSp delSp modSp">
        <pc:chgData name="Rosa Carolina Ayala Calvo" userId="S::rhv3978@wmich.edu::ceeaccb2-5aaf-48bd-ae1a-a0c9382ef857" providerId="AD" clId="Web-{82512C9B-1748-5166-F03A-3748CCB1BEA0}" dt="2026-01-16T19:23:32.533" v="474" actId="1076"/>
        <pc:sldMkLst>
          <pc:docMk/>
          <pc:sldMk cId="2541229728" sldId="392"/>
        </pc:sldMkLst>
        <pc:spChg chg="mod ord">
          <ac:chgData name="Rosa Carolina Ayala Calvo" userId="S::rhv3978@wmich.edu::ceeaccb2-5aaf-48bd-ae1a-a0c9382ef857" providerId="AD" clId="Web-{82512C9B-1748-5166-F03A-3748CCB1BEA0}" dt="2026-01-16T19:22:36.845" v="466" actId="20577"/>
          <ac:spMkLst>
            <pc:docMk/>
            <pc:sldMk cId="2541229728" sldId="392"/>
            <ac:spMk id="3" creationId="{73133FEA-E0D8-BF5E-51E9-906B77DA7CA1}"/>
          </ac:spMkLst>
        </pc:spChg>
        <pc:spChg chg="add">
          <ac:chgData name="Rosa Carolina Ayala Calvo" userId="S::rhv3978@wmich.edu::ceeaccb2-5aaf-48bd-ae1a-a0c9382ef857" providerId="AD" clId="Web-{82512C9B-1748-5166-F03A-3748CCB1BEA0}" dt="2026-01-16T19:02:02.022" v="448"/>
          <ac:spMkLst>
            <pc:docMk/>
            <pc:sldMk cId="2541229728" sldId="392"/>
            <ac:spMk id="57" creationId="{45D37F4E-DDB4-456B-97E0-9937730A039F}"/>
          </ac:spMkLst>
        </pc:spChg>
        <pc:spChg chg="add">
          <ac:chgData name="Rosa Carolina Ayala Calvo" userId="S::rhv3978@wmich.edu::ceeaccb2-5aaf-48bd-ae1a-a0c9382ef857" providerId="AD" clId="Web-{82512C9B-1748-5166-F03A-3748CCB1BEA0}" dt="2026-01-16T19:02:02.022" v="448"/>
          <ac:spMkLst>
            <pc:docMk/>
            <pc:sldMk cId="2541229728" sldId="392"/>
            <ac:spMk id="59" creationId="{B2DD41CD-8F47-4F56-AD12-4E2FF7696987}"/>
          </ac:spMkLst>
        </pc:spChg>
        <pc:picChg chg="ord">
          <ac:chgData name="Rosa Carolina Ayala Calvo" userId="S::rhv3978@wmich.edu::ceeaccb2-5aaf-48bd-ae1a-a0c9382ef857" providerId="AD" clId="Web-{82512C9B-1748-5166-F03A-3748CCB1BEA0}" dt="2026-01-16T19:02:02.022" v="448"/>
          <ac:picMkLst>
            <pc:docMk/>
            <pc:sldMk cId="2541229728" sldId="392"/>
            <ac:picMk id="4" creationId="{B84A56D7-56F0-E64C-2838-14F789BE219B}"/>
          </ac:picMkLst>
        </pc:picChg>
        <pc:picChg chg="add mod ord">
          <ac:chgData name="Rosa Carolina Ayala Calvo" userId="S::rhv3978@wmich.edu::ceeaccb2-5aaf-48bd-ae1a-a0c9382ef857" providerId="AD" clId="Web-{82512C9B-1748-5166-F03A-3748CCB1BEA0}" dt="2026-01-16T19:23:32.533" v="474" actId="1076"/>
          <ac:picMkLst>
            <pc:docMk/>
            <pc:sldMk cId="2541229728" sldId="392"/>
            <ac:picMk id="5" creationId="{20C284EA-DE6C-DF08-13CE-64BEE359AAE5}"/>
          </ac:picMkLst>
        </pc:picChg>
      </pc:sldChg>
      <pc:sldChg chg="modSp">
        <pc:chgData name="Rosa Carolina Ayala Calvo" userId="S::rhv3978@wmich.edu::ceeaccb2-5aaf-48bd-ae1a-a0c9382ef857" providerId="AD" clId="Web-{82512C9B-1748-5166-F03A-3748CCB1BEA0}" dt="2026-01-16T18:22:13.542" v="346" actId="20577"/>
        <pc:sldMkLst>
          <pc:docMk/>
          <pc:sldMk cId="2883899223" sldId="393"/>
        </pc:sldMkLst>
        <pc:spChg chg="mod">
          <ac:chgData name="Rosa Carolina Ayala Calvo" userId="S::rhv3978@wmich.edu::ceeaccb2-5aaf-48bd-ae1a-a0c9382ef857" providerId="AD" clId="Web-{82512C9B-1748-5166-F03A-3748CCB1BEA0}" dt="2026-01-16T18:22:13.542" v="346" actId="20577"/>
          <ac:spMkLst>
            <pc:docMk/>
            <pc:sldMk cId="2883899223" sldId="393"/>
            <ac:spMk id="2" creationId="{0C0CFC18-7D44-8E44-CE3A-2EB7AD56607A}"/>
          </ac:spMkLst>
        </pc:spChg>
      </pc:sldChg>
      <pc:sldChg chg="addSp modSp">
        <pc:chgData name="Rosa Carolina Ayala Calvo" userId="S::rhv3978@wmich.edu::ceeaccb2-5aaf-48bd-ae1a-a0c9382ef857" providerId="AD" clId="Web-{82512C9B-1748-5166-F03A-3748CCB1BEA0}" dt="2026-01-16T21:34:59.231" v="622" actId="1076"/>
        <pc:sldMkLst>
          <pc:docMk/>
          <pc:sldMk cId="871763365" sldId="394"/>
        </pc:sldMkLst>
        <pc:picChg chg="add mod">
          <ac:chgData name="Rosa Carolina Ayala Calvo" userId="S::rhv3978@wmich.edu::ceeaccb2-5aaf-48bd-ae1a-a0c9382ef857" providerId="AD" clId="Web-{82512C9B-1748-5166-F03A-3748CCB1BEA0}" dt="2026-01-16T21:34:59.231" v="622" actId="1076"/>
          <ac:picMkLst>
            <pc:docMk/>
            <pc:sldMk cId="871763365" sldId="394"/>
            <ac:picMk id="5" creationId="{BCA139D9-1493-E6DE-911B-7EB42391A12C}"/>
          </ac:picMkLst>
        </pc:picChg>
      </pc:sldChg>
      <pc:sldChg chg="addSp modSp">
        <pc:chgData name="Rosa Carolina Ayala Calvo" userId="S::rhv3978@wmich.edu::ceeaccb2-5aaf-48bd-ae1a-a0c9382ef857" providerId="AD" clId="Web-{82512C9B-1748-5166-F03A-3748CCB1BEA0}" dt="2026-01-16T21:34:51.262" v="620" actId="1076"/>
        <pc:sldMkLst>
          <pc:docMk/>
          <pc:sldMk cId="1569784213" sldId="399"/>
        </pc:sldMkLst>
        <pc:picChg chg="add mod">
          <ac:chgData name="Rosa Carolina Ayala Calvo" userId="S::rhv3978@wmich.edu::ceeaccb2-5aaf-48bd-ae1a-a0c9382ef857" providerId="AD" clId="Web-{82512C9B-1748-5166-F03A-3748CCB1BEA0}" dt="2026-01-16T21:34:51.262" v="620" actId="1076"/>
          <ac:picMkLst>
            <pc:docMk/>
            <pc:sldMk cId="1569784213" sldId="399"/>
            <ac:picMk id="5" creationId="{B254D24D-E5E4-E566-4DB6-8FAF46FE7F7C}"/>
          </ac:picMkLst>
        </pc:picChg>
      </pc:sldChg>
      <pc:sldChg chg="modSp">
        <pc:chgData name="Rosa Carolina Ayala Calvo" userId="S::rhv3978@wmich.edu::ceeaccb2-5aaf-48bd-ae1a-a0c9382ef857" providerId="AD" clId="Web-{82512C9B-1748-5166-F03A-3748CCB1BEA0}" dt="2026-01-16T18:59:04.953" v="404" actId="20577"/>
        <pc:sldMkLst>
          <pc:docMk/>
          <pc:sldMk cId="752868554" sldId="400"/>
        </pc:sldMkLst>
        <pc:spChg chg="mod">
          <ac:chgData name="Rosa Carolina Ayala Calvo" userId="S::rhv3978@wmich.edu::ceeaccb2-5aaf-48bd-ae1a-a0c9382ef857" providerId="AD" clId="Web-{82512C9B-1748-5166-F03A-3748CCB1BEA0}" dt="2026-01-16T18:59:04.953" v="404" actId="20577"/>
          <ac:spMkLst>
            <pc:docMk/>
            <pc:sldMk cId="752868554" sldId="400"/>
            <ac:spMk id="3" creationId="{245D9E22-A485-B01D-7D05-247B8EE3C800}"/>
          </ac:spMkLst>
        </pc:spChg>
      </pc:sldChg>
      <pc:sldChg chg="modSp">
        <pc:chgData name="Rosa Carolina Ayala Calvo" userId="S::rhv3978@wmich.edu::ceeaccb2-5aaf-48bd-ae1a-a0c9382ef857" providerId="AD" clId="Web-{82512C9B-1748-5166-F03A-3748CCB1BEA0}" dt="2026-01-16T17:46:13.893" v="120" actId="20577"/>
        <pc:sldMkLst>
          <pc:docMk/>
          <pc:sldMk cId="3825642324" sldId="404"/>
        </pc:sldMkLst>
        <pc:spChg chg="mod">
          <ac:chgData name="Rosa Carolina Ayala Calvo" userId="S::rhv3978@wmich.edu::ceeaccb2-5aaf-48bd-ae1a-a0c9382ef857" providerId="AD" clId="Web-{82512C9B-1748-5166-F03A-3748CCB1BEA0}" dt="2026-01-16T17:45:02.107" v="94" actId="20577"/>
          <ac:spMkLst>
            <pc:docMk/>
            <pc:sldMk cId="3825642324" sldId="404"/>
            <ac:spMk id="2" creationId="{8B739C23-8A29-3DB7-185C-411B31EF145C}"/>
          </ac:spMkLst>
        </pc:spChg>
        <pc:graphicFrameChg chg="modGraphic">
          <ac:chgData name="Rosa Carolina Ayala Calvo" userId="S::rhv3978@wmich.edu::ceeaccb2-5aaf-48bd-ae1a-a0c9382ef857" providerId="AD" clId="Web-{82512C9B-1748-5166-F03A-3748CCB1BEA0}" dt="2026-01-16T17:46:13.893" v="120" actId="20577"/>
          <ac:graphicFrameMkLst>
            <pc:docMk/>
            <pc:sldMk cId="3825642324" sldId="404"/>
            <ac:graphicFrameMk id="5" creationId="{4C2087A0-FA4B-7C66-221E-64A19363481E}"/>
          </ac:graphicFrameMkLst>
        </pc:graphicFrameChg>
      </pc:sldChg>
      <pc:sldChg chg="modSp">
        <pc:chgData name="Rosa Carolina Ayala Calvo" userId="S::rhv3978@wmich.edu::ceeaccb2-5aaf-48bd-ae1a-a0c9382ef857" providerId="AD" clId="Web-{82512C9B-1748-5166-F03A-3748CCB1BEA0}" dt="2026-01-16T19:00:36.098" v="422" actId="1076"/>
        <pc:sldMkLst>
          <pc:docMk/>
          <pc:sldMk cId="2317784380" sldId="405"/>
        </pc:sldMkLst>
        <pc:spChg chg="mod">
          <ac:chgData name="Rosa Carolina Ayala Calvo" userId="S::rhv3978@wmich.edu::ceeaccb2-5aaf-48bd-ae1a-a0c9382ef857" providerId="AD" clId="Web-{82512C9B-1748-5166-F03A-3748CCB1BEA0}" dt="2026-01-16T18:12:59.453" v="243" actId="14100"/>
          <ac:spMkLst>
            <pc:docMk/>
            <pc:sldMk cId="2317784380" sldId="405"/>
            <ac:spMk id="2" creationId="{64AF0103-A3B8-5D65-4B8E-2221C6B1826B}"/>
          </ac:spMkLst>
        </pc:spChg>
        <pc:spChg chg="mod">
          <ac:chgData name="Rosa Carolina Ayala Calvo" userId="S::rhv3978@wmich.edu::ceeaccb2-5aaf-48bd-ae1a-a0c9382ef857" providerId="AD" clId="Web-{82512C9B-1748-5166-F03A-3748CCB1BEA0}" dt="2026-01-16T19:00:36.098" v="422" actId="1076"/>
          <ac:spMkLst>
            <pc:docMk/>
            <pc:sldMk cId="2317784380" sldId="405"/>
            <ac:spMk id="5" creationId="{C7ADEB05-A031-2E06-9A96-03FA7F18E94A}"/>
          </ac:spMkLst>
        </pc:spChg>
      </pc:sldChg>
      <pc:sldChg chg="addSp modSp">
        <pc:chgData name="Rosa Carolina Ayala Calvo" userId="S::rhv3978@wmich.edu::ceeaccb2-5aaf-48bd-ae1a-a0c9382ef857" providerId="AD" clId="Web-{82512C9B-1748-5166-F03A-3748CCB1BEA0}" dt="2026-01-16T18:49:06.163" v="395" actId="1076"/>
        <pc:sldMkLst>
          <pc:docMk/>
          <pc:sldMk cId="3526320874" sldId="407"/>
        </pc:sldMkLst>
        <pc:spChg chg="mod">
          <ac:chgData name="Rosa Carolina Ayala Calvo" userId="S::rhv3978@wmich.edu::ceeaccb2-5aaf-48bd-ae1a-a0c9382ef857" providerId="AD" clId="Web-{82512C9B-1748-5166-F03A-3748CCB1BEA0}" dt="2026-01-16T18:49:06.163" v="395" actId="1076"/>
          <ac:spMkLst>
            <pc:docMk/>
            <pc:sldMk cId="3526320874" sldId="407"/>
            <ac:spMk id="2" creationId="{D1589AFB-B2C7-6EFB-AD9F-A97972D701B9}"/>
          </ac:spMkLst>
        </pc:spChg>
        <pc:spChg chg="mod">
          <ac:chgData name="Rosa Carolina Ayala Calvo" userId="S::rhv3978@wmich.edu::ceeaccb2-5aaf-48bd-ae1a-a0c9382ef857" providerId="AD" clId="Web-{82512C9B-1748-5166-F03A-3748CCB1BEA0}" dt="2026-01-16T18:48:36.990" v="390" actId="14100"/>
          <ac:spMkLst>
            <pc:docMk/>
            <pc:sldMk cId="3526320874" sldId="407"/>
            <ac:spMk id="3" creationId="{3B604306-53F8-5C82-175F-AABB877360B9}"/>
          </ac:spMkLst>
        </pc:spChg>
        <pc:picChg chg="add mod">
          <ac:chgData name="Rosa Carolina Ayala Calvo" userId="S::rhv3978@wmich.edu::ceeaccb2-5aaf-48bd-ae1a-a0c9382ef857" providerId="AD" clId="Web-{82512C9B-1748-5166-F03A-3748CCB1BEA0}" dt="2026-01-16T18:49:02.710" v="394" actId="1076"/>
          <ac:picMkLst>
            <pc:docMk/>
            <pc:sldMk cId="3526320874" sldId="407"/>
            <ac:picMk id="6" creationId="{DDB06E5F-3A6B-91A3-2C64-EB6B09F1CF60}"/>
          </ac:picMkLst>
        </pc:picChg>
      </pc:sldChg>
      <pc:sldChg chg="delSp modSp">
        <pc:chgData name="Rosa Carolina Ayala Calvo" userId="S::rhv3978@wmich.edu::ceeaccb2-5aaf-48bd-ae1a-a0c9382ef857" providerId="AD" clId="Web-{82512C9B-1748-5166-F03A-3748CCB1BEA0}" dt="2026-01-16T17:43:05.395" v="81" actId="20577"/>
        <pc:sldMkLst>
          <pc:docMk/>
          <pc:sldMk cId="3095759791" sldId="409"/>
        </pc:sldMkLst>
        <pc:spChg chg="mod">
          <ac:chgData name="Rosa Carolina Ayala Calvo" userId="S::rhv3978@wmich.edu::ceeaccb2-5aaf-48bd-ae1a-a0c9382ef857" providerId="AD" clId="Web-{82512C9B-1748-5166-F03A-3748CCB1BEA0}" dt="2026-01-16T17:41:58.640" v="67" actId="1076"/>
          <ac:spMkLst>
            <pc:docMk/>
            <pc:sldMk cId="3095759791" sldId="409"/>
            <ac:spMk id="2" creationId="{3BF9DA4B-DF4E-37E3-1ECC-8A78F5B112F2}"/>
          </ac:spMkLst>
        </pc:spChg>
        <pc:spChg chg="mod">
          <ac:chgData name="Rosa Carolina Ayala Calvo" userId="S::rhv3978@wmich.edu::ceeaccb2-5aaf-48bd-ae1a-a0c9382ef857" providerId="AD" clId="Web-{82512C9B-1748-5166-F03A-3748CCB1BEA0}" dt="2026-01-16T17:42:26.860" v="74" actId="14100"/>
          <ac:spMkLst>
            <pc:docMk/>
            <pc:sldMk cId="3095759791" sldId="409"/>
            <ac:spMk id="3" creationId="{06B99F57-6019-76F3-D961-B18B2E372BB2}"/>
          </ac:spMkLst>
        </pc:spChg>
        <pc:spChg chg="mod">
          <ac:chgData name="Rosa Carolina Ayala Calvo" userId="S::rhv3978@wmich.edu::ceeaccb2-5aaf-48bd-ae1a-a0c9382ef857" providerId="AD" clId="Web-{82512C9B-1748-5166-F03A-3748CCB1BEA0}" dt="2026-01-16T17:43:05.395" v="81" actId="20577"/>
          <ac:spMkLst>
            <pc:docMk/>
            <pc:sldMk cId="3095759791" sldId="409"/>
            <ac:spMk id="21" creationId="{64C96B42-9605-1FBA-5292-A21FC8440DE4}"/>
          </ac:spMkLst>
        </pc:spChg>
        <pc:picChg chg="mod">
          <ac:chgData name="Rosa Carolina Ayala Calvo" userId="S::rhv3978@wmich.edu::ceeaccb2-5aaf-48bd-ae1a-a0c9382ef857" providerId="AD" clId="Web-{82512C9B-1748-5166-F03A-3748CCB1BEA0}" dt="2026-01-16T17:41:56.140" v="66" actId="1076"/>
          <ac:picMkLst>
            <pc:docMk/>
            <pc:sldMk cId="3095759791" sldId="409"/>
            <ac:picMk id="5" creationId="{DD5DCF3E-59CB-4645-D358-512BD4BEE0BF}"/>
          </ac:picMkLst>
        </pc:picChg>
      </pc:sldChg>
      <pc:sldChg chg="addSp delSp modSp add replId">
        <pc:chgData name="Rosa Carolina Ayala Calvo" userId="S::rhv3978@wmich.edu::ceeaccb2-5aaf-48bd-ae1a-a0c9382ef857" providerId="AD" clId="Web-{82512C9B-1748-5166-F03A-3748CCB1BEA0}" dt="2026-01-16T21:50:02.362" v="881" actId="1076"/>
        <pc:sldMkLst>
          <pc:docMk/>
          <pc:sldMk cId="1771762917" sldId="410"/>
        </pc:sldMkLst>
        <pc:spChg chg="mod">
          <ac:chgData name="Rosa Carolina Ayala Calvo" userId="S::rhv3978@wmich.edu::ceeaccb2-5aaf-48bd-ae1a-a0c9382ef857" providerId="AD" clId="Web-{82512C9B-1748-5166-F03A-3748CCB1BEA0}" dt="2026-01-16T21:45:09.559" v="800" actId="1076"/>
          <ac:spMkLst>
            <pc:docMk/>
            <pc:sldMk cId="1771762917" sldId="410"/>
            <ac:spMk id="21" creationId="{087975F7-FA42-BCBB-DFEA-37BC378654CB}"/>
          </ac:spMkLst>
        </pc:spChg>
        <pc:spChg chg="add mod">
          <ac:chgData name="Rosa Carolina Ayala Calvo" userId="S::rhv3978@wmich.edu::ceeaccb2-5aaf-48bd-ae1a-a0c9382ef857" providerId="AD" clId="Web-{82512C9B-1748-5166-F03A-3748CCB1BEA0}" dt="2026-01-16T21:47:07.249" v="839" actId="1076"/>
          <ac:spMkLst>
            <pc:docMk/>
            <pc:sldMk cId="1771762917" sldId="410"/>
            <ac:spMk id="28" creationId="{0CD0B508-D81C-94A9-E28E-F3F74B52A6EF}"/>
          </ac:spMkLst>
        </pc:spChg>
        <pc:spChg chg="add mod">
          <ac:chgData name="Rosa Carolina Ayala Calvo" userId="S::rhv3978@wmich.edu::ceeaccb2-5aaf-48bd-ae1a-a0c9382ef857" providerId="AD" clId="Web-{82512C9B-1748-5166-F03A-3748CCB1BEA0}" dt="2026-01-16T21:50:02.362" v="881" actId="1076"/>
          <ac:spMkLst>
            <pc:docMk/>
            <pc:sldMk cId="1771762917" sldId="410"/>
            <ac:spMk id="30" creationId="{F353FCAC-3849-D001-6014-0694FBB8C69A}"/>
          </ac:spMkLst>
        </pc:spChg>
        <pc:spChg chg="add mod">
          <ac:chgData name="Rosa Carolina Ayala Calvo" userId="S::rhv3978@wmich.edu::ceeaccb2-5aaf-48bd-ae1a-a0c9382ef857" providerId="AD" clId="Web-{82512C9B-1748-5166-F03A-3748CCB1BEA0}" dt="2026-01-16T21:45:34.060" v="802" actId="20577"/>
          <ac:spMkLst>
            <pc:docMk/>
            <pc:sldMk cId="1771762917" sldId="410"/>
            <ac:spMk id="31" creationId="{BA9D1301-C27C-76C9-9B88-024B97854CFA}"/>
          </ac:spMkLst>
        </pc:spChg>
        <pc:spChg chg="add mod">
          <ac:chgData name="Rosa Carolina Ayala Calvo" userId="S::rhv3978@wmich.edu::ceeaccb2-5aaf-48bd-ae1a-a0c9382ef857" providerId="AD" clId="Web-{82512C9B-1748-5166-F03A-3748CCB1BEA0}" dt="2026-01-16T21:50:00.018" v="880" actId="1076"/>
          <ac:spMkLst>
            <pc:docMk/>
            <pc:sldMk cId="1771762917" sldId="410"/>
            <ac:spMk id="33" creationId="{08044B2B-58C0-3122-4725-2C9D0FF1D888}"/>
          </ac:spMkLst>
        </pc:spChg>
        <pc:spChg chg="add mod">
          <ac:chgData name="Rosa Carolina Ayala Calvo" userId="S::rhv3978@wmich.edu::ceeaccb2-5aaf-48bd-ae1a-a0c9382ef857" providerId="AD" clId="Web-{82512C9B-1748-5166-F03A-3748CCB1BEA0}" dt="2026-01-16T21:48:08.078" v="848" actId="1076"/>
          <ac:spMkLst>
            <pc:docMk/>
            <pc:sldMk cId="1771762917" sldId="410"/>
            <ac:spMk id="34" creationId="{F974E44A-3FA0-E828-B5BD-EF8DBB3AA038}"/>
          </ac:spMkLst>
        </pc:spChg>
        <pc:spChg chg="add mod">
          <ac:chgData name="Rosa Carolina Ayala Calvo" userId="S::rhv3978@wmich.edu::ceeaccb2-5aaf-48bd-ae1a-a0c9382ef857" providerId="AD" clId="Web-{82512C9B-1748-5166-F03A-3748CCB1BEA0}" dt="2026-01-16T21:49:26.783" v="874"/>
          <ac:spMkLst>
            <pc:docMk/>
            <pc:sldMk cId="1771762917" sldId="410"/>
            <ac:spMk id="36" creationId="{1003BFB5-CC4A-96E0-3285-1E511ED961C6}"/>
          </ac:spMkLst>
        </pc:spChg>
        <pc:picChg chg="mod">
          <ac:chgData name="Rosa Carolina Ayala Calvo" userId="S::rhv3978@wmich.edu::ceeaccb2-5aaf-48bd-ae1a-a0c9382ef857" providerId="AD" clId="Web-{82512C9B-1748-5166-F03A-3748CCB1BEA0}" dt="2026-01-16T21:43:05.400" v="770" actId="1076"/>
          <ac:picMkLst>
            <pc:docMk/>
            <pc:sldMk cId="1771762917" sldId="410"/>
            <ac:picMk id="3" creationId="{FE37452D-5766-6CB5-D0CD-AC1C69EB3B88}"/>
          </ac:picMkLst>
        </pc:picChg>
        <pc:picChg chg="add mod ord">
          <ac:chgData name="Rosa Carolina Ayala Calvo" userId="S::rhv3978@wmich.edu::ceeaccb2-5aaf-48bd-ae1a-a0c9382ef857" providerId="AD" clId="Web-{82512C9B-1748-5166-F03A-3748CCB1BEA0}" dt="2026-01-16T21:48:29.657" v="852" actId="1076"/>
          <ac:picMkLst>
            <pc:docMk/>
            <pc:sldMk cId="1771762917" sldId="410"/>
            <ac:picMk id="24" creationId="{D83B5475-62F6-E3AE-BCB0-DE954624F3EF}"/>
          </ac:picMkLst>
        </pc:picChg>
        <pc:picChg chg="add mod ord">
          <ac:chgData name="Rosa Carolina Ayala Calvo" userId="S::rhv3978@wmich.edu::ceeaccb2-5aaf-48bd-ae1a-a0c9382ef857" providerId="AD" clId="Web-{82512C9B-1748-5166-F03A-3748CCB1BEA0}" dt="2026-01-16T21:48:33.704" v="853" actId="1076"/>
          <ac:picMkLst>
            <pc:docMk/>
            <pc:sldMk cId="1771762917" sldId="410"/>
            <ac:picMk id="27" creationId="{E4C1F20C-DD5C-F97D-557B-DBD57426991F}"/>
          </ac:picMkLst>
        </pc:picChg>
        <pc:picChg chg="add mod modCrop">
          <ac:chgData name="Rosa Carolina Ayala Calvo" userId="S::rhv3978@wmich.edu::ceeaccb2-5aaf-48bd-ae1a-a0c9382ef857" providerId="AD" clId="Web-{82512C9B-1748-5166-F03A-3748CCB1BEA0}" dt="2026-01-16T21:49:52.346" v="878" actId="1076"/>
          <ac:picMkLst>
            <pc:docMk/>
            <pc:sldMk cId="1771762917" sldId="410"/>
            <ac:picMk id="29" creationId="{DE0452B6-F8E0-2C41-5550-D25E858A9435}"/>
          </ac:picMkLst>
        </pc:picChg>
        <pc:picChg chg="add mod">
          <ac:chgData name="Rosa Carolina Ayala Calvo" userId="S::rhv3978@wmich.edu::ceeaccb2-5aaf-48bd-ae1a-a0c9382ef857" providerId="AD" clId="Web-{82512C9B-1748-5166-F03A-3748CCB1BEA0}" dt="2026-01-16T21:49:56.205" v="879" actId="14100"/>
          <ac:picMkLst>
            <pc:docMk/>
            <pc:sldMk cId="1771762917" sldId="410"/>
            <ac:picMk id="32" creationId="{FB6DECCA-85D5-D4B6-7357-D131A761D5FD}"/>
          </ac:picMkLst>
        </pc:picChg>
      </pc:sldChg>
    </pc:docChg>
  </pc:docChgLst>
  <pc:docChgLst>
    <pc:chgData name="Rosa Carolina Ayala Calvo" userId="S::rhv3978@wmich.edu::ceeaccb2-5aaf-48bd-ae1a-a0c9382ef857" providerId="AD" clId="Web-{F575A562-039A-811B-3080-1A05CBA9FB09}"/>
    <pc:docChg chg="modSld">
      <pc:chgData name="Rosa Carolina Ayala Calvo" userId="S::rhv3978@wmich.edu::ceeaccb2-5aaf-48bd-ae1a-a0c9382ef857" providerId="AD" clId="Web-{F575A562-039A-811B-3080-1A05CBA9FB09}" dt="2026-01-16T16:03:12.444" v="350" actId="20577"/>
      <pc:docMkLst>
        <pc:docMk/>
      </pc:docMkLst>
      <pc:sldChg chg="delSp delAnim">
        <pc:chgData name="Rosa Carolina Ayala Calvo" userId="S::rhv3978@wmich.edu::ceeaccb2-5aaf-48bd-ae1a-a0c9382ef857" providerId="AD" clId="Web-{F575A562-039A-811B-3080-1A05CBA9FB09}" dt="2026-01-16T01:02:03.353" v="23"/>
        <pc:sldMkLst>
          <pc:docMk/>
          <pc:sldMk cId="1275587230" sldId="330"/>
        </pc:sldMkLst>
      </pc:sldChg>
      <pc:sldChg chg="addSp modSp">
        <pc:chgData name="Rosa Carolina Ayala Calvo" userId="S::rhv3978@wmich.edu::ceeaccb2-5aaf-48bd-ae1a-a0c9382ef857" providerId="AD" clId="Web-{F575A562-039A-811B-3080-1A05CBA9FB09}" dt="2026-01-16T15:52:10.096" v="202" actId="1076"/>
        <pc:sldMkLst>
          <pc:docMk/>
          <pc:sldMk cId="185720778" sldId="364"/>
        </pc:sldMkLst>
        <pc:spChg chg="add mod">
          <ac:chgData name="Rosa Carolina Ayala Calvo" userId="S::rhv3978@wmich.edu::ceeaccb2-5aaf-48bd-ae1a-a0c9382ef857" providerId="AD" clId="Web-{F575A562-039A-811B-3080-1A05CBA9FB09}" dt="2026-01-16T15:52:10.096" v="202" actId="1076"/>
          <ac:spMkLst>
            <pc:docMk/>
            <pc:sldMk cId="185720778" sldId="364"/>
            <ac:spMk id="2" creationId="{35EE3BF0-38EA-6761-CA4A-586765A463A2}"/>
          </ac:spMkLst>
        </pc:spChg>
        <pc:spChg chg="mod">
          <ac:chgData name="Rosa Carolina Ayala Calvo" userId="S::rhv3978@wmich.edu::ceeaccb2-5aaf-48bd-ae1a-a0c9382ef857" providerId="AD" clId="Web-{F575A562-039A-811B-3080-1A05CBA9FB09}" dt="2026-01-16T15:49:48.752" v="146" actId="1076"/>
          <ac:spMkLst>
            <pc:docMk/>
            <pc:sldMk cId="185720778" sldId="364"/>
            <ac:spMk id="5" creationId="{2680C663-8FA3-6DC4-2F89-62760DDCF544}"/>
          </ac:spMkLst>
        </pc:spChg>
        <pc:spChg chg="mod">
          <ac:chgData name="Rosa Carolina Ayala Calvo" userId="S::rhv3978@wmich.edu::ceeaccb2-5aaf-48bd-ae1a-a0c9382ef857" providerId="AD" clId="Web-{F575A562-039A-811B-3080-1A05CBA9FB09}" dt="2026-01-16T15:52:06.721" v="200" actId="1076"/>
          <ac:spMkLst>
            <pc:docMk/>
            <pc:sldMk cId="185720778" sldId="364"/>
            <ac:spMk id="6" creationId="{EFE88AFF-A756-A719-364F-B4C04FC0326F}"/>
          </ac:spMkLst>
        </pc:spChg>
        <pc:spChg chg="mod">
          <ac:chgData name="Rosa Carolina Ayala Calvo" userId="S::rhv3978@wmich.edu::ceeaccb2-5aaf-48bd-ae1a-a0c9382ef857" providerId="AD" clId="Web-{F575A562-039A-811B-3080-1A05CBA9FB09}" dt="2026-01-16T15:52:01.393" v="196" actId="1076"/>
          <ac:spMkLst>
            <pc:docMk/>
            <pc:sldMk cId="185720778" sldId="364"/>
            <ac:spMk id="7" creationId="{52C761D3-661A-7028-F223-7E1882E7413B}"/>
          </ac:spMkLst>
        </pc:spChg>
        <pc:spChg chg="mod">
          <ac:chgData name="Rosa Carolina Ayala Calvo" userId="S::rhv3978@wmich.edu::ceeaccb2-5aaf-48bd-ae1a-a0c9382ef857" providerId="AD" clId="Web-{F575A562-039A-811B-3080-1A05CBA9FB09}" dt="2026-01-16T15:52:06.737" v="201" actId="1076"/>
          <ac:spMkLst>
            <pc:docMk/>
            <pc:sldMk cId="185720778" sldId="364"/>
            <ac:spMk id="8" creationId="{D199E3F8-D004-1852-DC73-9625DCDDBBE0}"/>
          </ac:spMkLst>
        </pc:spChg>
        <pc:spChg chg="mod">
          <ac:chgData name="Rosa Carolina Ayala Calvo" userId="S::rhv3978@wmich.edu::ceeaccb2-5aaf-48bd-ae1a-a0c9382ef857" providerId="AD" clId="Web-{F575A562-039A-811B-3080-1A05CBA9FB09}" dt="2026-01-16T15:52:01.378" v="195" actId="1076"/>
          <ac:spMkLst>
            <pc:docMk/>
            <pc:sldMk cId="185720778" sldId="364"/>
            <ac:spMk id="25" creationId="{C13DBA24-6950-74F7-BC31-0F5BA6831E9F}"/>
          </ac:spMkLst>
        </pc:spChg>
        <pc:spChg chg="mod">
          <ac:chgData name="Rosa Carolina Ayala Calvo" userId="S::rhv3978@wmich.edu::ceeaccb2-5aaf-48bd-ae1a-a0c9382ef857" providerId="AD" clId="Web-{F575A562-039A-811B-3080-1A05CBA9FB09}" dt="2026-01-16T15:49:48.752" v="147" actId="1076"/>
          <ac:spMkLst>
            <pc:docMk/>
            <pc:sldMk cId="185720778" sldId="364"/>
            <ac:spMk id="26" creationId="{800346CE-0E44-63D3-21F6-4C868BB7CED9}"/>
          </ac:spMkLst>
        </pc:spChg>
        <pc:picChg chg="mod">
          <ac:chgData name="Rosa Carolina Ayala Calvo" userId="S::rhv3978@wmich.edu::ceeaccb2-5aaf-48bd-ae1a-a0c9382ef857" providerId="AD" clId="Web-{F575A562-039A-811B-3080-1A05CBA9FB09}" dt="2026-01-16T15:48:23.393" v="73" actId="1076"/>
          <ac:picMkLst>
            <pc:docMk/>
            <pc:sldMk cId="185720778" sldId="364"/>
            <ac:picMk id="9" creationId="{985A31E2-2E89-557E-FC80-EFB623DF9D32}"/>
          </ac:picMkLst>
        </pc:picChg>
      </pc:sldChg>
      <pc:sldChg chg="addSp modSp">
        <pc:chgData name="Rosa Carolina Ayala Calvo" userId="S::rhv3978@wmich.edu::ceeaccb2-5aaf-48bd-ae1a-a0c9382ef857" providerId="AD" clId="Web-{F575A562-039A-811B-3080-1A05CBA9FB09}" dt="2026-01-16T15:59:01.536" v="298"/>
        <pc:sldMkLst>
          <pc:docMk/>
          <pc:sldMk cId="3843818831" sldId="370"/>
        </pc:sldMkLst>
        <pc:spChg chg="mod">
          <ac:chgData name="Rosa Carolina Ayala Calvo" userId="S::rhv3978@wmich.edu::ceeaccb2-5aaf-48bd-ae1a-a0c9382ef857" providerId="AD" clId="Web-{F575A562-039A-811B-3080-1A05CBA9FB09}" dt="2026-01-16T15:58:44.582" v="297" actId="20577"/>
          <ac:spMkLst>
            <pc:docMk/>
            <pc:sldMk cId="3843818831" sldId="370"/>
            <ac:spMk id="3" creationId="{8ACFBCE0-2DA9-F3A6-BDA4-2CD9AF4108A3}"/>
          </ac:spMkLst>
        </pc:spChg>
        <pc:spChg chg="add mod">
          <ac:chgData name="Rosa Carolina Ayala Calvo" userId="S::rhv3978@wmich.edu::ceeaccb2-5aaf-48bd-ae1a-a0c9382ef857" providerId="AD" clId="Web-{F575A562-039A-811B-3080-1A05CBA9FB09}" dt="2026-01-16T15:59:01.536" v="298"/>
          <ac:spMkLst>
            <pc:docMk/>
            <pc:sldMk cId="3843818831" sldId="370"/>
            <ac:spMk id="36" creationId="{9FC6C277-163F-9F03-BD1F-2EEDF5DF51C2}"/>
          </ac:spMkLst>
        </pc:spChg>
        <pc:spChg chg="add mod">
          <ac:chgData name="Rosa Carolina Ayala Calvo" userId="S::rhv3978@wmich.edu::ceeaccb2-5aaf-48bd-ae1a-a0c9382ef857" providerId="AD" clId="Web-{F575A562-039A-811B-3080-1A05CBA9FB09}" dt="2026-01-16T15:58:38.270" v="295"/>
          <ac:spMkLst>
            <pc:docMk/>
            <pc:sldMk cId="3843818831" sldId="370"/>
            <ac:spMk id="38" creationId="{D0430ED3-2D58-061B-5198-7FDADB16B6FE}"/>
          </ac:spMkLst>
        </pc:spChg>
      </pc:sldChg>
      <pc:sldChg chg="modSp">
        <pc:chgData name="Rosa Carolina Ayala Calvo" userId="S::rhv3978@wmich.edu::ceeaccb2-5aaf-48bd-ae1a-a0c9382ef857" providerId="AD" clId="Web-{F575A562-039A-811B-3080-1A05CBA9FB09}" dt="2026-01-16T15:57:08.035" v="281" actId="1076"/>
        <pc:sldMkLst>
          <pc:docMk/>
          <pc:sldMk cId="2418566220" sldId="374"/>
        </pc:sldMkLst>
        <pc:spChg chg="mod">
          <ac:chgData name="Rosa Carolina Ayala Calvo" userId="S::rhv3978@wmich.edu::ceeaccb2-5aaf-48bd-ae1a-a0c9382ef857" providerId="AD" clId="Web-{F575A562-039A-811B-3080-1A05CBA9FB09}" dt="2026-01-16T15:56:48.847" v="272" actId="20577"/>
          <ac:spMkLst>
            <pc:docMk/>
            <pc:sldMk cId="2418566220" sldId="374"/>
            <ac:spMk id="2" creationId="{30244927-4056-6133-D916-EB6B702AFDFC}"/>
          </ac:spMkLst>
        </pc:spChg>
        <pc:spChg chg="mod">
          <ac:chgData name="Rosa Carolina Ayala Calvo" userId="S::rhv3978@wmich.edu::ceeaccb2-5aaf-48bd-ae1a-a0c9382ef857" providerId="AD" clId="Web-{F575A562-039A-811B-3080-1A05CBA9FB09}" dt="2026-01-16T15:56:39.144" v="270" actId="20577"/>
          <ac:spMkLst>
            <pc:docMk/>
            <pc:sldMk cId="2418566220" sldId="374"/>
            <ac:spMk id="36" creationId="{BC81804A-5BBA-BA98-CA2A-86A88BE5A516}"/>
          </ac:spMkLst>
        </pc:spChg>
        <pc:spChg chg="mod">
          <ac:chgData name="Rosa Carolina Ayala Calvo" userId="S::rhv3978@wmich.edu::ceeaccb2-5aaf-48bd-ae1a-a0c9382ef857" providerId="AD" clId="Web-{F575A562-039A-811B-3080-1A05CBA9FB09}" dt="2026-01-16T15:54:52.909" v="214" actId="1076"/>
          <ac:spMkLst>
            <pc:docMk/>
            <pc:sldMk cId="2418566220" sldId="374"/>
            <ac:spMk id="37" creationId="{7CD2BFB1-FBF2-2A6B-FBA7-5AE8F6600506}"/>
          </ac:spMkLst>
        </pc:spChg>
        <pc:spChg chg="mod">
          <ac:chgData name="Rosa Carolina Ayala Calvo" userId="S::rhv3978@wmich.edu::ceeaccb2-5aaf-48bd-ae1a-a0c9382ef857" providerId="AD" clId="Web-{F575A562-039A-811B-3080-1A05CBA9FB09}" dt="2026-01-16T15:57:05.550" v="278" actId="1076"/>
          <ac:spMkLst>
            <pc:docMk/>
            <pc:sldMk cId="2418566220" sldId="374"/>
            <ac:spMk id="38" creationId="{93D018DA-3047-CA48-E351-3F594FC1032C}"/>
          </ac:spMkLst>
        </pc:spChg>
        <pc:spChg chg="mod">
          <ac:chgData name="Rosa Carolina Ayala Calvo" userId="S::rhv3978@wmich.edu::ceeaccb2-5aaf-48bd-ae1a-a0c9382ef857" providerId="AD" clId="Web-{F575A562-039A-811B-3080-1A05CBA9FB09}" dt="2026-01-16T15:56:57.097" v="277" actId="20577"/>
          <ac:spMkLst>
            <pc:docMk/>
            <pc:sldMk cId="2418566220" sldId="374"/>
            <ac:spMk id="39" creationId="{3277A02C-06FA-B90E-12FD-C8E03D8ABAF5}"/>
          </ac:spMkLst>
        </pc:spChg>
        <pc:picChg chg="mod">
          <ac:chgData name="Rosa Carolina Ayala Calvo" userId="S::rhv3978@wmich.edu::ceeaccb2-5aaf-48bd-ae1a-a0c9382ef857" providerId="AD" clId="Web-{F575A562-039A-811B-3080-1A05CBA9FB09}" dt="2026-01-16T15:57:05.566" v="279" actId="1076"/>
          <ac:picMkLst>
            <pc:docMk/>
            <pc:sldMk cId="2418566220" sldId="374"/>
            <ac:picMk id="3" creationId="{D678114D-F1E5-5962-EB14-D6115C0EA632}"/>
          </ac:picMkLst>
        </pc:picChg>
        <pc:picChg chg="mod">
          <ac:chgData name="Rosa Carolina Ayala Calvo" userId="S::rhv3978@wmich.edu::ceeaccb2-5aaf-48bd-ae1a-a0c9382ef857" providerId="AD" clId="Web-{F575A562-039A-811B-3080-1A05CBA9FB09}" dt="2026-01-16T15:56:29.363" v="269" actId="1076"/>
          <ac:picMkLst>
            <pc:docMk/>
            <pc:sldMk cId="2418566220" sldId="374"/>
            <ac:picMk id="4" creationId="{8135A541-B3EC-AB10-BFE9-4D1EB77176BE}"/>
          </ac:picMkLst>
        </pc:picChg>
        <pc:picChg chg="mod">
          <ac:chgData name="Rosa Carolina Ayala Calvo" userId="S::rhv3978@wmich.edu::ceeaccb2-5aaf-48bd-ae1a-a0c9382ef857" providerId="AD" clId="Web-{F575A562-039A-811B-3080-1A05CBA9FB09}" dt="2026-01-16T15:57:08.035" v="281" actId="1076"/>
          <ac:picMkLst>
            <pc:docMk/>
            <pc:sldMk cId="2418566220" sldId="374"/>
            <ac:picMk id="6" creationId="{96E9C83D-2E8B-2DCC-7007-5E43BF46CA1C}"/>
          </ac:picMkLst>
        </pc:picChg>
        <pc:picChg chg="mod">
          <ac:chgData name="Rosa Carolina Ayala Calvo" userId="S::rhv3978@wmich.edu::ceeaccb2-5aaf-48bd-ae1a-a0c9382ef857" providerId="AD" clId="Web-{F575A562-039A-811B-3080-1A05CBA9FB09}" dt="2026-01-16T15:54:52.925" v="215" actId="1076"/>
          <ac:picMkLst>
            <pc:docMk/>
            <pc:sldMk cId="2418566220" sldId="374"/>
            <ac:picMk id="7" creationId="{0F0F949A-57DA-9924-06CB-ADFF464317D2}"/>
          </ac:picMkLst>
        </pc:picChg>
      </pc:sldChg>
      <pc:sldChg chg="modSp">
        <pc:chgData name="Rosa Carolina Ayala Calvo" userId="S::rhv3978@wmich.edu::ceeaccb2-5aaf-48bd-ae1a-a0c9382ef857" providerId="AD" clId="Web-{F575A562-039A-811B-3080-1A05CBA9FB09}" dt="2026-01-15T23:44:56.833" v="22" actId="20577"/>
        <pc:sldMkLst>
          <pc:docMk/>
          <pc:sldMk cId="752868554" sldId="400"/>
        </pc:sldMkLst>
        <pc:spChg chg="mod">
          <ac:chgData name="Rosa Carolina Ayala Calvo" userId="S::rhv3978@wmich.edu::ceeaccb2-5aaf-48bd-ae1a-a0c9382ef857" providerId="AD" clId="Web-{F575A562-039A-811B-3080-1A05CBA9FB09}" dt="2026-01-15T23:44:56.833" v="22" actId="20577"/>
          <ac:spMkLst>
            <pc:docMk/>
            <pc:sldMk cId="752868554" sldId="400"/>
            <ac:spMk id="3" creationId="{245D9E22-A485-B01D-7D05-247B8EE3C800}"/>
          </ac:spMkLst>
        </pc:spChg>
      </pc:sldChg>
      <pc:sldChg chg="addSp modSp">
        <pc:chgData name="Rosa Carolina Ayala Calvo" userId="S::rhv3978@wmich.edu::ceeaccb2-5aaf-48bd-ae1a-a0c9382ef857" providerId="AD" clId="Web-{F575A562-039A-811B-3080-1A05CBA9FB09}" dt="2026-01-16T16:03:12.444" v="350" actId="20577"/>
        <pc:sldMkLst>
          <pc:docMk/>
          <pc:sldMk cId="858599442" sldId="406"/>
        </pc:sldMkLst>
        <pc:spChg chg="mod">
          <ac:chgData name="Rosa Carolina Ayala Calvo" userId="S::rhv3978@wmich.edu::ceeaccb2-5aaf-48bd-ae1a-a0c9382ef857" providerId="AD" clId="Web-{F575A562-039A-811B-3080-1A05CBA9FB09}" dt="2026-01-16T16:03:12.444" v="350" actId="20577"/>
          <ac:spMkLst>
            <pc:docMk/>
            <pc:sldMk cId="858599442" sldId="406"/>
            <ac:spMk id="3" creationId="{39AAFB83-A58E-4D57-B98D-9E034F300A0F}"/>
          </ac:spMkLst>
        </pc:spChg>
        <pc:picChg chg="add mod">
          <ac:chgData name="Rosa Carolina Ayala Calvo" userId="S::rhv3978@wmich.edu::ceeaccb2-5aaf-48bd-ae1a-a0c9382ef857" providerId="AD" clId="Web-{F575A562-039A-811B-3080-1A05CBA9FB09}" dt="2026-01-16T15:59:26.568" v="301" actId="1076"/>
          <ac:picMkLst>
            <pc:docMk/>
            <pc:sldMk cId="858599442" sldId="406"/>
            <ac:picMk id="5" creationId="{81EBC22C-24AF-BDFA-0B56-7D5611263057}"/>
          </ac:picMkLst>
        </pc:picChg>
      </pc:sldChg>
    </pc:docChg>
  </pc:docChgLst>
  <pc:docChgLst>
    <pc:chgData name="Rosa Carolina Ayala Calvo" userId="S::rhv3978@wmich.edu::ceeaccb2-5aaf-48bd-ae1a-a0c9382ef857" providerId="AD" clId="Web-{1F296930-1DCC-D3AC-C854-521395CCC9BD}"/>
    <pc:docChg chg="mod addSld modSld addMainMaster delMainMaster">
      <pc:chgData name="Rosa Carolina Ayala Calvo" userId="S::rhv3978@wmich.edu::ceeaccb2-5aaf-48bd-ae1a-a0c9382ef857" providerId="AD" clId="Web-{1F296930-1DCC-D3AC-C854-521395CCC9BD}" dt="2026-01-16T17:37:15.266" v="334" actId="20577"/>
      <pc:docMkLst>
        <pc:docMk/>
      </pc:docMkLst>
      <pc:sldChg chg="mod modClrScheme chgLayout">
        <pc:chgData name="Rosa Carolina Ayala Calvo" userId="S::rhv3978@wmich.edu::ceeaccb2-5aaf-48bd-ae1a-a0c9382ef857" providerId="AD" clId="Web-{1F296930-1DCC-D3AC-C854-521395CCC9BD}" dt="2026-01-16T17:02:01.926" v="62"/>
        <pc:sldMkLst>
          <pc:docMk/>
          <pc:sldMk cId="2765359250" sldId="258"/>
        </pc:sldMkLst>
      </pc:sldChg>
      <pc:sldChg chg="mod modClrScheme chgLayout">
        <pc:chgData name="Rosa Carolina Ayala Calvo" userId="S::rhv3978@wmich.edu::ceeaccb2-5aaf-48bd-ae1a-a0c9382ef857" providerId="AD" clId="Web-{1F296930-1DCC-D3AC-C854-521395CCC9BD}" dt="2026-01-16T17:02:01.926" v="62"/>
        <pc:sldMkLst>
          <pc:docMk/>
          <pc:sldMk cId="1951209455" sldId="259"/>
        </pc:sldMkLst>
      </pc:sldChg>
      <pc:sldChg chg="modSp mod modClrScheme chgLayout">
        <pc:chgData name="Rosa Carolina Ayala Calvo" userId="S::rhv3978@wmich.edu::ceeaccb2-5aaf-48bd-ae1a-a0c9382ef857" providerId="AD" clId="Web-{1F296930-1DCC-D3AC-C854-521395CCC9BD}" dt="2026-01-16T17:02:01.926" v="62"/>
        <pc:sldMkLst>
          <pc:docMk/>
          <pc:sldMk cId="2341715759" sldId="260"/>
        </pc:sldMkLst>
        <pc:spChg chg="mod ord">
          <ac:chgData name="Rosa Carolina Ayala Calvo" userId="S::rhv3978@wmich.edu::ceeaccb2-5aaf-48bd-ae1a-a0c9382ef857" providerId="AD" clId="Web-{1F296930-1DCC-D3AC-C854-521395CCC9BD}" dt="2026-01-16T17:02:01.926" v="62"/>
          <ac:spMkLst>
            <pc:docMk/>
            <pc:sldMk cId="2341715759" sldId="260"/>
            <ac:spMk id="15" creationId="{0CCCDA5C-1BC7-4FA9-E879-7C0567A8B7E5}"/>
          </ac:spMkLst>
        </pc:spChg>
      </pc:sldChg>
      <pc:sldChg chg="mod modClrScheme chgLayout">
        <pc:chgData name="Rosa Carolina Ayala Calvo" userId="S::rhv3978@wmich.edu::ceeaccb2-5aaf-48bd-ae1a-a0c9382ef857" providerId="AD" clId="Web-{1F296930-1DCC-D3AC-C854-521395CCC9BD}" dt="2026-01-16T17:02:01.926" v="62"/>
        <pc:sldMkLst>
          <pc:docMk/>
          <pc:sldMk cId="664186944" sldId="269"/>
        </pc:sldMkLst>
      </pc:sldChg>
      <pc:sldChg chg="mod modClrScheme chgLayout">
        <pc:chgData name="Rosa Carolina Ayala Calvo" userId="S::rhv3978@wmich.edu::ceeaccb2-5aaf-48bd-ae1a-a0c9382ef857" providerId="AD" clId="Web-{1F296930-1DCC-D3AC-C854-521395CCC9BD}" dt="2026-01-16T17:02:01.926" v="62"/>
        <pc:sldMkLst>
          <pc:docMk/>
          <pc:sldMk cId="3389056429" sldId="270"/>
        </pc:sldMkLst>
      </pc:sldChg>
      <pc:sldChg chg="mod modClrScheme chgLayout">
        <pc:chgData name="Rosa Carolina Ayala Calvo" userId="S::rhv3978@wmich.edu::ceeaccb2-5aaf-48bd-ae1a-a0c9382ef857" providerId="AD" clId="Web-{1F296930-1DCC-D3AC-C854-521395CCC9BD}" dt="2026-01-16T17:02:01.926" v="62"/>
        <pc:sldMkLst>
          <pc:docMk/>
          <pc:sldMk cId="3579347705" sldId="271"/>
        </pc:sldMkLst>
      </pc:sldChg>
      <pc:sldChg chg="mod modClrScheme chgLayout">
        <pc:chgData name="Rosa Carolina Ayala Calvo" userId="S::rhv3978@wmich.edu::ceeaccb2-5aaf-48bd-ae1a-a0c9382ef857" providerId="AD" clId="Web-{1F296930-1DCC-D3AC-C854-521395CCC9BD}" dt="2026-01-16T17:02:01.926" v="62"/>
        <pc:sldMkLst>
          <pc:docMk/>
          <pc:sldMk cId="356011745" sldId="272"/>
        </pc:sldMkLst>
      </pc:sldChg>
      <pc:sldChg chg="mod modClrScheme chgLayout">
        <pc:chgData name="Rosa Carolina Ayala Calvo" userId="S::rhv3978@wmich.edu::ceeaccb2-5aaf-48bd-ae1a-a0c9382ef857" providerId="AD" clId="Web-{1F296930-1DCC-D3AC-C854-521395CCC9BD}" dt="2026-01-16T17:02:01.926" v="62"/>
        <pc:sldMkLst>
          <pc:docMk/>
          <pc:sldMk cId="2298413153" sldId="273"/>
        </pc:sldMkLst>
      </pc:sldChg>
      <pc:sldChg chg="modSp mod modClrScheme chgLayout">
        <pc:chgData name="Rosa Carolina Ayala Calvo" userId="S::rhv3978@wmich.edu::ceeaccb2-5aaf-48bd-ae1a-a0c9382ef857" providerId="AD" clId="Web-{1F296930-1DCC-D3AC-C854-521395CCC9BD}" dt="2026-01-16T17:02:01.926" v="62"/>
        <pc:sldMkLst>
          <pc:docMk/>
          <pc:sldMk cId="1737231563" sldId="294"/>
        </pc:sldMkLst>
        <pc:spChg chg="mod ord">
          <ac:chgData name="Rosa Carolina Ayala Calvo" userId="S::rhv3978@wmich.edu::ceeaccb2-5aaf-48bd-ae1a-a0c9382ef857" providerId="AD" clId="Web-{1F296930-1DCC-D3AC-C854-521395CCC9BD}" dt="2026-01-16T17:02:01.926" v="62"/>
          <ac:spMkLst>
            <pc:docMk/>
            <pc:sldMk cId="1737231563" sldId="294"/>
            <ac:spMk id="5" creationId="{19BC26FE-D55C-8FBD-B4C9-1B174F0A6189}"/>
          </ac:spMkLst>
        </pc:spChg>
        <pc:spChg chg="mod ord">
          <ac:chgData name="Rosa Carolina Ayala Calvo" userId="S::rhv3978@wmich.edu::ceeaccb2-5aaf-48bd-ae1a-a0c9382ef857" providerId="AD" clId="Web-{1F296930-1DCC-D3AC-C854-521395CCC9BD}" dt="2026-01-16T17:02:01.926" v="62"/>
          <ac:spMkLst>
            <pc:docMk/>
            <pc:sldMk cId="1737231563" sldId="294"/>
            <ac:spMk id="6" creationId="{E1B5F3A2-68CE-43C5-2242-B16EFD84DD04}"/>
          </ac:spMkLst>
        </pc:spChg>
        <pc:spChg chg="mod ord">
          <ac:chgData name="Rosa Carolina Ayala Calvo" userId="S::rhv3978@wmich.edu::ceeaccb2-5aaf-48bd-ae1a-a0c9382ef857" providerId="AD" clId="Web-{1F296930-1DCC-D3AC-C854-521395CCC9BD}" dt="2026-01-16T17:02:01.926" v="62"/>
          <ac:spMkLst>
            <pc:docMk/>
            <pc:sldMk cId="1737231563" sldId="294"/>
            <ac:spMk id="7" creationId="{B1787DC6-262E-F0B5-9BD4-6C449ACCC2FB}"/>
          </ac:spMkLst>
        </pc:spChg>
        <pc:spChg chg="mod ord">
          <ac:chgData name="Rosa Carolina Ayala Calvo" userId="S::rhv3978@wmich.edu::ceeaccb2-5aaf-48bd-ae1a-a0c9382ef857" providerId="AD" clId="Web-{1F296930-1DCC-D3AC-C854-521395CCC9BD}" dt="2026-01-16T17:02:01.926" v="62"/>
          <ac:spMkLst>
            <pc:docMk/>
            <pc:sldMk cId="1737231563" sldId="294"/>
            <ac:spMk id="9" creationId="{BAC54A75-4BBD-55ED-805E-F79CDCAF59F9}"/>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1275587230" sldId="330"/>
        </pc:sldMkLst>
        <pc:spChg chg="mod ord">
          <ac:chgData name="Rosa Carolina Ayala Calvo" userId="S::rhv3978@wmich.edu::ceeaccb2-5aaf-48bd-ae1a-a0c9382ef857" providerId="AD" clId="Web-{1F296930-1DCC-D3AC-C854-521395CCC9BD}" dt="2026-01-16T17:02:01.926" v="62"/>
          <ac:spMkLst>
            <pc:docMk/>
            <pc:sldMk cId="1275587230" sldId="330"/>
            <ac:spMk id="4" creationId="{5F8EDDC2-19DB-A600-6860-3738CFACDD4D}"/>
          </ac:spMkLst>
        </pc:spChg>
        <pc:spChg chg="add del">
          <ac:chgData name="Rosa Carolina Ayala Calvo" userId="S::rhv3978@wmich.edu::ceeaccb2-5aaf-48bd-ae1a-a0c9382ef857" providerId="AD" clId="Web-{1F296930-1DCC-D3AC-C854-521395CCC9BD}" dt="2026-01-16T17:02:01.926" v="62"/>
          <ac:spMkLst>
            <pc:docMk/>
            <pc:sldMk cId="1275587230" sldId="330"/>
            <ac:spMk id="20" creationId="{E91DC736-0EF8-4F87-9146-EBF1D2EE4D3D}"/>
          </ac:spMkLst>
        </pc:spChg>
        <pc:spChg chg="add del">
          <ac:chgData name="Rosa Carolina Ayala Calvo" userId="S::rhv3978@wmich.edu::ceeaccb2-5aaf-48bd-ae1a-a0c9382ef857" providerId="AD" clId="Web-{1F296930-1DCC-D3AC-C854-521395CCC9BD}" dt="2026-01-16T17:02:01.926" v="62"/>
          <ac:spMkLst>
            <pc:docMk/>
            <pc:sldMk cId="1275587230" sldId="330"/>
            <ac:spMk id="22" creationId="{097CD68E-23E3-4007-8847-CD0944C4F7BE}"/>
          </ac:spMkLst>
        </pc:spChg>
        <pc:spChg chg="add del">
          <ac:chgData name="Rosa Carolina Ayala Calvo" userId="S::rhv3978@wmich.edu::ceeaccb2-5aaf-48bd-ae1a-a0c9382ef857" providerId="AD" clId="Web-{1F296930-1DCC-D3AC-C854-521395CCC9BD}" dt="2026-01-16T17:02:01.926" v="62"/>
          <ac:spMkLst>
            <pc:docMk/>
            <pc:sldMk cId="1275587230" sldId="330"/>
            <ac:spMk id="24" creationId="{AF2F604E-43BE-4DC3-B983-E071523364F8}"/>
          </ac:spMkLst>
        </pc:spChg>
        <pc:spChg chg="add del">
          <ac:chgData name="Rosa Carolina Ayala Calvo" userId="S::rhv3978@wmich.edu::ceeaccb2-5aaf-48bd-ae1a-a0c9382ef857" providerId="AD" clId="Web-{1F296930-1DCC-D3AC-C854-521395CCC9BD}" dt="2026-01-16T17:02:01.926" v="62"/>
          <ac:spMkLst>
            <pc:docMk/>
            <pc:sldMk cId="1275587230" sldId="330"/>
            <ac:spMk id="26" creationId="{08C9B587-E65E-4B52-B37C-ABEBB6E87928}"/>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3552949602" sldId="331"/>
        </pc:sldMkLst>
        <pc:spChg chg="mod ord">
          <ac:chgData name="Rosa Carolina Ayala Calvo" userId="S::rhv3978@wmich.edu::ceeaccb2-5aaf-48bd-ae1a-a0c9382ef857" providerId="AD" clId="Web-{1F296930-1DCC-D3AC-C854-521395CCC9BD}" dt="2026-01-16T17:02:01.926" v="62"/>
          <ac:spMkLst>
            <pc:docMk/>
            <pc:sldMk cId="3552949602" sldId="331"/>
            <ac:spMk id="2" creationId="{D003AAEA-7E9A-F908-5799-0C5E7E0573DF}"/>
          </ac:spMkLst>
        </pc:spChg>
        <pc:spChg chg="add del">
          <ac:chgData name="Rosa Carolina Ayala Calvo" userId="S::rhv3978@wmich.edu::ceeaccb2-5aaf-48bd-ae1a-a0c9382ef857" providerId="AD" clId="Web-{1F296930-1DCC-D3AC-C854-521395CCC9BD}" dt="2026-01-16T17:02:01.926" v="62"/>
          <ac:spMkLst>
            <pc:docMk/>
            <pc:sldMk cId="3552949602" sldId="331"/>
            <ac:spMk id="53" creationId="{DCC231C8-C761-4B31-9B1C-C6D19248C6B3}"/>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1290673421" sldId="332"/>
        </pc:sldMkLst>
        <pc:spChg chg="mod ord">
          <ac:chgData name="Rosa Carolina Ayala Calvo" userId="S::rhv3978@wmich.edu::ceeaccb2-5aaf-48bd-ae1a-a0c9382ef857" providerId="AD" clId="Web-{1F296930-1DCC-D3AC-C854-521395CCC9BD}" dt="2026-01-16T17:02:01.926" v="62"/>
          <ac:spMkLst>
            <pc:docMk/>
            <pc:sldMk cId="1290673421" sldId="332"/>
            <ac:spMk id="3" creationId="{38905469-A145-8393-D7B2-F6D5C5E51C2A}"/>
          </ac:spMkLst>
        </pc:spChg>
        <pc:spChg chg="add del">
          <ac:chgData name="Rosa Carolina Ayala Calvo" userId="S::rhv3978@wmich.edu::ceeaccb2-5aaf-48bd-ae1a-a0c9382ef857" providerId="AD" clId="Web-{1F296930-1DCC-D3AC-C854-521395CCC9BD}" dt="2026-01-16T17:02:01.926" v="62"/>
          <ac:spMkLst>
            <pc:docMk/>
            <pc:sldMk cId="1290673421" sldId="332"/>
            <ac:spMk id="27" creationId="{F837543A-6020-4505-A233-C9DB4BF74011}"/>
          </ac:spMkLst>
        </pc:spChg>
        <pc:spChg chg="add del">
          <ac:chgData name="Rosa Carolina Ayala Calvo" userId="S::rhv3978@wmich.edu::ceeaccb2-5aaf-48bd-ae1a-a0c9382ef857" providerId="AD" clId="Web-{1F296930-1DCC-D3AC-C854-521395CCC9BD}" dt="2026-01-16T17:02:01.926" v="62"/>
          <ac:spMkLst>
            <pc:docMk/>
            <pc:sldMk cId="1290673421" sldId="332"/>
            <ac:spMk id="29" creationId="{35B16301-FB18-48BA-A6DD-C37CAF6F9A18}"/>
          </ac:spMkLst>
        </pc:spChg>
        <pc:spChg chg="add del">
          <ac:chgData name="Rosa Carolina Ayala Calvo" userId="S::rhv3978@wmich.edu::ceeaccb2-5aaf-48bd-ae1a-a0c9382ef857" providerId="AD" clId="Web-{1F296930-1DCC-D3AC-C854-521395CCC9BD}" dt="2026-01-16T17:02:01.926" v="62"/>
          <ac:spMkLst>
            <pc:docMk/>
            <pc:sldMk cId="1290673421" sldId="332"/>
            <ac:spMk id="31" creationId="{C3C0D90E-074A-4F52-9B11-B52BEF4BCBE5}"/>
          </ac:spMkLst>
        </pc:spChg>
        <pc:spChg chg="add del">
          <ac:chgData name="Rosa Carolina Ayala Calvo" userId="S::rhv3978@wmich.edu::ceeaccb2-5aaf-48bd-ae1a-a0c9382ef857" providerId="AD" clId="Web-{1F296930-1DCC-D3AC-C854-521395CCC9BD}" dt="2026-01-16T17:02:01.926" v="62"/>
          <ac:spMkLst>
            <pc:docMk/>
            <pc:sldMk cId="1290673421" sldId="332"/>
            <ac:spMk id="33" creationId="{CABBD4C1-E6F8-46F6-8152-A8A97490BF4D}"/>
          </ac:spMkLst>
        </pc:spChg>
        <pc:spChg chg="add del">
          <ac:chgData name="Rosa Carolina Ayala Calvo" userId="S::rhv3978@wmich.edu::ceeaccb2-5aaf-48bd-ae1a-a0c9382ef857" providerId="AD" clId="Web-{1F296930-1DCC-D3AC-C854-521395CCC9BD}" dt="2026-01-16T17:02:01.926" v="62"/>
          <ac:spMkLst>
            <pc:docMk/>
            <pc:sldMk cId="1290673421" sldId="332"/>
            <ac:spMk id="35" creationId="{83BA5EF5-1FE9-4BF9-83BB-269BCDDF6156}"/>
          </ac:spMkLst>
        </pc:spChg>
        <pc:spChg chg="add del">
          <ac:chgData name="Rosa Carolina Ayala Calvo" userId="S::rhv3978@wmich.edu::ceeaccb2-5aaf-48bd-ae1a-a0c9382ef857" providerId="AD" clId="Web-{1F296930-1DCC-D3AC-C854-521395CCC9BD}" dt="2026-01-16T17:02:01.926" v="62"/>
          <ac:spMkLst>
            <pc:docMk/>
            <pc:sldMk cId="1290673421" sldId="332"/>
            <ac:spMk id="39" creationId="{88853921-7BC9-4BDE-ACAB-133C683C82D6}"/>
          </ac:spMkLst>
        </pc:spChg>
        <pc:spChg chg="add del">
          <ac:chgData name="Rosa Carolina Ayala Calvo" userId="S::rhv3978@wmich.edu::ceeaccb2-5aaf-48bd-ae1a-a0c9382ef857" providerId="AD" clId="Web-{1F296930-1DCC-D3AC-C854-521395CCC9BD}" dt="2026-01-16T17:02:01.926" v="62"/>
          <ac:spMkLst>
            <pc:docMk/>
            <pc:sldMk cId="1290673421" sldId="332"/>
            <ac:spMk id="41" creationId="{09192968-3AE7-4470-A61C-97294BB92731}"/>
          </ac:spMkLst>
        </pc:spChg>
        <pc:spChg chg="add del">
          <ac:chgData name="Rosa Carolina Ayala Calvo" userId="S::rhv3978@wmich.edu::ceeaccb2-5aaf-48bd-ae1a-a0c9382ef857" providerId="AD" clId="Web-{1F296930-1DCC-D3AC-C854-521395CCC9BD}" dt="2026-01-16T17:02:01.926" v="62"/>
          <ac:spMkLst>
            <pc:docMk/>
            <pc:sldMk cId="1290673421" sldId="332"/>
            <ac:spMk id="43" creationId="{3AB72E55-43E4-4356-BFE8-E2102CB0B505}"/>
          </ac:spMkLst>
        </pc:spChg>
        <pc:cxnChg chg="add del">
          <ac:chgData name="Rosa Carolina Ayala Calvo" userId="S::rhv3978@wmich.edu::ceeaccb2-5aaf-48bd-ae1a-a0c9382ef857" providerId="AD" clId="Web-{1F296930-1DCC-D3AC-C854-521395CCC9BD}" dt="2026-01-16T17:02:01.926" v="62"/>
          <ac:cxnSpMkLst>
            <pc:docMk/>
            <pc:sldMk cId="1290673421" sldId="332"/>
            <ac:cxnSpMk id="37" creationId="{4B3BCACB-5880-460B-9606-8C433A9AF99D}"/>
          </ac:cxnSpMkLst>
        </pc:cxn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2074474546" sldId="333"/>
        </pc:sldMkLst>
        <pc:spChg chg="mod ord">
          <ac:chgData name="Rosa Carolina Ayala Calvo" userId="S::rhv3978@wmich.edu::ceeaccb2-5aaf-48bd-ae1a-a0c9382ef857" providerId="AD" clId="Web-{1F296930-1DCC-D3AC-C854-521395CCC9BD}" dt="2026-01-16T17:02:01.926" v="62"/>
          <ac:spMkLst>
            <pc:docMk/>
            <pc:sldMk cId="2074474546" sldId="333"/>
            <ac:spMk id="2" creationId="{DEC5D258-FF6C-FD16-70F9-C4A07E344C6A}"/>
          </ac:spMkLst>
        </pc:spChg>
        <pc:spChg chg="add del">
          <ac:chgData name="Rosa Carolina Ayala Calvo" userId="S::rhv3978@wmich.edu::ceeaccb2-5aaf-48bd-ae1a-a0c9382ef857" providerId="AD" clId="Web-{1F296930-1DCC-D3AC-C854-521395CCC9BD}" dt="2026-01-16T17:02:01.926" v="62"/>
          <ac:spMkLst>
            <pc:docMk/>
            <pc:sldMk cId="2074474546" sldId="333"/>
            <ac:spMk id="1043" creationId="{37C89E4B-3C9F-44B9-8B86-D9E3D112D8EC}"/>
          </ac:spMkLst>
        </pc:spChg>
        <pc:cxnChg chg="add del">
          <ac:chgData name="Rosa Carolina Ayala Calvo" userId="S::rhv3978@wmich.edu::ceeaccb2-5aaf-48bd-ae1a-a0c9382ef857" providerId="AD" clId="Web-{1F296930-1DCC-D3AC-C854-521395CCC9BD}" dt="2026-01-16T17:02:01.926" v="62"/>
          <ac:cxnSpMkLst>
            <pc:docMk/>
            <pc:sldMk cId="2074474546" sldId="333"/>
            <ac:cxnSpMk id="1045" creationId="{AA2EAA10-076F-46BD-8F0F-B9A2FB77A85C}"/>
          </ac:cxnSpMkLst>
        </pc:cxnChg>
        <pc:cxnChg chg="add del">
          <ac:chgData name="Rosa Carolina Ayala Calvo" userId="S::rhv3978@wmich.edu::ceeaccb2-5aaf-48bd-ae1a-a0c9382ef857" providerId="AD" clId="Web-{1F296930-1DCC-D3AC-C854-521395CCC9BD}" dt="2026-01-16T17:02:01.926" v="62"/>
          <ac:cxnSpMkLst>
            <pc:docMk/>
            <pc:sldMk cId="2074474546" sldId="333"/>
            <ac:cxnSpMk id="1047" creationId="{D891E407-403B-4764-86C9-33A56D3BCAA3}"/>
          </ac:cxnSpMkLst>
        </pc:cxnChg>
      </pc:sldChg>
      <pc:sldChg chg="modSp mod modClrScheme chgLayout">
        <pc:chgData name="Rosa Carolina Ayala Calvo" userId="S::rhv3978@wmich.edu::ceeaccb2-5aaf-48bd-ae1a-a0c9382ef857" providerId="AD" clId="Web-{1F296930-1DCC-D3AC-C854-521395CCC9BD}" dt="2026-01-16T17:02:01.926" v="62"/>
        <pc:sldMkLst>
          <pc:docMk/>
          <pc:sldMk cId="2489318682" sldId="334"/>
        </pc:sldMkLst>
        <pc:spChg chg="mod ord">
          <ac:chgData name="Rosa Carolina Ayala Calvo" userId="S::rhv3978@wmich.edu::ceeaccb2-5aaf-48bd-ae1a-a0c9382ef857" providerId="AD" clId="Web-{1F296930-1DCC-D3AC-C854-521395CCC9BD}" dt="2026-01-16T17:02:01.926" v="62"/>
          <ac:spMkLst>
            <pc:docMk/>
            <pc:sldMk cId="2489318682" sldId="334"/>
            <ac:spMk id="2" creationId="{382A43A5-0C7A-EE07-DA53-0CB01CFBB9FA}"/>
          </ac:spMkLst>
        </pc:spChg>
        <pc:graphicFrameChg chg="mod ord">
          <ac:chgData name="Rosa Carolina Ayala Calvo" userId="S::rhv3978@wmich.edu::ceeaccb2-5aaf-48bd-ae1a-a0c9382ef857" providerId="AD" clId="Web-{1F296930-1DCC-D3AC-C854-521395CCC9BD}" dt="2026-01-16T17:02:01.926" v="62"/>
          <ac:graphicFrameMkLst>
            <pc:docMk/>
            <pc:sldMk cId="2489318682" sldId="334"/>
            <ac:graphicFrameMk id="5" creationId="{0376A1AC-94ED-5658-39AA-4511435EBB11}"/>
          </ac:graphicFrameMkLst>
        </pc:graphicFrameChg>
      </pc:sldChg>
      <pc:sldChg chg="modSp mod modClrScheme chgLayout">
        <pc:chgData name="Rosa Carolina Ayala Calvo" userId="S::rhv3978@wmich.edu::ceeaccb2-5aaf-48bd-ae1a-a0c9382ef857" providerId="AD" clId="Web-{1F296930-1DCC-D3AC-C854-521395CCC9BD}" dt="2026-01-16T17:02:01.926" v="62"/>
        <pc:sldMkLst>
          <pc:docMk/>
          <pc:sldMk cId="277497990" sldId="337"/>
        </pc:sldMkLst>
        <pc:spChg chg="mod ord">
          <ac:chgData name="Rosa Carolina Ayala Calvo" userId="S::rhv3978@wmich.edu::ceeaccb2-5aaf-48bd-ae1a-a0c9382ef857" providerId="AD" clId="Web-{1F296930-1DCC-D3AC-C854-521395CCC9BD}" dt="2026-01-16T17:02:01.926" v="62"/>
          <ac:spMkLst>
            <pc:docMk/>
            <pc:sldMk cId="277497990" sldId="337"/>
            <ac:spMk id="20" creationId="{7FB51AD2-FE35-2062-9B56-A5EB14AC2AD1}"/>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2221566962" sldId="339"/>
        </pc:sldMkLst>
        <pc:spChg chg="mod ord">
          <ac:chgData name="Rosa Carolina Ayala Calvo" userId="S::rhv3978@wmich.edu::ceeaccb2-5aaf-48bd-ae1a-a0c9382ef857" providerId="AD" clId="Web-{1F296930-1DCC-D3AC-C854-521395CCC9BD}" dt="2026-01-16T17:02:01.926" v="62"/>
          <ac:spMkLst>
            <pc:docMk/>
            <pc:sldMk cId="2221566962" sldId="339"/>
            <ac:spMk id="29" creationId="{C2F982D3-D241-B811-3E3A-F1F989B38E0B}"/>
          </ac:spMkLst>
        </pc:spChg>
        <pc:spChg chg="add del">
          <ac:chgData name="Rosa Carolina Ayala Calvo" userId="S::rhv3978@wmich.edu::ceeaccb2-5aaf-48bd-ae1a-a0c9382ef857" providerId="AD" clId="Web-{1F296930-1DCC-D3AC-C854-521395CCC9BD}" dt="2026-01-16T17:02:01.926" v="62"/>
          <ac:spMkLst>
            <pc:docMk/>
            <pc:sldMk cId="2221566962" sldId="339"/>
            <ac:spMk id="37" creationId="{1C4FDBE2-32F7-4AC4-A40C-C51C65B1D474}"/>
          </ac:spMkLst>
        </pc:spChg>
        <pc:spChg chg="add del">
          <ac:chgData name="Rosa Carolina Ayala Calvo" userId="S::rhv3978@wmich.edu::ceeaccb2-5aaf-48bd-ae1a-a0c9382ef857" providerId="AD" clId="Web-{1F296930-1DCC-D3AC-C854-521395CCC9BD}" dt="2026-01-16T17:02:01.926" v="62"/>
          <ac:spMkLst>
            <pc:docMk/>
            <pc:sldMk cId="2221566962" sldId="339"/>
            <ac:spMk id="39" creationId="{E2B33195-5BCA-4BB7-A82D-6739522687DD}"/>
          </ac:spMkLst>
        </pc:spChg>
        <pc:spChg chg="add del">
          <ac:chgData name="Rosa Carolina Ayala Calvo" userId="S::rhv3978@wmich.edu::ceeaccb2-5aaf-48bd-ae1a-a0c9382ef857" providerId="AD" clId="Web-{1F296930-1DCC-D3AC-C854-521395CCC9BD}" dt="2026-01-16T17:02:01.926" v="62"/>
          <ac:spMkLst>
            <pc:docMk/>
            <pc:sldMk cId="2221566962" sldId="339"/>
            <ac:spMk id="41" creationId="{CF8AD9F3-9AF6-494F-83A3-2F677563935C}"/>
          </ac:spMkLst>
        </pc:spChg>
        <pc:spChg chg="add del">
          <ac:chgData name="Rosa Carolina Ayala Calvo" userId="S::rhv3978@wmich.edu::ceeaccb2-5aaf-48bd-ae1a-a0c9382ef857" providerId="AD" clId="Web-{1F296930-1DCC-D3AC-C854-521395CCC9BD}" dt="2026-01-16T17:02:01.926" v="62"/>
          <ac:spMkLst>
            <pc:docMk/>
            <pc:sldMk cId="2221566962" sldId="339"/>
            <ac:spMk id="43" creationId="{11156773-3FB3-46D9-9F87-821287404830}"/>
          </ac:spMkLst>
        </pc:spChg>
        <pc:spChg chg="add del">
          <ac:chgData name="Rosa Carolina Ayala Calvo" userId="S::rhv3978@wmich.edu::ceeaccb2-5aaf-48bd-ae1a-a0c9382ef857" providerId="AD" clId="Web-{1F296930-1DCC-D3AC-C854-521395CCC9BD}" dt="2026-01-16T17:02:01.926" v="62"/>
          <ac:spMkLst>
            <pc:docMk/>
            <pc:sldMk cId="2221566962" sldId="339"/>
            <ac:spMk id="45" creationId="{E8EA24D0-C854-4AA8-B8FD-D252660D8840}"/>
          </ac:spMkLst>
        </pc:spChg>
      </pc:sldChg>
      <pc:sldChg chg="modSp mod modClrScheme chgLayout">
        <pc:chgData name="Rosa Carolina Ayala Calvo" userId="S::rhv3978@wmich.edu::ceeaccb2-5aaf-48bd-ae1a-a0c9382ef857" providerId="AD" clId="Web-{1F296930-1DCC-D3AC-C854-521395CCC9BD}" dt="2026-01-16T17:02:01.926" v="62"/>
        <pc:sldMkLst>
          <pc:docMk/>
          <pc:sldMk cId="3430506957" sldId="340"/>
        </pc:sldMkLst>
        <pc:spChg chg="mod ord">
          <ac:chgData name="Rosa Carolina Ayala Calvo" userId="S::rhv3978@wmich.edu::ceeaccb2-5aaf-48bd-ae1a-a0c9382ef857" providerId="AD" clId="Web-{1F296930-1DCC-D3AC-C854-521395CCC9BD}" dt="2026-01-16T17:02:01.926" v="62"/>
          <ac:spMkLst>
            <pc:docMk/>
            <pc:sldMk cId="3430506957" sldId="340"/>
            <ac:spMk id="4" creationId="{07AD2D56-13F9-7179-5552-7BD184BAAD73}"/>
          </ac:spMkLst>
        </pc:spChg>
      </pc:sldChg>
      <pc:sldChg chg="modSp mod modClrScheme chgLayout">
        <pc:chgData name="Rosa Carolina Ayala Calvo" userId="S::rhv3978@wmich.edu::ceeaccb2-5aaf-48bd-ae1a-a0c9382ef857" providerId="AD" clId="Web-{1F296930-1DCC-D3AC-C854-521395CCC9BD}" dt="2026-01-16T17:02:01.926" v="62"/>
        <pc:sldMkLst>
          <pc:docMk/>
          <pc:sldMk cId="4120018846" sldId="341"/>
        </pc:sldMkLst>
        <pc:spChg chg="mod ord">
          <ac:chgData name="Rosa Carolina Ayala Calvo" userId="S::rhv3978@wmich.edu::ceeaccb2-5aaf-48bd-ae1a-a0c9382ef857" providerId="AD" clId="Web-{1F296930-1DCC-D3AC-C854-521395CCC9BD}" dt="2026-01-16T17:02:01.926" v="62"/>
          <ac:spMkLst>
            <pc:docMk/>
            <pc:sldMk cId="4120018846" sldId="341"/>
            <ac:spMk id="4" creationId="{26323E6F-1A1C-539E-F389-094D8A5AADE8}"/>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2250344748" sldId="342"/>
        </pc:sldMkLst>
        <pc:spChg chg="mod ord">
          <ac:chgData name="Rosa Carolina Ayala Calvo" userId="S::rhv3978@wmich.edu::ceeaccb2-5aaf-48bd-ae1a-a0c9382ef857" providerId="AD" clId="Web-{1F296930-1DCC-D3AC-C854-521395CCC9BD}" dt="2026-01-16T17:02:01.926" v="62"/>
          <ac:spMkLst>
            <pc:docMk/>
            <pc:sldMk cId="2250344748" sldId="342"/>
            <ac:spMk id="2" creationId="{0EDA3BA6-CABA-E197-1FB4-0D4A0ABB0ADF}"/>
          </ac:spMkLst>
        </pc:spChg>
        <pc:spChg chg="add del">
          <ac:chgData name="Rosa Carolina Ayala Calvo" userId="S::rhv3978@wmich.edu::ceeaccb2-5aaf-48bd-ae1a-a0c9382ef857" providerId="AD" clId="Web-{1F296930-1DCC-D3AC-C854-521395CCC9BD}" dt="2026-01-16T17:02:01.926" v="62"/>
          <ac:spMkLst>
            <pc:docMk/>
            <pc:sldMk cId="2250344748" sldId="342"/>
            <ac:spMk id="33" creationId="{0E91F5CA-B392-444C-88E3-BF5BAAEBDEB0}"/>
          </ac:spMkLst>
        </pc:spChg>
        <pc:spChg chg="add del">
          <ac:chgData name="Rosa Carolina Ayala Calvo" userId="S::rhv3978@wmich.edu::ceeaccb2-5aaf-48bd-ae1a-a0c9382ef857" providerId="AD" clId="Web-{1F296930-1DCC-D3AC-C854-521395CCC9BD}" dt="2026-01-16T17:02:01.926" v="62"/>
          <ac:spMkLst>
            <pc:docMk/>
            <pc:sldMk cId="2250344748" sldId="342"/>
            <ac:spMk id="35" creationId="{0459807F-B6FA-44D3-9A53-C55B6B56884A}"/>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184783579" sldId="343"/>
        </pc:sldMkLst>
        <pc:spChg chg="mod ord">
          <ac:chgData name="Rosa Carolina Ayala Calvo" userId="S::rhv3978@wmich.edu::ceeaccb2-5aaf-48bd-ae1a-a0c9382ef857" providerId="AD" clId="Web-{1F296930-1DCC-D3AC-C854-521395CCC9BD}" dt="2026-01-16T17:02:01.926" v="62"/>
          <ac:spMkLst>
            <pc:docMk/>
            <pc:sldMk cId="184783579" sldId="343"/>
            <ac:spMk id="2" creationId="{7F082EE3-7AB2-0B50-3854-37ADF315C62F}"/>
          </ac:spMkLst>
        </pc:spChg>
        <pc:spChg chg="add del">
          <ac:chgData name="Rosa Carolina Ayala Calvo" userId="S::rhv3978@wmich.edu::ceeaccb2-5aaf-48bd-ae1a-a0c9382ef857" providerId="AD" clId="Web-{1F296930-1DCC-D3AC-C854-521395CCC9BD}" dt="2026-01-16T17:02:01.926" v="62"/>
          <ac:spMkLst>
            <pc:docMk/>
            <pc:sldMk cId="184783579" sldId="343"/>
            <ac:spMk id="6166" creationId="{9B7AD9F6-8CE7-4299-8FC6-328F4DCD3FF9}"/>
          </ac:spMkLst>
        </pc:spChg>
        <pc:spChg chg="add del">
          <ac:chgData name="Rosa Carolina Ayala Calvo" userId="S::rhv3978@wmich.edu::ceeaccb2-5aaf-48bd-ae1a-a0c9382ef857" providerId="AD" clId="Web-{1F296930-1DCC-D3AC-C854-521395CCC9BD}" dt="2026-01-16T17:02:01.926" v="62"/>
          <ac:spMkLst>
            <pc:docMk/>
            <pc:sldMk cId="184783579" sldId="343"/>
            <ac:spMk id="6167" creationId="{F49775AF-8896-43EE-92C6-83497D6DC56F}"/>
          </ac:spMkLst>
        </pc:spChg>
      </pc:sldChg>
      <pc:sldChg chg="modSp mod modClrScheme chgLayout">
        <pc:chgData name="Rosa Carolina Ayala Calvo" userId="S::rhv3978@wmich.edu::ceeaccb2-5aaf-48bd-ae1a-a0c9382ef857" providerId="AD" clId="Web-{1F296930-1DCC-D3AC-C854-521395CCC9BD}" dt="2026-01-16T17:02:01.926" v="62"/>
        <pc:sldMkLst>
          <pc:docMk/>
          <pc:sldMk cId="1725505235" sldId="344"/>
        </pc:sldMkLst>
        <pc:spChg chg="mod ord">
          <ac:chgData name="Rosa Carolina Ayala Calvo" userId="S::rhv3978@wmich.edu::ceeaccb2-5aaf-48bd-ae1a-a0c9382ef857" providerId="AD" clId="Web-{1F296930-1DCC-D3AC-C854-521395CCC9BD}" dt="2026-01-16T17:02:01.926" v="62"/>
          <ac:spMkLst>
            <pc:docMk/>
            <pc:sldMk cId="1725505235" sldId="344"/>
            <ac:spMk id="15" creationId="{0A849809-2AB9-C9FB-2D6A-3139ACE1C333}"/>
          </ac:spMkLst>
        </pc:spChg>
      </pc:sldChg>
      <pc:sldChg chg="mod modClrScheme chgLayout">
        <pc:chgData name="Rosa Carolina Ayala Calvo" userId="S::rhv3978@wmich.edu::ceeaccb2-5aaf-48bd-ae1a-a0c9382ef857" providerId="AD" clId="Web-{1F296930-1DCC-D3AC-C854-521395CCC9BD}" dt="2026-01-16T17:02:01.926" v="62"/>
        <pc:sldMkLst>
          <pc:docMk/>
          <pc:sldMk cId="3043494134" sldId="347"/>
        </pc:sldMkLst>
      </pc:sldChg>
      <pc:sldChg chg="addSp delSp mod modClrScheme delDesignElem chgLayout">
        <pc:chgData name="Rosa Carolina Ayala Calvo" userId="S::rhv3978@wmich.edu::ceeaccb2-5aaf-48bd-ae1a-a0c9382ef857" providerId="AD" clId="Web-{1F296930-1DCC-D3AC-C854-521395CCC9BD}" dt="2026-01-16T17:02:01.926" v="62"/>
        <pc:sldMkLst>
          <pc:docMk/>
          <pc:sldMk cId="1190923404" sldId="348"/>
        </pc:sldMkLst>
        <pc:spChg chg="add del">
          <ac:chgData name="Rosa Carolina Ayala Calvo" userId="S::rhv3978@wmich.edu::ceeaccb2-5aaf-48bd-ae1a-a0c9382ef857" providerId="AD" clId="Web-{1F296930-1DCC-D3AC-C854-521395CCC9BD}" dt="2026-01-16T17:02:01.926" v="62"/>
          <ac:spMkLst>
            <pc:docMk/>
            <pc:sldMk cId="1190923404" sldId="348"/>
            <ac:spMk id="13" creationId="{743AA782-23D1-4521-8CAD-47662984AA08}"/>
          </ac:spMkLst>
        </pc:spChg>
        <pc:spChg chg="add del">
          <ac:chgData name="Rosa Carolina Ayala Calvo" userId="S::rhv3978@wmich.edu::ceeaccb2-5aaf-48bd-ae1a-a0c9382ef857" providerId="AD" clId="Web-{1F296930-1DCC-D3AC-C854-521395CCC9BD}" dt="2026-01-16T17:02:01.926" v="62"/>
          <ac:spMkLst>
            <pc:docMk/>
            <pc:sldMk cId="1190923404" sldId="348"/>
            <ac:spMk id="14" creationId="{71877DBC-BB60-40F0-AC93-2ACDBAAE60CE}"/>
          </ac:spMkLst>
        </pc:spChg>
      </pc:sldChg>
      <pc:sldChg chg="addSp delSp mod modClrScheme delDesignElem chgLayout">
        <pc:chgData name="Rosa Carolina Ayala Calvo" userId="S::rhv3978@wmich.edu::ceeaccb2-5aaf-48bd-ae1a-a0c9382ef857" providerId="AD" clId="Web-{1F296930-1DCC-D3AC-C854-521395CCC9BD}" dt="2026-01-16T17:02:01.926" v="62"/>
        <pc:sldMkLst>
          <pc:docMk/>
          <pc:sldMk cId="4250338776" sldId="349"/>
        </pc:sldMkLst>
        <pc:spChg chg="add del">
          <ac:chgData name="Rosa Carolina Ayala Calvo" userId="S::rhv3978@wmich.edu::ceeaccb2-5aaf-48bd-ae1a-a0c9382ef857" providerId="AD" clId="Web-{1F296930-1DCC-D3AC-C854-521395CCC9BD}" dt="2026-01-16T17:02:01.926" v="62"/>
          <ac:spMkLst>
            <pc:docMk/>
            <pc:sldMk cId="4250338776" sldId="349"/>
            <ac:spMk id="24" creationId="{45D37F4E-DDB4-456B-97E0-9937730A039F}"/>
          </ac:spMkLst>
        </pc:spChg>
        <pc:spChg chg="add del">
          <ac:chgData name="Rosa Carolina Ayala Calvo" userId="S::rhv3978@wmich.edu::ceeaccb2-5aaf-48bd-ae1a-a0c9382ef857" providerId="AD" clId="Web-{1F296930-1DCC-D3AC-C854-521395CCC9BD}" dt="2026-01-16T17:02:01.926" v="62"/>
          <ac:spMkLst>
            <pc:docMk/>
            <pc:sldMk cId="4250338776" sldId="349"/>
            <ac:spMk id="25" creationId="{B2DD41CD-8F47-4F56-AD12-4E2FF7696987}"/>
          </ac:spMkLst>
        </pc:spChg>
      </pc:sldChg>
      <pc:sldChg chg="addSp delSp mod modClrScheme delDesignElem chgLayout">
        <pc:chgData name="Rosa Carolina Ayala Calvo" userId="S::rhv3978@wmich.edu::ceeaccb2-5aaf-48bd-ae1a-a0c9382ef857" providerId="AD" clId="Web-{1F296930-1DCC-D3AC-C854-521395CCC9BD}" dt="2026-01-16T17:02:01.926" v="62"/>
        <pc:sldMkLst>
          <pc:docMk/>
          <pc:sldMk cId="3870432000" sldId="350"/>
        </pc:sldMkLst>
        <pc:spChg chg="add del">
          <ac:chgData name="Rosa Carolina Ayala Calvo" userId="S::rhv3978@wmich.edu::ceeaccb2-5aaf-48bd-ae1a-a0c9382ef857" providerId="AD" clId="Web-{1F296930-1DCC-D3AC-C854-521395CCC9BD}" dt="2026-01-16T17:02:01.926" v="62"/>
          <ac:spMkLst>
            <pc:docMk/>
            <pc:sldMk cId="3870432000" sldId="350"/>
            <ac:spMk id="29" creationId="{F13C74B1-5B17-4795-BED0-7140497B445A}"/>
          </ac:spMkLst>
        </pc:spChg>
        <pc:spChg chg="add del">
          <ac:chgData name="Rosa Carolina Ayala Calvo" userId="S::rhv3978@wmich.edu::ceeaccb2-5aaf-48bd-ae1a-a0c9382ef857" providerId="AD" clId="Web-{1F296930-1DCC-D3AC-C854-521395CCC9BD}" dt="2026-01-16T17:02:01.926" v="62"/>
          <ac:spMkLst>
            <pc:docMk/>
            <pc:sldMk cId="3870432000" sldId="350"/>
            <ac:spMk id="31" creationId="{D4974D33-8DC5-464E-8C6D-BE58F0669C17}"/>
          </ac:spMkLst>
        </pc:spChg>
      </pc:sldChg>
      <pc:sldChg chg="addSp delSp mod modClrScheme delDesignElem chgLayout">
        <pc:chgData name="Rosa Carolina Ayala Calvo" userId="S::rhv3978@wmich.edu::ceeaccb2-5aaf-48bd-ae1a-a0c9382ef857" providerId="AD" clId="Web-{1F296930-1DCC-D3AC-C854-521395CCC9BD}" dt="2026-01-16T17:02:01.926" v="62"/>
        <pc:sldMkLst>
          <pc:docMk/>
          <pc:sldMk cId="4190594902" sldId="351"/>
        </pc:sldMkLst>
        <pc:spChg chg="add del">
          <ac:chgData name="Rosa Carolina Ayala Calvo" userId="S::rhv3978@wmich.edu::ceeaccb2-5aaf-48bd-ae1a-a0c9382ef857" providerId="AD" clId="Web-{1F296930-1DCC-D3AC-C854-521395CCC9BD}" dt="2026-01-16T17:02:01.926" v="62"/>
          <ac:spMkLst>
            <pc:docMk/>
            <pc:sldMk cId="4190594902" sldId="351"/>
            <ac:spMk id="22" creationId="{9B7AD9F6-8CE7-4299-8FC6-328F4DCD3FF9}"/>
          </ac:spMkLst>
        </pc:spChg>
        <pc:spChg chg="add del">
          <ac:chgData name="Rosa Carolina Ayala Calvo" userId="S::rhv3978@wmich.edu::ceeaccb2-5aaf-48bd-ae1a-a0c9382ef857" providerId="AD" clId="Web-{1F296930-1DCC-D3AC-C854-521395CCC9BD}" dt="2026-01-16T17:02:01.926" v="62"/>
          <ac:spMkLst>
            <pc:docMk/>
            <pc:sldMk cId="4190594902" sldId="351"/>
            <ac:spMk id="24" creationId="{F49775AF-8896-43EE-92C6-83497D6DC56F}"/>
          </ac:spMkLst>
        </pc:spChg>
      </pc:sldChg>
      <pc:sldChg chg="addSp delSp modSp mod modClrScheme delDesignElem chgLayout">
        <pc:chgData name="Rosa Carolina Ayala Calvo" userId="S::rhv3978@wmich.edu::ceeaccb2-5aaf-48bd-ae1a-a0c9382ef857" providerId="AD" clId="Web-{1F296930-1DCC-D3AC-C854-521395CCC9BD}" dt="2026-01-16T17:13:43.722" v="164" actId="14100"/>
        <pc:sldMkLst>
          <pc:docMk/>
          <pc:sldMk cId="2314408607" sldId="352"/>
        </pc:sldMkLst>
        <pc:spChg chg="mod">
          <ac:chgData name="Rosa Carolina Ayala Calvo" userId="S::rhv3978@wmich.edu::ceeaccb2-5aaf-48bd-ae1a-a0c9382ef857" providerId="AD" clId="Web-{1F296930-1DCC-D3AC-C854-521395CCC9BD}" dt="2026-01-16T17:13:43.722" v="164" actId="14100"/>
          <ac:spMkLst>
            <pc:docMk/>
            <pc:sldMk cId="2314408607" sldId="352"/>
            <ac:spMk id="7" creationId="{0FFBE81E-A26C-4B9B-BD74-CF37B21C3987}"/>
          </ac:spMkLst>
        </pc:spChg>
        <pc:spChg chg="add del">
          <ac:chgData name="Rosa Carolina Ayala Calvo" userId="S::rhv3978@wmich.edu::ceeaccb2-5aaf-48bd-ae1a-a0c9382ef857" providerId="AD" clId="Web-{1F296930-1DCC-D3AC-C854-521395CCC9BD}" dt="2026-01-16T17:02:01.926" v="62"/>
          <ac:spMkLst>
            <pc:docMk/>
            <pc:sldMk cId="2314408607" sldId="352"/>
            <ac:spMk id="54" creationId="{F13C74B1-5B17-4795-BED0-7140497B445A}"/>
          </ac:spMkLst>
        </pc:spChg>
        <pc:spChg chg="add del">
          <ac:chgData name="Rosa Carolina Ayala Calvo" userId="S::rhv3978@wmich.edu::ceeaccb2-5aaf-48bd-ae1a-a0c9382ef857" providerId="AD" clId="Web-{1F296930-1DCC-D3AC-C854-521395CCC9BD}" dt="2026-01-16T17:02:01.926" v="62"/>
          <ac:spMkLst>
            <pc:docMk/>
            <pc:sldMk cId="2314408607" sldId="352"/>
            <ac:spMk id="56" creationId="{D4974D33-8DC5-464E-8C6D-BE58F0669C17}"/>
          </ac:spMkLst>
        </pc:spChg>
      </pc:sldChg>
      <pc:sldChg chg="addSp delSp modSp mod modClrScheme delDesignElem chgLayout">
        <pc:chgData name="Rosa Carolina Ayala Calvo" userId="S::rhv3978@wmich.edu::ceeaccb2-5aaf-48bd-ae1a-a0c9382ef857" providerId="AD" clId="Web-{1F296930-1DCC-D3AC-C854-521395CCC9BD}" dt="2026-01-16T17:12:52.878" v="159" actId="1076"/>
        <pc:sldMkLst>
          <pc:docMk/>
          <pc:sldMk cId="924722496" sldId="353"/>
        </pc:sldMkLst>
        <pc:spChg chg="add del">
          <ac:chgData name="Rosa Carolina Ayala Calvo" userId="S::rhv3978@wmich.edu::ceeaccb2-5aaf-48bd-ae1a-a0c9382ef857" providerId="AD" clId="Web-{1F296930-1DCC-D3AC-C854-521395CCC9BD}" dt="2026-01-16T17:02:01.926" v="62"/>
          <ac:spMkLst>
            <pc:docMk/>
            <pc:sldMk cId="924722496" sldId="353"/>
            <ac:spMk id="10" creationId="{115719BB-48A7-4AF4-BB91-DC82E0DF727D}"/>
          </ac:spMkLst>
        </pc:spChg>
        <pc:spChg chg="add del">
          <ac:chgData name="Rosa Carolina Ayala Calvo" userId="S::rhv3978@wmich.edu::ceeaccb2-5aaf-48bd-ae1a-a0c9382ef857" providerId="AD" clId="Web-{1F296930-1DCC-D3AC-C854-521395CCC9BD}" dt="2026-01-16T17:02:01.926" v="62"/>
          <ac:spMkLst>
            <pc:docMk/>
            <pc:sldMk cId="924722496" sldId="353"/>
            <ac:spMk id="12" creationId="{10973A55-5440-4A99-B526-B5812E46271E}"/>
          </ac:spMkLst>
        </pc:spChg>
        <pc:spChg chg="mod">
          <ac:chgData name="Rosa Carolina Ayala Calvo" userId="S::rhv3978@wmich.edu::ceeaccb2-5aaf-48bd-ae1a-a0c9382ef857" providerId="AD" clId="Web-{1F296930-1DCC-D3AC-C854-521395CCC9BD}" dt="2026-01-16T17:12:52.878" v="159" actId="1076"/>
          <ac:spMkLst>
            <pc:docMk/>
            <pc:sldMk cId="924722496" sldId="353"/>
            <ac:spMk id="13" creationId="{F997355E-A08A-78BE-9045-7045AB9F6B00}"/>
          </ac:spMkLst>
        </pc:spChg>
        <pc:spChg chg="add del">
          <ac:chgData name="Rosa Carolina Ayala Calvo" userId="S::rhv3978@wmich.edu::ceeaccb2-5aaf-48bd-ae1a-a0c9382ef857" providerId="AD" clId="Web-{1F296930-1DCC-D3AC-C854-521395CCC9BD}" dt="2026-01-16T17:02:01.926" v="62"/>
          <ac:spMkLst>
            <pc:docMk/>
            <pc:sldMk cId="924722496" sldId="353"/>
            <ac:spMk id="14" creationId="{A9682493-588A-4D52-98F6-FBBD80C07ECB}"/>
          </ac:spMkLst>
        </pc:spChg>
        <pc:spChg chg="add del">
          <ac:chgData name="Rosa Carolina Ayala Calvo" userId="S::rhv3978@wmich.edu::ceeaccb2-5aaf-48bd-ae1a-a0c9382ef857" providerId="AD" clId="Web-{1F296930-1DCC-D3AC-C854-521395CCC9BD}" dt="2026-01-16T17:02:01.926" v="62"/>
          <ac:spMkLst>
            <pc:docMk/>
            <pc:sldMk cId="924722496" sldId="353"/>
            <ac:spMk id="16" creationId="{FBEC5A7A-ADE4-48D9-B89C-2BA1C9110632}"/>
          </ac:spMkLst>
        </pc:spChg>
        <pc:spChg chg="add del">
          <ac:chgData name="Rosa Carolina Ayala Calvo" userId="S::rhv3978@wmich.edu::ceeaccb2-5aaf-48bd-ae1a-a0c9382ef857" providerId="AD" clId="Web-{1F296930-1DCC-D3AC-C854-521395CCC9BD}" dt="2026-01-16T17:02:01.926" v="62"/>
          <ac:spMkLst>
            <pc:docMk/>
            <pc:sldMk cId="924722496" sldId="353"/>
            <ac:spMk id="18" creationId="{82095FCE-EF05-4443-B97A-85DEE3A5CA17}"/>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988706478" sldId="355"/>
        </pc:sldMkLst>
        <pc:spChg chg="mod ord">
          <ac:chgData name="Rosa Carolina Ayala Calvo" userId="S::rhv3978@wmich.edu::ceeaccb2-5aaf-48bd-ae1a-a0c9382ef857" providerId="AD" clId="Web-{1F296930-1DCC-D3AC-C854-521395CCC9BD}" dt="2026-01-16T17:02:01.926" v="62"/>
          <ac:spMkLst>
            <pc:docMk/>
            <pc:sldMk cId="988706478" sldId="355"/>
            <ac:spMk id="2" creationId="{1DD08E6B-37E8-57F8-6522-46FEFB3F822C}"/>
          </ac:spMkLst>
        </pc:spChg>
        <pc:spChg chg="mod ord">
          <ac:chgData name="Rosa Carolina Ayala Calvo" userId="S::rhv3978@wmich.edu::ceeaccb2-5aaf-48bd-ae1a-a0c9382ef857" providerId="AD" clId="Web-{1F296930-1DCC-D3AC-C854-521395CCC9BD}" dt="2026-01-16T17:02:01.926" v="62"/>
          <ac:spMkLst>
            <pc:docMk/>
            <pc:sldMk cId="988706478" sldId="355"/>
            <ac:spMk id="3" creationId="{55732837-C28C-40FA-2A7B-444FEFAB5CAD}"/>
          </ac:spMkLst>
        </pc:spChg>
        <pc:spChg chg="mod">
          <ac:chgData name="Rosa Carolina Ayala Calvo" userId="S::rhv3978@wmich.edu::ceeaccb2-5aaf-48bd-ae1a-a0c9382ef857" providerId="AD" clId="Web-{1F296930-1DCC-D3AC-C854-521395CCC9BD}" dt="2026-01-16T16:59:24.333" v="44" actId="1076"/>
          <ac:spMkLst>
            <pc:docMk/>
            <pc:sldMk cId="988706478" sldId="355"/>
            <ac:spMk id="7" creationId="{A6A92EC1-CEA2-689C-3535-ACD6379E95B1}"/>
          </ac:spMkLst>
        </pc:spChg>
        <pc:spChg chg="add mod">
          <ac:chgData name="Rosa Carolina Ayala Calvo" userId="S::rhv3978@wmich.edu::ceeaccb2-5aaf-48bd-ae1a-a0c9382ef857" providerId="AD" clId="Web-{1F296930-1DCC-D3AC-C854-521395CCC9BD}" dt="2026-01-16T16:58:35.567" v="38" actId="1076"/>
          <ac:spMkLst>
            <pc:docMk/>
            <pc:sldMk cId="988706478" sldId="355"/>
            <ac:spMk id="8" creationId="{347069C9-2370-ED1E-174E-ED56CBD6F006}"/>
          </ac:spMkLst>
        </pc:spChg>
        <pc:spChg chg="add del">
          <ac:chgData name="Rosa Carolina Ayala Calvo" userId="S::rhv3978@wmich.edu::ceeaccb2-5aaf-48bd-ae1a-a0c9382ef857" providerId="AD" clId="Web-{1F296930-1DCC-D3AC-C854-521395CCC9BD}" dt="2026-01-16T17:02:01.926" v="62"/>
          <ac:spMkLst>
            <pc:docMk/>
            <pc:sldMk cId="988706478" sldId="355"/>
            <ac:spMk id="22" creationId="{C2554CA6-288E-4202-BC52-2E5A8F0C0AED}"/>
          </ac:spMkLst>
        </pc:spChg>
        <pc:spChg chg="add del">
          <ac:chgData name="Rosa Carolina Ayala Calvo" userId="S::rhv3978@wmich.edu::ceeaccb2-5aaf-48bd-ae1a-a0c9382ef857" providerId="AD" clId="Web-{1F296930-1DCC-D3AC-C854-521395CCC9BD}" dt="2026-01-16T17:02:01.926" v="62"/>
          <ac:spMkLst>
            <pc:docMk/>
            <pc:sldMk cId="988706478" sldId="355"/>
            <ac:spMk id="24" creationId="{B10BB131-AC8E-4A8E-A5D1-36260F720C3B}"/>
          </ac:spMkLst>
        </pc:spChg>
        <pc:spChg chg="add del">
          <ac:chgData name="Rosa Carolina Ayala Calvo" userId="S::rhv3978@wmich.edu::ceeaccb2-5aaf-48bd-ae1a-a0c9382ef857" providerId="AD" clId="Web-{1F296930-1DCC-D3AC-C854-521395CCC9BD}" dt="2026-01-16T17:02:01.926" v="62"/>
          <ac:spMkLst>
            <pc:docMk/>
            <pc:sldMk cId="988706478" sldId="355"/>
            <ac:spMk id="26" creationId="{5B7778FC-632E-4DCA-A7CB-0D7731CCF970}"/>
          </ac:spMkLst>
        </pc:spChg>
        <pc:spChg chg="add del">
          <ac:chgData name="Rosa Carolina Ayala Calvo" userId="S::rhv3978@wmich.edu::ceeaccb2-5aaf-48bd-ae1a-a0c9382ef857" providerId="AD" clId="Web-{1F296930-1DCC-D3AC-C854-521395CCC9BD}" dt="2026-01-16T17:02:01.926" v="62"/>
          <ac:spMkLst>
            <pc:docMk/>
            <pc:sldMk cId="988706478" sldId="355"/>
            <ac:spMk id="28" creationId="{FA23A907-97FB-4A8F-880A-DD77401C4296}"/>
          </ac:spMkLst>
        </pc:spChg>
        <pc:picChg chg="mod">
          <ac:chgData name="Rosa Carolina Ayala Calvo" userId="S::rhv3978@wmich.edu::ceeaccb2-5aaf-48bd-ae1a-a0c9382ef857" providerId="AD" clId="Web-{1F296930-1DCC-D3AC-C854-521395CCC9BD}" dt="2026-01-16T16:54:58.130" v="6" actId="1076"/>
          <ac:picMkLst>
            <pc:docMk/>
            <pc:sldMk cId="988706478" sldId="355"/>
            <ac:picMk id="5" creationId="{16441B59-5163-7CCB-3D9F-3C93A64DE050}"/>
          </ac:picMkLst>
        </pc:picChg>
        <pc:picChg chg="mod">
          <ac:chgData name="Rosa Carolina Ayala Calvo" userId="S::rhv3978@wmich.edu::ceeaccb2-5aaf-48bd-ae1a-a0c9382ef857" providerId="AD" clId="Web-{1F296930-1DCC-D3AC-C854-521395CCC9BD}" dt="2026-01-16T16:59:16.942" v="42" actId="14100"/>
          <ac:picMkLst>
            <pc:docMk/>
            <pc:sldMk cId="988706478" sldId="355"/>
            <ac:picMk id="6" creationId="{0A467E44-5206-7864-88A3-A547AB637DC7}"/>
          </ac:picMkLst>
        </pc:picChg>
      </pc:sldChg>
      <pc:sldChg chg="modSp mod modClrScheme chgLayout">
        <pc:chgData name="Rosa Carolina Ayala Calvo" userId="S::rhv3978@wmich.edu::ceeaccb2-5aaf-48bd-ae1a-a0c9382ef857" providerId="AD" clId="Web-{1F296930-1DCC-D3AC-C854-521395CCC9BD}" dt="2026-01-16T17:02:01.926" v="62"/>
        <pc:sldMkLst>
          <pc:docMk/>
          <pc:sldMk cId="1028288363" sldId="356"/>
        </pc:sldMkLst>
        <pc:spChg chg="mod ord">
          <ac:chgData name="Rosa Carolina Ayala Calvo" userId="S::rhv3978@wmich.edu::ceeaccb2-5aaf-48bd-ae1a-a0c9382ef857" providerId="AD" clId="Web-{1F296930-1DCC-D3AC-C854-521395CCC9BD}" dt="2026-01-16T17:02:01.926" v="62"/>
          <ac:spMkLst>
            <pc:docMk/>
            <pc:sldMk cId="1028288363" sldId="356"/>
            <ac:spMk id="2" creationId="{EB6E378D-9EBA-338F-6338-59E1F17AF34C}"/>
          </ac:spMkLst>
        </pc:spChg>
      </pc:sldChg>
      <pc:sldChg chg="modSp mod modClrScheme chgLayout">
        <pc:chgData name="Rosa Carolina Ayala Calvo" userId="S::rhv3978@wmich.edu::ceeaccb2-5aaf-48bd-ae1a-a0c9382ef857" providerId="AD" clId="Web-{1F296930-1DCC-D3AC-C854-521395CCC9BD}" dt="2026-01-16T17:02:01.926" v="62"/>
        <pc:sldMkLst>
          <pc:docMk/>
          <pc:sldMk cId="3376622808" sldId="357"/>
        </pc:sldMkLst>
        <pc:spChg chg="mod ord">
          <ac:chgData name="Rosa Carolina Ayala Calvo" userId="S::rhv3978@wmich.edu::ceeaccb2-5aaf-48bd-ae1a-a0c9382ef857" providerId="AD" clId="Web-{1F296930-1DCC-D3AC-C854-521395CCC9BD}" dt="2026-01-16T17:02:01.926" v="62"/>
          <ac:spMkLst>
            <pc:docMk/>
            <pc:sldMk cId="3376622808" sldId="357"/>
            <ac:spMk id="15" creationId="{CA82B56C-BAE3-0AFE-C501-560E68C61F8C}"/>
          </ac:spMkLst>
        </pc:spChg>
      </pc:sldChg>
      <pc:sldChg chg="modSp mod modClrScheme chgLayout">
        <pc:chgData name="Rosa Carolina Ayala Calvo" userId="S::rhv3978@wmich.edu::ceeaccb2-5aaf-48bd-ae1a-a0c9382ef857" providerId="AD" clId="Web-{1F296930-1DCC-D3AC-C854-521395CCC9BD}" dt="2026-01-16T17:02:01.926" v="62"/>
        <pc:sldMkLst>
          <pc:docMk/>
          <pc:sldMk cId="546423430" sldId="358"/>
        </pc:sldMkLst>
        <pc:spChg chg="mod ord">
          <ac:chgData name="Rosa Carolina Ayala Calvo" userId="S::rhv3978@wmich.edu::ceeaccb2-5aaf-48bd-ae1a-a0c9382ef857" providerId="AD" clId="Web-{1F296930-1DCC-D3AC-C854-521395CCC9BD}" dt="2026-01-16T17:02:01.926" v="62"/>
          <ac:spMkLst>
            <pc:docMk/>
            <pc:sldMk cId="546423430" sldId="358"/>
            <ac:spMk id="2" creationId="{1F299F65-B91F-E5B0-A495-BFC3E1F6DBF3}"/>
          </ac:spMkLst>
        </pc:spChg>
      </pc:sldChg>
      <pc:sldChg chg="modSp mod modClrScheme chgLayout">
        <pc:chgData name="Rosa Carolina Ayala Calvo" userId="S::rhv3978@wmich.edu::ceeaccb2-5aaf-48bd-ae1a-a0c9382ef857" providerId="AD" clId="Web-{1F296930-1DCC-D3AC-C854-521395CCC9BD}" dt="2026-01-16T17:02:01.926" v="62"/>
        <pc:sldMkLst>
          <pc:docMk/>
          <pc:sldMk cId="2421469387" sldId="361"/>
        </pc:sldMkLst>
        <pc:spChg chg="mod ord">
          <ac:chgData name="Rosa Carolina Ayala Calvo" userId="S::rhv3978@wmich.edu::ceeaccb2-5aaf-48bd-ae1a-a0c9382ef857" providerId="AD" clId="Web-{1F296930-1DCC-D3AC-C854-521395CCC9BD}" dt="2026-01-16T17:02:01.926" v="62"/>
          <ac:spMkLst>
            <pc:docMk/>
            <pc:sldMk cId="2421469387" sldId="361"/>
            <ac:spMk id="15" creationId="{37F47622-14BD-AA4D-2748-9AD17F96C24C}"/>
          </ac:spMkLst>
        </pc:spChg>
      </pc:sldChg>
      <pc:sldChg chg="modSp mod modClrScheme chgLayout">
        <pc:chgData name="Rosa Carolina Ayala Calvo" userId="S::rhv3978@wmich.edu::ceeaccb2-5aaf-48bd-ae1a-a0c9382ef857" providerId="AD" clId="Web-{1F296930-1DCC-D3AC-C854-521395CCC9BD}" dt="2026-01-16T17:02:01.926" v="62"/>
        <pc:sldMkLst>
          <pc:docMk/>
          <pc:sldMk cId="3693941065" sldId="362"/>
        </pc:sldMkLst>
        <pc:spChg chg="mod ord">
          <ac:chgData name="Rosa Carolina Ayala Calvo" userId="S::rhv3978@wmich.edu::ceeaccb2-5aaf-48bd-ae1a-a0c9382ef857" providerId="AD" clId="Web-{1F296930-1DCC-D3AC-C854-521395CCC9BD}" dt="2026-01-16T17:02:01.926" v="62"/>
          <ac:spMkLst>
            <pc:docMk/>
            <pc:sldMk cId="3693941065" sldId="362"/>
            <ac:spMk id="2" creationId="{3C0C6FBF-96F4-89FE-B12B-DB3C46460C34}"/>
          </ac:spMkLst>
        </pc:spChg>
      </pc:sldChg>
      <pc:sldChg chg="mod modClrScheme chgLayout">
        <pc:chgData name="Rosa Carolina Ayala Calvo" userId="S::rhv3978@wmich.edu::ceeaccb2-5aaf-48bd-ae1a-a0c9382ef857" providerId="AD" clId="Web-{1F296930-1DCC-D3AC-C854-521395CCC9BD}" dt="2026-01-16T17:02:01.926" v="62"/>
        <pc:sldMkLst>
          <pc:docMk/>
          <pc:sldMk cId="185720778" sldId="364"/>
        </pc:sldMkLst>
      </pc:sldChg>
      <pc:sldChg chg="modSp mod modClrScheme chgLayout">
        <pc:chgData name="Rosa Carolina Ayala Calvo" userId="S::rhv3978@wmich.edu::ceeaccb2-5aaf-48bd-ae1a-a0c9382ef857" providerId="AD" clId="Web-{1F296930-1DCC-D3AC-C854-521395CCC9BD}" dt="2026-01-16T17:02:01.926" v="62"/>
        <pc:sldMkLst>
          <pc:docMk/>
          <pc:sldMk cId="3062998947" sldId="365"/>
        </pc:sldMkLst>
        <pc:spChg chg="mod ord">
          <ac:chgData name="Rosa Carolina Ayala Calvo" userId="S::rhv3978@wmich.edu::ceeaccb2-5aaf-48bd-ae1a-a0c9382ef857" providerId="AD" clId="Web-{1F296930-1DCC-D3AC-C854-521395CCC9BD}" dt="2026-01-16T17:02:01.926" v="62"/>
          <ac:spMkLst>
            <pc:docMk/>
            <pc:sldMk cId="3062998947" sldId="365"/>
            <ac:spMk id="56" creationId="{7E924B4B-EFF1-0576-09B7-39E1A5E48444}"/>
          </ac:spMkLst>
        </pc:spChg>
      </pc:sldChg>
      <pc:sldChg chg="addSp delSp mod modClrScheme delDesignElem chgLayout">
        <pc:chgData name="Rosa Carolina Ayala Calvo" userId="S::rhv3978@wmich.edu::ceeaccb2-5aaf-48bd-ae1a-a0c9382ef857" providerId="AD" clId="Web-{1F296930-1DCC-D3AC-C854-521395CCC9BD}" dt="2026-01-16T17:02:01.926" v="62"/>
        <pc:sldMkLst>
          <pc:docMk/>
          <pc:sldMk cId="4097577595" sldId="366"/>
        </pc:sldMkLst>
        <pc:spChg chg="add del">
          <ac:chgData name="Rosa Carolina Ayala Calvo" userId="S::rhv3978@wmich.edu::ceeaccb2-5aaf-48bd-ae1a-a0c9382ef857" providerId="AD" clId="Web-{1F296930-1DCC-D3AC-C854-521395CCC9BD}" dt="2026-01-16T17:02:01.926" v="62"/>
          <ac:spMkLst>
            <pc:docMk/>
            <pc:sldMk cId="4097577595" sldId="366"/>
            <ac:spMk id="42" creationId="{848F64AA-5BE2-4280-BEFA-DC288118FCCE}"/>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4253890499" sldId="367"/>
        </pc:sldMkLst>
        <pc:spChg chg="mod ord">
          <ac:chgData name="Rosa Carolina Ayala Calvo" userId="S::rhv3978@wmich.edu::ceeaccb2-5aaf-48bd-ae1a-a0c9382ef857" providerId="AD" clId="Web-{1F296930-1DCC-D3AC-C854-521395CCC9BD}" dt="2026-01-16T17:02:01.926" v="62"/>
          <ac:spMkLst>
            <pc:docMk/>
            <pc:sldMk cId="4253890499" sldId="367"/>
            <ac:spMk id="2" creationId="{569EA109-4B7A-6685-EBEE-07DABF132E39}"/>
          </ac:spMkLst>
        </pc:spChg>
        <pc:spChg chg="mod ord">
          <ac:chgData name="Rosa Carolina Ayala Calvo" userId="S::rhv3978@wmich.edu::ceeaccb2-5aaf-48bd-ae1a-a0c9382ef857" providerId="AD" clId="Web-{1F296930-1DCC-D3AC-C854-521395CCC9BD}" dt="2026-01-16T17:02:01.926" v="62"/>
          <ac:spMkLst>
            <pc:docMk/>
            <pc:sldMk cId="4253890499" sldId="367"/>
            <ac:spMk id="3" creationId="{76C6BA47-06D0-0204-6ECE-64B37D8AE294}"/>
          </ac:spMkLst>
        </pc:spChg>
        <pc:spChg chg="add del">
          <ac:chgData name="Rosa Carolina Ayala Calvo" userId="S::rhv3978@wmich.edu::ceeaccb2-5aaf-48bd-ae1a-a0c9382ef857" providerId="AD" clId="Web-{1F296930-1DCC-D3AC-C854-521395CCC9BD}" dt="2026-01-16T17:02:01.926" v="62"/>
          <ac:spMkLst>
            <pc:docMk/>
            <pc:sldMk cId="4253890499" sldId="367"/>
            <ac:spMk id="35" creationId="{B26AE2DC-B1C7-7027-937E-BB89E22BEB4F}"/>
          </ac:spMkLst>
        </pc:spChg>
        <pc:spChg chg="add del">
          <ac:chgData name="Rosa Carolina Ayala Calvo" userId="S::rhv3978@wmich.edu::ceeaccb2-5aaf-48bd-ae1a-a0c9382ef857" providerId="AD" clId="Web-{1F296930-1DCC-D3AC-C854-521395CCC9BD}" dt="2026-01-16T17:02:01.926" v="62"/>
          <ac:spMkLst>
            <pc:docMk/>
            <pc:sldMk cId="4253890499" sldId="367"/>
            <ac:spMk id="36" creationId="{ACFBE0E5-5C6B-FAD8-37C2-40D803A8ADC0}"/>
          </ac:spMkLst>
        </pc:spChg>
        <pc:spChg chg="add del">
          <ac:chgData name="Rosa Carolina Ayala Calvo" userId="S::rhv3978@wmich.edu::ceeaccb2-5aaf-48bd-ae1a-a0c9382ef857" providerId="AD" clId="Web-{1F296930-1DCC-D3AC-C854-521395CCC9BD}" dt="2026-01-16T17:02:01.926" v="62"/>
          <ac:spMkLst>
            <pc:docMk/>
            <pc:sldMk cId="4253890499" sldId="367"/>
            <ac:spMk id="37" creationId="{8C556416-2AF2-9AD6-F7D9-DE6952C2DD68}"/>
          </ac:spMkLst>
        </pc:spChg>
      </pc:sldChg>
      <pc:sldChg chg="modSp mod modClrScheme chgLayout">
        <pc:chgData name="Rosa Carolina Ayala Calvo" userId="S::rhv3978@wmich.edu::ceeaccb2-5aaf-48bd-ae1a-a0c9382ef857" providerId="AD" clId="Web-{1F296930-1DCC-D3AC-C854-521395CCC9BD}" dt="2026-01-16T17:02:01.926" v="62"/>
        <pc:sldMkLst>
          <pc:docMk/>
          <pc:sldMk cId="3843818831" sldId="370"/>
        </pc:sldMkLst>
        <pc:spChg chg="mod ord">
          <ac:chgData name="Rosa Carolina Ayala Calvo" userId="S::rhv3978@wmich.edu::ceeaccb2-5aaf-48bd-ae1a-a0c9382ef857" providerId="AD" clId="Web-{1F296930-1DCC-D3AC-C854-521395CCC9BD}" dt="2026-01-16T17:02:01.926" v="62"/>
          <ac:spMkLst>
            <pc:docMk/>
            <pc:sldMk cId="3843818831" sldId="370"/>
            <ac:spMk id="2" creationId="{D8D1F83B-99F2-9039-72F9-46020FBE5852}"/>
          </ac:spMkLst>
        </pc:spChg>
        <pc:spChg chg="mod ord">
          <ac:chgData name="Rosa Carolina Ayala Calvo" userId="S::rhv3978@wmich.edu::ceeaccb2-5aaf-48bd-ae1a-a0c9382ef857" providerId="AD" clId="Web-{1F296930-1DCC-D3AC-C854-521395CCC9BD}" dt="2026-01-16T17:02:01.926" v="62"/>
          <ac:spMkLst>
            <pc:docMk/>
            <pc:sldMk cId="3843818831" sldId="370"/>
            <ac:spMk id="3" creationId="{8ACFBCE0-2DA9-F3A6-BDA4-2CD9AF4108A3}"/>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802474741" sldId="372"/>
        </pc:sldMkLst>
        <pc:spChg chg="mod ord">
          <ac:chgData name="Rosa Carolina Ayala Calvo" userId="S::rhv3978@wmich.edu::ceeaccb2-5aaf-48bd-ae1a-a0c9382ef857" providerId="AD" clId="Web-{1F296930-1DCC-D3AC-C854-521395CCC9BD}" dt="2026-01-16T17:02:01.926" v="62"/>
          <ac:spMkLst>
            <pc:docMk/>
            <pc:sldMk cId="802474741" sldId="372"/>
            <ac:spMk id="2" creationId="{6BABF0A1-F222-699F-A855-129DBEEF5078}"/>
          </ac:spMkLst>
        </pc:spChg>
        <pc:spChg chg="add del">
          <ac:chgData name="Rosa Carolina Ayala Calvo" userId="S::rhv3978@wmich.edu::ceeaccb2-5aaf-48bd-ae1a-a0c9382ef857" providerId="AD" clId="Web-{1F296930-1DCC-D3AC-C854-521395CCC9BD}" dt="2026-01-16T17:02:01.926" v="62"/>
          <ac:spMkLst>
            <pc:docMk/>
            <pc:sldMk cId="802474741" sldId="372"/>
            <ac:spMk id="62" creationId="{5A59F003-E00A-43F9-91DC-CC54E3B87466}"/>
          </ac:spMkLst>
        </pc:spChg>
        <pc:spChg chg="add del">
          <ac:chgData name="Rosa Carolina Ayala Calvo" userId="S::rhv3978@wmich.edu::ceeaccb2-5aaf-48bd-ae1a-a0c9382ef857" providerId="AD" clId="Web-{1F296930-1DCC-D3AC-C854-521395CCC9BD}" dt="2026-01-16T17:02:01.926" v="62"/>
          <ac:spMkLst>
            <pc:docMk/>
            <pc:sldMk cId="802474741" sldId="372"/>
            <ac:spMk id="64" creationId="{D74A4382-E3AD-430A-9A1F-DFA3E0E77A7D}"/>
          </ac:spMkLst>
        </pc:spChg>
        <pc:spChg chg="add del">
          <ac:chgData name="Rosa Carolina Ayala Calvo" userId="S::rhv3978@wmich.edu::ceeaccb2-5aaf-48bd-ae1a-a0c9382ef857" providerId="AD" clId="Web-{1F296930-1DCC-D3AC-C854-521395CCC9BD}" dt="2026-01-16T17:02:01.926" v="62"/>
          <ac:spMkLst>
            <pc:docMk/>
            <pc:sldMk cId="802474741" sldId="372"/>
            <ac:spMk id="66" creationId="{79F40191-0F44-4FD1-82CC-ACB507C14BE6}"/>
          </ac:spMkLst>
        </pc:spChg>
      </pc:sldChg>
      <pc:sldChg chg="modSp mod modClrScheme chgLayout">
        <pc:chgData name="Rosa Carolina Ayala Calvo" userId="S::rhv3978@wmich.edu::ceeaccb2-5aaf-48bd-ae1a-a0c9382ef857" providerId="AD" clId="Web-{1F296930-1DCC-D3AC-C854-521395CCC9BD}" dt="2026-01-16T17:02:01.926" v="62"/>
        <pc:sldMkLst>
          <pc:docMk/>
          <pc:sldMk cId="205332019" sldId="373"/>
        </pc:sldMkLst>
        <pc:spChg chg="mod ord">
          <ac:chgData name="Rosa Carolina Ayala Calvo" userId="S::rhv3978@wmich.edu::ceeaccb2-5aaf-48bd-ae1a-a0c9382ef857" providerId="AD" clId="Web-{1F296930-1DCC-D3AC-C854-521395CCC9BD}" dt="2026-01-16T17:02:01.926" v="62"/>
          <ac:spMkLst>
            <pc:docMk/>
            <pc:sldMk cId="205332019" sldId="373"/>
            <ac:spMk id="2" creationId="{331E4C43-BE9E-8354-DC95-14002E909DA4}"/>
          </ac:spMkLst>
        </pc:spChg>
      </pc:sldChg>
      <pc:sldChg chg="modSp mod modClrScheme chgLayout">
        <pc:chgData name="Rosa Carolina Ayala Calvo" userId="S::rhv3978@wmich.edu::ceeaccb2-5aaf-48bd-ae1a-a0c9382ef857" providerId="AD" clId="Web-{1F296930-1DCC-D3AC-C854-521395CCC9BD}" dt="2026-01-16T17:02:01.926" v="62"/>
        <pc:sldMkLst>
          <pc:docMk/>
          <pc:sldMk cId="2418566220" sldId="374"/>
        </pc:sldMkLst>
        <pc:spChg chg="mod ord">
          <ac:chgData name="Rosa Carolina Ayala Calvo" userId="S::rhv3978@wmich.edu::ceeaccb2-5aaf-48bd-ae1a-a0c9382ef857" providerId="AD" clId="Web-{1F296930-1DCC-D3AC-C854-521395CCC9BD}" dt="2026-01-16T17:02:01.926" v="62"/>
          <ac:spMkLst>
            <pc:docMk/>
            <pc:sldMk cId="2418566220" sldId="374"/>
            <ac:spMk id="2" creationId="{30244927-4056-6133-D916-EB6B702AFDFC}"/>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1357876441" sldId="375"/>
        </pc:sldMkLst>
        <pc:spChg chg="mod ord">
          <ac:chgData name="Rosa Carolina Ayala Calvo" userId="S::rhv3978@wmich.edu::ceeaccb2-5aaf-48bd-ae1a-a0c9382ef857" providerId="AD" clId="Web-{1F296930-1DCC-D3AC-C854-521395CCC9BD}" dt="2026-01-16T17:02:01.926" v="62"/>
          <ac:spMkLst>
            <pc:docMk/>
            <pc:sldMk cId="1357876441" sldId="375"/>
            <ac:spMk id="2" creationId="{6A66A556-332B-2BCA-4EFC-32392DBF1EA7}"/>
          </ac:spMkLst>
        </pc:spChg>
        <pc:spChg chg="add del">
          <ac:chgData name="Rosa Carolina Ayala Calvo" userId="S::rhv3978@wmich.edu::ceeaccb2-5aaf-48bd-ae1a-a0c9382ef857" providerId="AD" clId="Web-{1F296930-1DCC-D3AC-C854-521395CCC9BD}" dt="2026-01-16T17:02:01.926" v="62"/>
          <ac:spMkLst>
            <pc:docMk/>
            <pc:sldMk cId="1357876441" sldId="375"/>
            <ac:spMk id="1050" creationId="{7BBD5B30-C741-4E67-AFD8-17917090ABCC}"/>
          </ac:spMkLst>
        </pc:spChg>
        <pc:spChg chg="add del">
          <ac:chgData name="Rosa Carolina Ayala Calvo" userId="S::rhv3978@wmich.edu::ceeaccb2-5aaf-48bd-ae1a-a0c9382ef857" providerId="AD" clId="Web-{1F296930-1DCC-D3AC-C854-521395CCC9BD}" dt="2026-01-16T17:02:01.926" v="62"/>
          <ac:spMkLst>
            <pc:docMk/>
            <pc:sldMk cId="1357876441" sldId="375"/>
            <ac:spMk id="1052" creationId="{189BBEAA-BB93-4878-8C95-3C8AADE2E0C5}"/>
          </ac:spMkLst>
        </pc:spChg>
        <pc:spChg chg="add del">
          <ac:chgData name="Rosa Carolina Ayala Calvo" userId="S::rhv3978@wmich.edu::ceeaccb2-5aaf-48bd-ae1a-a0c9382ef857" providerId="AD" clId="Web-{1F296930-1DCC-D3AC-C854-521395CCC9BD}" dt="2026-01-16T17:02:01.926" v="62"/>
          <ac:spMkLst>
            <pc:docMk/>
            <pc:sldMk cId="1357876441" sldId="375"/>
            <ac:spMk id="1054" creationId="{D529C0C6-AAEB-4982-A9E6-BC6A8B2AEFB2}"/>
          </ac:spMkLst>
        </pc:spChg>
        <pc:spChg chg="add del">
          <ac:chgData name="Rosa Carolina Ayala Calvo" userId="S::rhv3978@wmich.edu::ceeaccb2-5aaf-48bd-ae1a-a0c9382ef857" providerId="AD" clId="Web-{1F296930-1DCC-D3AC-C854-521395CCC9BD}" dt="2026-01-16T17:02:01.926" v="62"/>
          <ac:spMkLst>
            <pc:docMk/>
            <pc:sldMk cId="1357876441" sldId="375"/>
            <ac:spMk id="1056" creationId="{80D36F24-5EC0-4A09-9836-6580E1D4B823}"/>
          </ac:spMkLst>
        </pc:spChg>
        <pc:spChg chg="add del">
          <ac:chgData name="Rosa Carolina Ayala Calvo" userId="S::rhv3978@wmich.edu::ceeaccb2-5aaf-48bd-ae1a-a0c9382ef857" providerId="AD" clId="Web-{1F296930-1DCC-D3AC-C854-521395CCC9BD}" dt="2026-01-16T17:02:01.926" v="62"/>
          <ac:spMkLst>
            <pc:docMk/>
            <pc:sldMk cId="1357876441" sldId="375"/>
            <ac:spMk id="1058" creationId="{7C0B334E-66E0-442A-8306-19629EC2DC59}"/>
          </ac:spMkLst>
        </pc:spChg>
      </pc:sldChg>
      <pc:sldChg chg="addSp delSp modSp mod modClrScheme delDesignElem chgLayout">
        <pc:chgData name="Rosa Carolina Ayala Calvo" userId="S::rhv3978@wmich.edu::ceeaccb2-5aaf-48bd-ae1a-a0c9382ef857" providerId="AD" clId="Web-{1F296930-1DCC-D3AC-C854-521395CCC9BD}" dt="2026-01-16T17:28:42.048" v="183" actId="20577"/>
        <pc:sldMkLst>
          <pc:docMk/>
          <pc:sldMk cId="3327309271" sldId="378"/>
        </pc:sldMkLst>
        <pc:spChg chg="mod ord">
          <ac:chgData name="Rosa Carolina Ayala Calvo" userId="S::rhv3978@wmich.edu::ceeaccb2-5aaf-48bd-ae1a-a0c9382ef857" providerId="AD" clId="Web-{1F296930-1DCC-D3AC-C854-521395CCC9BD}" dt="2026-01-16T17:08:37.066" v="119" actId="1076"/>
          <ac:spMkLst>
            <pc:docMk/>
            <pc:sldMk cId="3327309271" sldId="378"/>
            <ac:spMk id="2" creationId="{62E67456-6202-885B-1D1D-E0890BAAB4B5}"/>
          </ac:spMkLst>
        </pc:spChg>
        <pc:spChg chg="mod">
          <ac:chgData name="Rosa Carolina Ayala Calvo" userId="S::rhv3978@wmich.edu::ceeaccb2-5aaf-48bd-ae1a-a0c9382ef857" providerId="AD" clId="Web-{1F296930-1DCC-D3AC-C854-521395CCC9BD}" dt="2026-01-16T17:28:42.048" v="183" actId="20577"/>
          <ac:spMkLst>
            <pc:docMk/>
            <pc:sldMk cId="3327309271" sldId="378"/>
            <ac:spMk id="3" creationId="{B20F9A42-8D28-3C8F-8FFE-7D34D49E5143}"/>
          </ac:spMkLst>
        </pc:spChg>
        <pc:spChg chg="add mod ord">
          <ac:chgData name="Rosa Carolina Ayala Calvo" userId="S::rhv3978@wmich.edu::ceeaccb2-5aaf-48bd-ae1a-a0c9382ef857" providerId="AD" clId="Web-{1F296930-1DCC-D3AC-C854-521395CCC9BD}" dt="2026-01-16T17:08:37.066" v="118" actId="1076"/>
          <ac:spMkLst>
            <pc:docMk/>
            <pc:sldMk cId="3327309271" sldId="378"/>
            <ac:spMk id="4" creationId="{50763438-B737-B478-19A4-182133E28117}"/>
          </ac:spMkLst>
        </pc:spChg>
        <pc:spChg chg="add mod">
          <ac:chgData name="Rosa Carolina Ayala Calvo" userId="S::rhv3978@wmich.edu::ceeaccb2-5aaf-48bd-ae1a-a0c9382ef857" providerId="AD" clId="Web-{1F296930-1DCC-D3AC-C854-521395CCC9BD}" dt="2026-01-16T17:12:32.159" v="158"/>
          <ac:spMkLst>
            <pc:docMk/>
            <pc:sldMk cId="3327309271" sldId="378"/>
            <ac:spMk id="8" creationId="{7570F931-4F71-6C95-CECC-A71ADB560ABD}"/>
          </ac:spMkLst>
        </pc:spChg>
        <pc:spChg chg="add">
          <ac:chgData name="Rosa Carolina Ayala Calvo" userId="S::rhv3978@wmich.edu::ceeaccb2-5aaf-48bd-ae1a-a0c9382ef857" providerId="AD" clId="Web-{1F296930-1DCC-D3AC-C854-521395CCC9BD}" dt="2026-01-16T17:02:23.395" v="63"/>
          <ac:spMkLst>
            <pc:docMk/>
            <pc:sldMk cId="3327309271" sldId="378"/>
            <ac:spMk id="45" creationId="{43C823D3-D619-407C-89E0-C6F6B1E7A42A}"/>
          </ac:spMkLst>
        </pc:spChg>
        <pc:spChg chg="add">
          <ac:chgData name="Rosa Carolina Ayala Calvo" userId="S::rhv3978@wmich.edu::ceeaccb2-5aaf-48bd-ae1a-a0c9382ef857" providerId="AD" clId="Web-{1F296930-1DCC-D3AC-C854-521395CCC9BD}" dt="2026-01-16T17:02:23.395" v="63"/>
          <ac:spMkLst>
            <pc:docMk/>
            <pc:sldMk cId="3327309271" sldId="378"/>
            <ac:spMk id="47" creationId="{047F8E3E-2FFA-4A0F-B3C7-E57ADDCFB415}"/>
          </ac:spMkLst>
        </pc:spChg>
        <pc:grpChg chg="add">
          <ac:chgData name="Rosa Carolina Ayala Calvo" userId="S::rhv3978@wmich.edu::ceeaccb2-5aaf-48bd-ae1a-a0c9382ef857" providerId="AD" clId="Web-{1F296930-1DCC-D3AC-C854-521395CCC9BD}" dt="2026-01-16T17:02:23.395" v="63"/>
          <ac:grpSpMkLst>
            <pc:docMk/>
            <pc:sldMk cId="3327309271" sldId="378"/>
            <ac:grpSpMk id="49" creationId="{33D939F1-7ABE-4D0E-946A-43F37F556AFD}"/>
          </ac:grpSpMkLst>
        </pc:grpChg>
        <pc:grpChg chg="add">
          <ac:chgData name="Rosa Carolina Ayala Calvo" userId="S::rhv3978@wmich.edu::ceeaccb2-5aaf-48bd-ae1a-a0c9382ef857" providerId="AD" clId="Web-{1F296930-1DCC-D3AC-C854-521395CCC9BD}" dt="2026-01-16T17:02:23.395" v="63"/>
          <ac:grpSpMkLst>
            <pc:docMk/>
            <pc:sldMk cId="3327309271" sldId="378"/>
            <ac:grpSpMk id="55" creationId="{9DB3963A-4187-4A72-9DA4-CA6BADE22931}"/>
          </ac:grpSpMkLst>
        </pc:grpChg>
        <pc:picChg chg="mod ord">
          <ac:chgData name="Rosa Carolina Ayala Calvo" userId="S::rhv3978@wmich.edu::ceeaccb2-5aaf-48bd-ae1a-a0c9382ef857" providerId="AD" clId="Web-{1F296930-1DCC-D3AC-C854-521395CCC9BD}" dt="2026-01-16T17:08:31.144" v="117" actId="1076"/>
          <ac:picMkLst>
            <pc:docMk/>
            <pc:sldMk cId="3327309271" sldId="378"/>
            <ac:picMk id="5" creationId="{9B737DFD-9FDE-286D-CBDE-DAC76835DD4D}"/>
          </ac:picMkLst>
        </pc:picChg>
        <pc:picChg chg="add mod">
          <ac:chgData name="Rosa Carolina Ayala Calvo" userId="S::rhv3978@wmich.edu::ceeaccb2-5aaf-48bd-ae1a-a0c9382ef857" providerId="AD" clId="Web-{1F296930-1DCC-D3AC-C854-521395CCC9BD}" dt="2026-01-16T17:12:07.987" v="150" actId="1076"/>
          <ac:picMkLst>
            <pc:docMk/>
            <pc:sldMk cId="3327309271" sldId="378"/>
            <ac:picMk id="6" creationId="{F3308D90-97CD-313B-D159-0F59B99F3A74}"/>
          </ac:picMkLst>
        </pc:picChg>
      </pc:sldChg>
      <pc:sldChg chg="addSp modSp mod setBg modClrScheme chgLayout">
        <pc:chgData name="Rosa Carolina Ayala Calvo" userId="S::rhv3978@wmich.edu::ceeaccb2-5aaf-48bd-ae1a-a0c9382ef857" providerId="AD" clId="Web-{1F296930-1DCC-D3AC-C854-521395CCC9BD}" dt="2026-01-16T17:13:58.175" v="166"/>
        <pc:sldMkLst>
          <pc:docMk/>
          <pc:sldMk cId="1138901092" sldId="379"/>
        </pc:sldMkLst>
        <pc:spChg chg="add">
          <ac:chgData name="Rosa Carolina Ayala Calvo" userId="S::rhv3978@wmich.edu::ceeaccb2-5aaf-48bd-ae1a-a0c9382ef857" providerId="AD" clId="Web-{1F296930-1DCC-D3AC-C854-521395CCC9BD}" dt="2026-01-16T17:13:58.175" v="166"/>
          <ac:spMkLst>
            <pc:docMk/>
            <pc:sldMk cId="1138901092" sldId="379"/>
            <ac:spMk id="9" creationId="{32BC26D8-82FB-445E-AA49-62A77D7C1EE0}"/>
          </ac:spMkLst>
        </pc:spChg>
        <pc:spChg chg="add">
          <ac:chgData name="Rosa Carolina Ayala Calvo" userId="S::rhv3978@wmich.edu::ceeaccb2-5aaf-48bd-ae1a-a0c9382ef857" providerId="AD" clId="Web-{1F296930-1DCC-D3AC-C854-521395CCC9BD}" dt="2026-01-16T17:13:58.175" v="166"/>
          <ac:spMkLst>
            <pc:docMk/>
            <pc:sldMk cId="1138901092" sldId="379"/>
            <ac:spMk id="11" creationId="{CB44330D-EA18-4254-AA95-EB49948539B8}"/>
          </ac:spMkLst>
        </pc:spChg>
        <pc:picChg chg="mod">
          <ac:chgData name="Rosa Carolina Ayala Calvo" userId="S::rhv3978@wmich.edu::ceeaccb2-5aaf-48bd-ae1a-a0c9382ef857" providerId="AD" clId="Web-{1F296930-1DCC-D3AC-C854-521395CCC9BD}" dt="2026-01-16T17:13:58.175" v="166"/>
          <ac:picMkLst>
            <pc:docMk/>
            <pc:sldMk cId="1138901092" sldId="379"/>
            <ac:picMk id="2" creationId="{C02A064E-AEA5-421E-F22D-6B1F89CA54D3}"/>
          </ac:picMkLst>
        </pc:picChg>
        <pc:picChg chg="add">
          <ac:chgData name="Rosa Carolina Ayala Calvo" userId="S::rhv3978@wmich.edu::ceeaccb2-5aaf-48bd-ae1a-a0c9382ef857" providerId="AD" clId="Web-{1F296930-1DCC-D3AC-C854-521395CCC9BD}" dt="2026-01-16T17:13:53.331" v="165"/>
          <ac:picMkLst>
            <pc:docMk/>
            <pc:sldMk cId="1138901092" sldId="379"/>
            <ac:picMk id="4" creationId="{8E49A54A-2C1B-EBC9-5521-7C6C73A11EED}"/>
          </ac:picMkLst>
        </pc:picChg>
      </pc:sldChg>
      <pc:sldChg chg="addSp delSp modSp mod modClrScheme delDesignElem chgLayout">
        <pc:chgData name="Rosa Carolina Ayala Calvo" userId="S::rhv3978@wmich.edu::ceeaccb2-5aaf-48bd-ae1a-a0c9382ef857" providerId="AD" clId="Web-{1F296930-1DCC-D3AC-C854-521395CCC9BD}" dt="2026-01-16T17:10:11.925" v="130" actId="1076"/>
        <pc:sldMkLst>
          <pc:docMk/>
          <pc:sldMk cId="3696336472" sldId="380"/>
        </pc:sldMkLst>
        <pc:spChg chg="mod ord">
          <ac:chgData name="Rosa Carolina Ayala Calvo" userId="S::rhv3978@wmich.edu::ceeaccb2-5aaf-48bd-ae1a-a0c9382ef857" providerId="AD" clId="Web-{1F296930-1DCC-D3AC-C854-521395CCC9BD}" dt="2026-01-16T17:02:01.926" v="62"/>
          <ac:spMkLst>
            <pc:docMk/>
            <pc:sldMk cId="3696336472" sldId="380"/>
            <ac:spMk id="2" creationId="{F96EDAC3-1D37-FEC1-2CE5-9909EB628785}"/>
          </ac:spMkLst>
        </pc:spChg>
        <pc:spChg chg="mod ord">
          <ac:chgData name="Rosa Carolina Ayala Calvo" userId="S::rhv3978@wmich.edu::ceeaccb2-5aaf-48bd-ae1a-a0c9382ef857" providerId="AD" clId="Web-{1F296930-1DCC-D3AC-C854-521395CCC9BD}" dt="2026-01-16T17:02:01.926" v="62"/>
          <ac:spMkLst>
            <pc:docMk/>
            <pc:sldMk cId="3696336472" sldId="380"/>
            <ac:spMk id="4" creationId="{72E20290-1EDB-E725-B3A6-B210D0DB63BC}"/>
          </ac:spMkLst>
        </pc:spChg>
        <pc:spChg chg="add del">
          <ac:chgData name="Rosa Carolina Ayala Calvo" userId="S::rhv3978@wmich.edu::ceeaccb2-5aaf-48bd-ae1a-a0c9382ef857" providerId="AD" clId="Web-{1F296930-1DCC-D3AC-C854-521395CCC9BD}" dt="2026-01-16T17:02:01.926" v="62"/>
          <ac:spMkLst>
            <pc:docMk/>
            <pc:sldMk cId="3696336472" sldId="380"/>
            <ac:spMk id="10" creationId="{D1D34770-47A8-402C-AF23-2B653F2D88C1}"/>
          </ac:spMkLst>
        </pc:spChg>
        <pc:picChg chg="mod ord">
          <ac:chgData name="Rosa Carolina Ayala Calvo" userId="S::rhv3978@wmich.edu::ceeaccb2-5aaf-48bd-ae1a-a0c9382ef857" providerId="AD" clId="Web-{1F296930-1DCC-D3AC-C854-521395CCC9BD}" dt="2026-01-16T17:02:01.926" v="62"/>
          <ac:picMkLst>
            <pc:docMk/>
            <pc:sldMk cId="3696336472" sldId="380"/>
            <ac:picMk id="5" creationId="{9CEC8803-55D5-C232-DD77-9FC80458CE17}"/>
          </ac:picMkLst>
        </pc:picChg>
        <pc:picChg chg="add mod">
          <ac:chgData name="Rosa Carolina Ayala Calvo" userId="S::rhv3978@wmich.edu::ceeaccb2-5aaf-48bd-ae1a-a0c9382ef857" providerId="AD" clId="Web-{1F296930-1DCC-D3AC-C854-521395CCC9BD}" dt="2026-01-16T17:10:11.925" v="130" actId="1076"/>
          <ac:picMkLst>
            <pc:docMk/>
            <pc:sldMk cId="3696336472" sldId="380"/>
            <ac:picMk id="6" creationId="{7CB55BF8-8518-7420-F30D-92944B3827F8}"/>
          </ac:picMkLst>
        </pc:picChg>
      </pc:sldChg>
      <pc:sldChg chg="mod modClrScheme chgLayout">
        <pc:chgData name="Rosa Carolina Ayala Calvo" userId="S::rhv3978@wmich.edu::ceeaccb2-5aaf-48bd-ae1a-a0c9382ef857" providerId="AD" clId="Web-{1F296930-1DCC-D3AC-C854-521395CCC9BD}" dt="2026-01-16T17:02:01.926" v="62"/>
        <pc:sldMkLst>
          <pc:docMk/>
          <pc:sldMk cId="3914582150" sldId="382"/>
        </pc:sldMkLst>
      </pc:sldChg>
      <pc:sldChg chg="mod modClrScheme chgLayout">
        <pc:chgData name="Rosa Carolina Ayala Calvo" userId="S::rhv3978@wmich.edu::ceeaccb2-5aaf-48bd-ae1a-a0c9382ef857" providerId="AD" clId="Web-{1F296930-1DCC-D3AC-C854-521395CCC9BD}" dt="2026-01-16T17:02:01.926" v="62"/>
        <pc:sldMkLst>
          <pc:docMk/>
          <pc:sldMk cId="929668329" sldId="383"/>
        </pc:sldMkLst>
      </pc:sldChg>
      <pc:sldChg chg="addSp delSp mod modClrScheme delDesignElem chgLayout">
        <pc:chgData name="Rosa Carolina Ayala Calvo" userId="S::rhv3978@wmich.edu::ceeaccb2-5aaf-48bd-ae1a-a0c9382ef857" providerId="AD" clId="Web-{1F296930-1DCC-D3AC-C854-521395CCC9BD}" dt="2026-01-16T17:02:01.926" v="62"/>
        <pc:sldMkLst>
          <pc:docMk/>
          <pc:sldMk cId="1450810778" sldId="384"/>
        </pc:sldMkLst>
        <pc:spChg chg="add del">
          <ac:chgData name="Rosa Carolina Ayala Calvo" userId="S::rhv3978@wmich.edu::ceeaccb2-5aaf-48bd-ae1a-a0c9382ef857" providerId="AD" clId="Web-{1F296930-1DCC-D3AC-C854-521395CCC9BD}" dt="2026-01-16T17:02:01.926" v="62"/>
          <ac:spMkLst>
            <pc:docMk/>
            <pc:sldMk cId="1450810778" sldId="384"/>
            <ac:spMk id="59" creationId="{6753252F-4873-4F63-801D-CC719279A7D5}"/>
          </ac:spMkLst>
        </pc:spChg>
        <pc:spChg chg="add del">
          <ac:chgData name="Rosa Carolina Ayala Calvo" userId="S::rhv3978@wmich.edu::ceeaccb2-5aaf-48bd-ae1a-a0c9382ef857" providerId="AD" clId="Web-{1F296930-1DCC-D3AC-C854-521395CCC9BD}" dt="2026-01-16T17:02:01.926" v="62"/>
          <ac:spMkLst>
            <pc:docMk/>
            <pc:sldMk cId="1450810778" sldId="384"/>
            <ac:spMk id="61" creationId="{047C8CCB-F95D-4249-92DD-651249D3535A}"/>
          </ac:spMkLst>
        </pc:spChg>
      </pc:sldChg>
      <pc:sldChg chg="mod modClrScheme chgLayout">
        <pc:chgData name="Rosa Carolina Ayala Calvo" userId="S::rhv3978@wmich.edu::ceeaccb2-5aaf-48bd-ae1a-a0c9382ef857" providerId="AD" clId="Web-{1F296930-1DCC-D3AC-C854-521395CCC9BD}" dt="2026-01-16T17:02:01.926" v="62"/>
        <pc:sldMkLst>
          <pc:docMk/>
          <pc:sldMk cId="81489842" sldId="385"/>
        </pc:sldMkLst>
      </pc:sldChg>
      <pc:sldChg chg="modSp mod modClrScheme chgLayout">
        <pc:chgData name="Rosa Carolina Ayala Calvo" userId="S::rhv3978@wmich.edu::ceeaccb2-5aaf-48bd-ae1a-a0c9382ef857" providerId="AD" clId="Web-{1F296930-1DCC-D3AC-C854-521395CCC9BD}" dt="2026-01-16T17:02:01.926" v="62"/>
        <pc:sldMkLst>
          <pc:docMk/>
          <pc:sldMk cId="826780184" sldId="386"/>
        </pc:sldMkLst>
        <pc:spChg chg="mod ord">
          <ac:chgData name="Rosa Carolina Ayala Calvo" userId="S::rhv3978@wmich.edu::ceeaccb2-5aaf-48bd-ae1a-a0c9382ef857" providerId="AD" clId="Web-{1F296930-1DCC-D3AC-C854-521395CCC9BD}" dt="2026-01-16T17:02:01.926" v="62"/>
          <ac:spMkLst>
            <pc:docMk/>
            <pc:sldMk cId="826780184" sldId="386"/>
            <ac:spMk id="4" creationId="{39192369-CC98-0CC7-6F1D-5EDEA12A8557}"/>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3692783679" sldId="387"/>
        </pc:sldMkLst>
        <pc:spChg chg="mod ord">
          <ac:chgData name="Rosa Carolina Ayala Calvo" userId="S::rhv3978@wmich.edu::ceeaccb2-5aaf-48bd-ae1a-a0c9382ef857" providerId="AD" clId="Web-{1F296930-1DCC-D3AC-C854-521395CCC9BD}" dt="2026-01-16T17:02:01.926" v="62"/>
          <ac:spMkLst>
            <pc:docMk/>
            <pc:sldMk cId="3692783679" sldId="387"/>
            <ac:spMk id="2" creationId="{EBBE6607-01FC-D155-B672-2F7D9A81BE25}"/>
          </ac:spMkLst>
        </pc:spChg>
        <pc:spChg chg="add del">
          <ac:chgData name="Rosa Carolina Ayala Calvo" userId="S::rhv3978@wmich.edu::ceeaccb2-5aaf-48bd-ae1a-a0c9382ef857" providerId="AD" clId="Web-{1F296930-1DCC-D3AC-C854-521395CCC9BD}" dt="2026-01-16T17:02:01.926" v="62"/>
          <ac:spMkLst>
            <pc:docMk/>
            <pc:sldMk cId="3692783679" sldId="387"/>
            <ac:spMk id="45" creationId="{9B7AD9F6-8CE7-4299-8FC6-328F4DCD3FF9}"/>
          </ac:spMkLst>
        </pc:spChg>
        <pc:spChg chg="add del">
          <ac:chgData name="Rosa Carolina Ayala Calvo" userId="S::rhv3978@wmich.edu::ceeaccb2-5aaf-48bd-ae1a-a0c9382ef857" providerId="AD" clId="Web-{1F296930-1DCC-D3AC-C854-521395CCC9BD}" dt="2026-01-16T17:02:01.926" v="62"/>
          <ac:spMkLst>
            <pc:docMk/>
            <pc:sldMk cId="3692783679" sldId="387"/>
            <ac:spMk id="47" creationId="{F49775AF-8896-43EE-92C6-83497D6DC56F}"/>
          </ac:spMkLst>
        </pc:spChg>
      </pc:sldChg>
      <pc:sldChg chg="mod modClrScheme chgLayout">
        <pc:chgData name="Rosa Carolina Ayala Calvo" userId="S::rhv3978@wmich.edu::ceeaccb2-5aaf-48bd-ae1a-a0c9382ef857" providerId="AD" clId="Web-{1F296930-1DCC-D3AC-C854-521395CCC9BD}" dt="2026-01-16T17:02:01.926" v="62"/>
        <pc:sldMkLst>
          <pc:docMk/>
          <pc:sldMk cId="3226062102" sldId="388"/>
        </pc:sldMkLst>
      </pc:sldChg>
      <pc:sldChg chg="mod modClrScheme chgLayout">
        <pc:chgData name="Rosa Carolina Ayala Calvo" userId="S::rhv3978@wmich.edu::ceeaccb2-5aaf-48bd-ae1a-a0c9382ef857" providerId="AD" clId="Web-{1F296930-1DCC-D3AC-C854-521395CCC9BD}" dt="2026-01-16T17:02:01.926" v="62"/>
        <pc:sldMkLst>
          <pc:docMk/>
          <pc:sldMk cId="1174547905" sldId="389"/>
        </pc:sldMkLst>
      </pc:sldChg>
      <pc:sldChg chg="mod modClrScheme chgLayout">
        <pc:chgData name="Rosa Carolina Ayala Calvo" userId="S::rhv3978@wmich.edu::ceeaccb2-5aaf-48bd-ae1a-a0c9382ef857" providerId="AD" clId="Web-{1F296930-1DCC-D3AC-C854-521395CCC9BD}" dt="2026-01-16T17:02:01.926" v="62"/>
        <pc:sldMkLst>
          <pc:docMk/>
          <pc:sldMk cId="982273241" sldId="390"/>
        </pc:sldMkLst>
      </pc:sldChg>
      <pc:sldChg chg="mod modClrScheme chgLayout">
        <pc:chgData name="Rosa Carolina Ayala Calvo" userId="S::rhv3978@wmich.edu::ceeaccb2-5aaf-48bd-ae1a-a0c9382ef857" providerId="AD" clId="Web-{1F296930-1DCC-D3AC-C854-521395CCC9BD}" dt="2026-01-16T17:02:01.926" v="62"/>
        <pc:sldMkLst>
          <pc:docMk/>
          <pc:sldMk cId="4166482832" sldId="391"/>
        </pc:sldMkLst>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2541229728" sldId="392"/>
        </pc:sldMkLst>
        <pc:spChg chg="mod ord">
          <ac:chgData name="Rosa Carolina Ayala Calvo" userId="S::rhv3978@wmich.edu::ceeaccb2-5aaf-48bd-ae1a-a0c9382ef857" providerId="AD" clId="Web-{1F296930-1DCC-D3AC-C854-521395CCC9BD}" dt="2026-01-16T17:02:01.926" v="62"/>
          <ac:spMkLst>
            <pc:docMk/>
            <pc:sldMk cId="2541229728" sldId="392"/>
            <ac:spMk id="3" creationId="{73133FEA-E0D8-BF5E-51E9-906B77DA7CA1}"/>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2883899223" sldId="393"/>
        </pc:sldMkLst>
        <pc:spChg chg="mod ord">
          <ac:chgData name="Rosa Carolina Ayala Calvo" userId="S::rhv3978@wmich.edu::ceeaccb2-5aaf-48bd-ae1a-a0c9382ef857" providerId="AD" clId="Web-{1F296930-1DCC-D3AC-C854-521395CCC9BD}" dt="2026-01-16T17:02:01.926" v="62"/>
          <ac:spMkLst>
            <pc:docMk/>
            <pc:sldMk cId="2883899223" sldId="393"/>
            <ac:spMk id="2" creationId="{0C0CFC18-7D44-8E44-CE3A-2EB7AD56607A}"/>
          </ac:spMkLst>
        </pc:spChg>
        <pc:spChg chg="add del">
          <ac:chgData name="Rosa Carolina Ayala Calvo" userId="S::rhv3978@wmich.edu::ceeaccb2-5aaf-48bd-ae1a-a0c9382ef857" providerId="AD" clId="Web-{1F296930-1DCC-D3AC-C854-521395CCC9BD}" dt="2026-01-16T17:02:01.926" v="62"/>
          <ac:spMkLst>
            <pc:docMk/>
            <pc:sldMk cId="2883899223" sldId="393"/>
            <ac:spMk id="15" creationId="{A4AC5506-6312-4701-8D3C-40187889A947}"/>
          </ac:spMkLst>
        </pc:spChg>
        <pc:picChg chg="mod ord">
          <ac:chgData name="Rosa Carolina Ayala Calvo" userId="S::rhv3978@wmich.edu::ceeaccb2-5aaf-48bd-ae1a-a0c9382ef857" providerId="AD" clId="Web-{1F296930-1DCC-D3AC-C854-521395CCC9BD}" dt="2026-01-16T17:02:01.926" v="62"/>
          <ac:picMkLst>
            <pc:docMk/>
            <pc:sldMk cId="2883899223" sldId="393"/>
            <ac:picMk id="4" creationId="{0C3067EF-CCAA-13AD-0126-313D0911FB6F}"/>
          </ac:picMkLst>
        </pc:pic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871763365" sldId="394"/>
        </pc:sldMkLst>
        <pc:spChg chg="mod ord">
          <ac:chgData name="Rosa Carolina Ayala Calvo" userId="S::rhv3978@wmich.edu::ceeaccb2-5aaf-48bd-ae1a-a0c9382ef857" providerId="AD" clId="Web-{1F296930-1DCC-D3AC-C854-521395CCC9BD}" dt="2026-01-16T17:02:01.926" v="62"/>
          <ac:spMkLst>
            <pc:docMk/>
            <pc:sldMk cId="871763365" sldId="394"/>
            <ac:spMk id="2" creationId="{5C98FC05-4306-AA14-1638-265E31E78B66}"/>
          </ac:spMkLst>
        </pc:spChg>
        <pc:spChg chg="add del">
          <ac:chgData name="Rosa Carolina Ayala Calvo" userId="S::rhv3978@wmich.edu::ceeaccb2-5aaf-48bd-ae1a-a0c9382ef857" providerId="AD" clId="Web-{1F296930-1DCC-D3AC-C854-521395CCC9BD}" dt="2026-01-16T17:02:01.926" v="62"/>
          <ac:spMkLst>
            <pc:docMk/>
            <pc:sldMk cId="871763365" sldId="394"/>
            <ac:spMk id="9" creationId="{37C89E4B-3C9F-44B9-8B86-D9E3D112D8EC}"/>
          </ac:spMkLst>
        </pc:spChg>
        <pc:picChg chg="mod ord">
          <ac:chgData name="Rosa Carolina Ayala Calvo" userId="S::rhv3978@wmich.edu::ceeaccb2-5aaf-48bd-ae1a-a0c9382ef857" providerId="AD" clId="Web-{1F296930-1DCC-D3AC-C854-521395CCC9BD}" dt="2026-01-16T17:02:01.926" v="62"/>
          <ac:picMkLst>
            <pc:docMk/>
            <pc:sldMk cId="871763365" sldId="394"/>
            <ac:picMk id="4" creationId="{451D476D-073B-2F83-3AA4-575FF0D1C3F5}"/>
          </ac:picMkLst>
        </pc:picChg>
        <pc:cxnChg chg="add del">
          <ac:chgData name="Rosa Carolina Ayala Calvo" userId="S::rhv3978@wmich.edu::ceeaccb2-5aaf-48bd-ae1a-a0c9382ef857" providerId="AD" clId="Web-{1F296930-1DCC-D3AC-C854-521395CCC9BD}" dt="2026-01-16T17:02:01.926" v="62"/>
          <ac:cxnSpMkLst>
            <pc:docMk/>
            <pc:sldMk cId="871763365" sldId="394"/>
            <ac:cxnSpMk id="11" creationId="{AA2EAA10-076F-46BD-8F0F-B9A2FB77A85C}"/>
          </ac:cxnSpMkLst>
        </pc:cxnChg>
        <pc:cxnChg chg="add del">
          <ac:chgData name="Rosa Carolina Ayala Calvo" userId="S::rhv3978@wmich.edu::ceeaccb2-5aaf-48bd-ae1a-a0c9382ef857" providerId="AD" clId="Web-{1F296930-1DCC-D3AC-C854-521395CCC9BD}" dt="2026-01-16T17:02:01.926" v="62"/>
          <ac:cxnSpMkLst>
            <pc:docMk/>
            <pc:sldMk cId="871763365" sldId="394"/>
            <ac:cxnSpMk id="13" creationId="{D891E407-403B-4764-86C9-33A56D3BCAA3}"/>
          </ac:cxnSpMkLst>
        </pc:cxn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3087739966" sldId="395"/>
        </pc:sldMkLst>
        <pc:spChg chg="mod ord">
          <ac:chgData name="Rosa Carolina Ayala Calvo" userId="S::rhv3978@wmich.edu::ceeaccb2-5aaf-48bd-ae1a-a0c9382ef857" providerId="AD" clId="Web-{1F296930-1DCC-D3AC-C854-521395CCC9BD}" dt="2026-01-16T17:02:01.926" v="62"/>
          <ac:spMkLst>
            <pc:docMk/>
            <pc:sldMk cId="3087739966" sldId="395"/>
            <ac:spMk id="2" creationId="{9980E3F4-4288-3247-B8AC-DD3EF9132C34}"/>
          </ac:spMkLst>
        </pc:spChg>
        <pc:spChg chg="add del">
          <ac:chgData name="Rosa Carolina Ayala Calvo" userId="S::rhv3978@wmich.edu::ceeaccb2-5aaf-48bd-ae1a-a0c9382ef857" providerId="AD" clId="Web-{1F296930-1DCC-D3AC-C854-521395CCC9BD}" dt="2026-01-16T17:02:01.926" v="62"/>
          <ac:spMkLst>
            <pc:docMk/>
            <pc:sldMk cId="3087739966" sldId="395"/>
            <ac:spMk id="37" creationId="{CF8AD9F3-9AF6-494F-83A3-2F677563935C}"/>
          </ac:spMkLst>
        </pc:spChg>
        <pc:spChg chg="add del">
          <ac:chgData name="Rosa Carolina Ayala Calvo" userId="S::rhv3978@wmich.edu::ceeaccb2-5aaf-48bd-ae1a-a0c9382ef857" providerId="AD" clId="Web-{1F296930-1DCC-D3AC-C854-521395CCC9BD}" dt="2026-01-16T17:02:01.926" v="62"/>
          <ac:spMkLst>
            <pc:docMk/>
            <pc:sldMk cId="3087739966" sldId="395"/>
            <ac:spMk id="38" creationId="{347D6575-0B06-40B2-9D0F-298202F6BCAC}"/>
          </ac:spMkLst>
        </pc:spChg>
        <pc:spChg chg="add del">
          <ac:chgData name="Rosa Carolina Ayala Calvo" userId="S::rhv3978@wmich.edu::ceeaccb2-5aaf-48bd-ae1a-a0c9382ef857" providerId="AD" clId="Web-{1F296930-1DCC-D3AC-C854-521395CCC9BD}" dt="2026-01-16T17:02:01.926" v="62"/>
          <ac:spMkLst>
            <pc:docMk/>
            <pc:sldMk cId="3087739966" sldId="395"/>
            <ac:spMk id="39" creationId="{0DA5DB8B-7E5C-4ABC-8069-A9A8806F3976}"/>
          </ac:spMkLst>
        </pc:spChg>
        <pc:spChg chg="add del">
          <ac:chgData name="Rosa Carolina Ayala Calvo" userId="S::rhv3978@wmich.edu::ceeaccb2-5aaf-48bd-ae1a-a0c9382ef857" providerId="AD" clId="Web-{1F296930-1DCC-D3AC-C854-521395CCC9BD}" dt="2026-01-16T17:02:01.926" v="62"/>
          <ac:spMkLst>
            <pc:docMk/>
            <pc:sldMk cId="3087739966" sldId="395"/>
            <ac:spMk id="40" creationId="{E2B33195-5BCA-4BB7-A82D-6739522687DD}"/>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3586809647" sldId="396"/>
        </pc:sldMkLst>
        <pc:spChg chg="mod ord">
          <ac:chgData name="Rosa Carolina Ayala Calvo" userId="S::rhv3978@wmich.edu::ceeaccb2-5aaf-48bd-ae1a-a0c9382ef857" providerId="AD" clId="Web-{1F296930-1DCC-D3AC-C854-521395CCC9BD}" dt="2026-01-16T17:02:01.926" v="62"/>
          <ac:spMkLst>
            <pc:docMk/>
            <pc:sldMk cId="3586809647" sldId="396"/>
            <ac:spMk id="3" creationId="{E6C8DDA7-A58F-B54B-2266-6BD2EBB462C3}"/>
          </ac:spMkLst>
        </pc:spChg>
        <pc:spChg chg="add del">
          <ac:chgData name="Rosa Carolina Ayala Calvo" userId="S::rhv3978@wmich.edu::ceeaccb2-5aaf-48bd-ae1a-a0c9382ef857" providerId="AD" clId="Web-{1F296930-1DCC-D3AC-C854-521395CCC9BD}" dt="2026-01-16T17:02:01.926" v="62"/>
          <ac:spMkLst>
            <pc:docMk/>
            <pc:sldMk cId="3586809647" sldId="396"/>
            <ac:spMk id="65" creationId="{2EB492CD-616E-47F8-933B-5E2D952A0593}"/>
          </ac:spMkLst>
        </pc:spChg>
        <pc:spChg chg="add del">
          <ac:chgData name="Rosa Carolina Ayala Calvo" userId="S::rhv3978@wmich.edu::ceeaccb2-5aaf-48bd-ae1a-a0c9382ef857" providerId="AD" clId="Web-{1F296930-1DCC-D3AC-C854-521395CCC9BD}" dt="2026-01-16T17:02:01.926" v="62"/>
          <ac:spMkLst>
            <pc:docMk/>
            <pc:sldMk cId="3586809647" sldId="396"/>
            <ac:spMk id="67" creationId="{0007FE00-9498-4706-B255-6437B0252C02}"/>
          </ac:spMkLst>
        </pc:spChg>
      </pc:sldChg>
      <pc:sldChg chg="modSp mod modClrScheme chgLayout">
        <pc:chgData name="Rosa Carolina Ayala Calvo" userId="S::rhv3978@wmich.edu::ceeaccb2-5aaf-48bd-ae1a-a0c9382ef857" providerId="AD" clId="Web-{1F296930-1DCC-D3AC-C854-521395CCC9BD}" dt="2026-01-16T17:02:01.926" v="62"/>
        <pc:sldMkLst>
          <pc:docMk/>
          <pc:sldMk cId="1834706239" sldId="397"/>
        </pc:sldMkLst>
        <pc:spChg chg="mod ord">
          <ac:chgData name="Rosa Carolina Ayala Calvo" userId="S::rhv3978@wmich.edu::ceeaccb2-5aaf-48bd-ae1a-a0c9382ef857" providerId="AD" clId="Web-{1F296930-1DCC-D3AC-C854-521395CCC9BD}" dt="2026-01-16T17:02:01.926" v="62"/>
          <ac:spMkLst>
            <pc:docMk/>
            <pc:sldMk cId="1834706239" sldId="397"/>
            <ac:spMk id="3" creationId="{D42ACC91-69DA-2912-37AA-CD916FE37721}"/>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1569784213" sldId="399"/>
        </pc:sldMkLst>
        <pc:spChg chg="mod ord">
          <ac:chgData name="Rosa Carolina Ayala Calvo" userId="S::rhv3978@wmich.edu::ceeaccb2-5aaf-48bd-ae1a-a0c9382ef857" providerId="AD" clId="Web-{1F296930-1DCC-D3AC-C854-521395CCC9BD}" dt="2026-01-16T17:02:01.926" v="62"/>
          <ac:spMkLst>
            <pc:docMk/>
            <pc:sldMk cId="1569784213" sldId="399"/>
            <ac:spMk id="2" creationId="{0BEBBAB3-9A10-20A0-E13A-15B7ECAD21A1}"/>
          </ac:spMkLst>
        </pc:spChg>
        <pc:spChg chg="add del">
          <ac:chgData name="Rosa Carolina Ayala Calvo" userId="S::rhv3978@wmich.edu::ceeaccb2-5aaf-48bd-ae1a-a0c9382ef857" providerId="AD" clId="Web-{1F296930-1DCC-D3AC-C854-521395CCC9BD}" dt="2026-01-16T17:02:01.926" v="62"/>
          <ac:spMkLst>
            <pc:docMk/>
            <pc:sldMk cId="1569784213" sldId="399"/>
            <ac:spMk id="29" creationId="{F49775AF-8896-43EE-92C6-83497D6DC56F}"/>
          </ac:spMkLst>
        </pc:spChg>
        <pc:spChg chg="add del">
          <ac:chgData name="Rosa Carolina Ayala Calvo" userId="S::rhv3978@wmich.edu::ceeaccb2-5aaf-48bd-ae1a-a0c9382ef857" providerId="AD" clId="Web-{1F296930-1DCC-D3AC-C854-521395CCC9BD}" dt="2026-01-16T17:02:01.926" v="62"/>
          <ac:spMkLst>
            <pc:docMk/>
            <pc:sldMk cId="1569784213" sldId="399"/>
            <ac:spMk id="30" creationId="{9B7AD9F6-8CE7-4299-8FC6-328F4DCD3FF9}"/>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752868554" sldId="400"/>
        </pc:sldMkLst>
        <pc:spChg chg="mod ord">
          <ac:chgData name="Rosa Carolina Ayala Calvo" userId="S::rhv3978@wmich.edu::ceeaccb2-5aaf-48bd-ae1a-a0c9382ef857" providerId="AD" clId="Web-{1F296930-1DCC-D3AC-C854-521395CCC9BD}" dt="2026-01-16T17:02:01.926" v="62"/>
          <ac:spMkLst>
            <pc:docMk/>
            <pc:sldMk cId="752868554" sldId="400"/>
            <ac:spMk id="3" creationId="{245D9E22-A485-B01D-7D05-247B8EE3C800}"/>
          </ac:spMkLst>
        </pc:spChg>
        <pc:spChg chg="add del">
          <ac:chgData name="Rosa Carolina Ayala Calvo" userId="S::rhv3978@wmich.edu::ceeaccb2-5aaf-48bd-ae1a-a0c9382ef857" providerId="AD" clId="Web-{1F296930-1DCC-D3AC-C854-521395CCC9BD}" dt="2026-01-16T17:02:01.926" v="62"/>
          <ac:spMkLst>
            <pc:docMk/>
            <pc:sldMk cId="752868554" sldId="400"/>
            <ac:spMk id="12" creationId="{B712E947-0734-45F9-9C4F-41114EC3A33E}"/>
          </ac:spMkLst>
        </pc:spChg>
        <pc:spChg chg="add del">
          <ac:chgData name="Rosa Carolina Ayala Calvo" userId="S::rhv3978@wmich.edu::ceeaccb2-5aaf-48bd-ae1a-a0c9382ef857" providerId="AD" clId="Web-{1F296930-1DCC-D3AC-C854-521395CCC9BD}" dt="2026-01-16T17:02:01.926" v="62"/>
          <ac:spMkLst>
            <pc:docMk/>
            <pc:sldMk cId="752868554" sldId="400"/>
            <ac:spMk id="14" creationId="{5A65989E-BBD5-44D7-AA86-7AFD5D46BBC0}"/>
          </ac:spMkLst>
        </pc:spChg>
        <pc:spChg chg="add del">
          <ac:chgData name="Rosa Carolina Ayala Calvo" userId="S::rhv3978@wmich.edu::ceeaccb2-5aaf-48bd-ae1a-a0c9382ef857" providerId="AD" clId="Web-{1F296930-1DCC-D3AC-C854-521395CCC9BD}" dt="2026-01-16T17:02:01.926" v="62"/>
          <ac:spMkLst>
            <pc:docMk/>
            <pc:sldMk cId="752868554" sldId="400"/>
            <ac:spMk id="16" creationId="{231A2881-D8D7-4A7D-ACA3-E9F849F853D8}"/>
          </ac:spMkLst>
        </pc:sp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865304036" sldId="401"/>
        </pc:sldMkLst>
        <pc:spChg chg="mod ord">
          <ac:chgData name="Rosa Carolina Ayala Calvo" userId="S::rhv3978@wmich.edu::ceeaccb2-5aaf-48bd-ae1a-a0c9382ef857" providerId="AD" clId="Web-{1F296930-1DCC-D3AC-C854-521395CCC9BD}" dt="2026-01-16T17:02:01.926" v="62"/>
          <ac:spMkLst>
            <pc:docMk/>
            <pc:sldMk cId="865304036" sldId="401"/>
            <ac:spMk id="3" creationId="{44A948A5-083F-E2CD-7A9B-86732A561724}"/>
          </ac:spMkLst>
        </pc:spChg>
        <pc:spChg chg="add del">
          <ac:chgData name="Rosa Carolina Ayala Calvo" userId="S::rhv3978@wmich.edu::ceeaccb2-5aaf-48bd-ae1a-a0c9382ef857" providerId="AD" clId="Web-{1F296930-1DCC-D3AC-C854-521395CCC9BD}" dt="2026-01-16T17:02:01.926" v="62"/>
          <ac:spMkLst>
            <pc:docMk/>
            <pc:sldMk cId="865304036" sldId="401"/>
            <ac:spMk id="32" creationId="{F13C74B1-5B17-4795-BED0-7140497B445A}"/>
          </ac:spMkLst>
        </pc:spChg>
        <pc:spChg chg="add del">
          <ac:chgData name="Rosa Carolina Ayala Calvo" userId="S::rhv3978@wmich.edu::ceeaccb2-5aaf-48bd-ae1a-a0c9382ef857" providerId="AD" clId="Web-{1F296930-1DCC-D3AC-C854-521395CCC9BD}" dt="2026-01-16T17:02:01.926" v="62"/>
          <ac:spMkLst>
            <pc:docMk/>
            <pc:sldMk cId="865304036" sldId="401"/>
            <ac:spMk id="34" creationId="{D4974D33-8DC5-464E-8C6D-BE58F0669C17}"/>
          </ac:spMkLst>
        </pc:spChg>
      </pc:sldChg>
      <pc:sldChg chg="modSp mod modClrScheme chgLayout">
        <pc:chgData name="Rosa Carolina Ayala Calvo" userId="S::rhv3978@wmich.edu::ceeaccb2-5aaf-48bd-ae1a-a0c9382ef857" providerId="AD" clId="Web-{1F296930-1DCC-D3AC-C854-521395CCC9BD}" dt="2026-01-16T17:02:01.926" v="62"/>
        <pc:sldMkLst>
          <pc:docMk/>
          <pc:sldMk cId="3987267340" sldId="402"/>
        </pc:sldMkLst>
        <pc:spChg chg="mod ord">
          <ac:chgData name="Rosa Carolina Ayala Calvo" userId="S::rhv3978@wmich.edu::ceeaccb2-5aaf-48bd-ae1a-a0c9382ef857" providerId="AD" clId="Web-{1F296930-1DCC-D3AC-C854-521395CCC9BD}" dt="2026-01-16T17:02:01.926" v="62"/>
          <ac:spMkLst>
            <pc:docMk/>
            <pc:sldMk cId="3987267340" sldId="402"/>
            <ac:spMk id="2" creationId="{849EA683-9521-09D8-3E48-95FAAFBEAAED}"/>
          </ac:spMkLst>
        </pc:spChg>
        <pc:spChg chg="mod ord">
          <ac:chgData name="Rosa Carolina Ayala Calvo" userId="S::rhv3978@wmich.edu::ceeaccb2-5aaf-48bd-ae1a-a0c9382ef857" providerId="AD" clId="Web-{1F296930-1DCC-D3AC-C854-521395CCC9BD}" dt="2026-01-16T17:02:01.926" v="62"/>
          <ac:spMkLst>
            <pc:docMk/>
            <pc:sldMk cId="3987267340" sldId="402"/>
            <ac:spMk id="3" creationId="{C082622D-271F-6785-82CB-D2AEFD9DDBCB}"/>
          </ac:spMkLst>
        </pc:spChg>
        <pc:spChg chg="mod ord">
          <ac:chgData name="Rosa Carolina Ayala Calvo" userId="S::rhv3978@wmich.edu::ceeaccb2-5aaf-48bd-ae1a-a0c9382ef857" providerId="AD" clId="Web-{1F296930-1DCC-D3AC-C854-521395CCC9BD}" dt="2026-01-16T17:02:01.926" v="62"/>
          <ac:spMkLst>
            <pc:docMk/>
            <pc:sldMk cId="3987267340" sldId="402"/>
            <ac:spMk id="4" creationId="{537A431F-5CC0-142F-23BA-0E3A896FD84A}"/>
          </ac:spMkLst>
        </pc:spChg>
      </pc:sldChg>
      <pc:sldChg chg="modSp mod modClrScheme chgLayout">
        <pc:chgData name="Rosa Carolina Ayala Calvo" userId="S::rhv3978@wmich.edu::ceeaccb2-5aaf-48bd-ae1a-a0c9382ef857" providerId="AD" clId="Web-{1F296930-1DCC-D3AC-C854-521395CCC9BD}" dt="2026-01-16T17:18:26.550" v="168" actId="20577"/>
        <pc:sldMkLst>
          <pc:docMk/>
          <pc:sldMk cId="3825642324" sldId="404"/>
        </pc:sldMkLst>
        <pc:spChg chg="mod ord">
          <ac:chgData name="Rosa Carolina Ayala Calvo" userId="S::rhv3978@wmich.edu::ceeaccb2-5aaf-48bd-ae1a-a0c9382ef857" providerId="AD" clId="Web-{1F296930-1DCC-D3AC-C854-521395CCC9BD}" dt="2026-01-16T17:18:26.550" v="168" actId="20577"/>
          <ac:spMkLst>
            <pc:docMk/>
            <pc:sldMk cId="3825642324" sldId="404"/>
            <ac:spMk id="2" creationId="{8B739C23-8A29-3DB7-185C-411B31EF145C}"/>
          </ac:spMkLst>
        </pc:spChg>
        <pc:graphicFrameChg chg="mod ord">
          <ac:chgData name="Rosa Carolina Ayala Calvo" userId="S::rhv3978@wmich.edu::ceeaccb2-5aaf-48bd-ae1a-a0c9382ef857" providerId="AD" clId="Web-{1F296930-1DCC-D3AC-C854-521395CCC9BD}" dt="2026-01-16T17:02:01.926" v="62"/>
          <ac:graphicFrameMkLst>
            <pc:docMk/>
            <pc:sldMk cId="3825642324" sldId="404"/>
            <ac:graphicFrameMk id="5" creationId="{4C2087A0-FA4B-7C66-221E-64A19363481E}"/>
          </ac:graphicFrameMkLst>
        </pc:graphicFrame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2317784380" sldId="405"/>
        </pc:sldMkLst>
        <pc:spChg chg="mod ord">
          <ac:chgData name="Rosa Carolina Ayala Calvo" userId="S::rhv3978@wmich.edu::ceeaccb2-5aaf-48bd-ae1a-a0c9382ef857" providerId="AD" clId="Web-{1F296930-1DCC-D3AC-C854-521395CCC9BD}" dt="2026-01-16T17:02:01.926" v="62"/>
          <ac:spMkLst>
            <pc:docMk/>
            <pc:sldMk cId="2317784380" sldId="405"/>
            <ac:spMk id="2" creationId="{64AF0103-A3B8-5D65-4B8E-2221C6B1826B}"/>
          </ac:spMkLst>
        </pc:spChg>
        <pc:spChg chg="add del">
          <ac:chgData name="Rosa Carolina Ayala Calvo" userId="S::rhv3978@wmich.edu::ceeaccb2-5aaf-48bd-ae1a-a0c9382ef857" providerId="AD" clId="Web-{1F296930-1DCC-D3AC-C854-521395CCC9BD}" dt="2026-01-16T17:02:01.926" v="62"/>
          <ac:spMkLst>
            <pc:docMk/>
            <pc:sldMk cId="2317784380" sldId="405"/>
            <ac:spMk id="22" creationId="{04812C46-200A-4DEB-A05E-3ED6C68C2387}"/>
          </ac:spMkLst>
        </pc:spChg>
        <pc:spChg chg="add del">
          <ac:chgData name="Rosa Carolina Ayala Calvo" userId="S::rhv3978@wmich.edu::ceeaccb2-5aaf-48bd-ae1a-a0c9382ef857" providerId="AD" clId="Web-{1F296930-1DCC-D3AC-C854-521395CCC9BD}" dt="2026-01-16T17:02:01.926" v="62"/>
          <ac:spMkLst>
            <pc:docMk/>
            <pc:sldMk cId="2317784380" sldId="405"/>
            <ac:spMk id="23" creationId="{D1EA859B-E555-4109-94F3-6700E046E008}"/>
          </ac:spMkLst>
        </pc:spChg>
        <pc:picChg chg="mod ord">
          <ac:chgData name="Rosa Carolina Ayala Calvo" userId="S::rhv3978@wmich.edu::ceeaccb2-5aaf-48bd-ae1a-a0c9382ef857" providerId="AD" clId="Web-{1F296930-1DCC-D3AC-C854-521395CCC9BD}" dt="2026-01-16T17:02:01.926" v="62"/>
          <ac:picMkLst>
            <pc:docMk/>
            <pc:sldMk cId="2317784380" sldId="405"/>
            <ac:picMk id="4" creationId="{F9FD6513-DFED-46E9-DC61-63F26519C48B}"/>
          </ac:picMkLst>
        </pc:pic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858599442" sldId="406"/>
        </pc:sldMkLst>
        <pc:spChg chg="mod ord">
          <ac:chgData name="Rosa Carolina Ayala Calvo" userId="S::rhv3978@wmich.edu::ceeaccb2-5aaf-48bd-ae1a-a0c9382ef857" providerId="AD" clId="Web-{1F296930-1DCC-D3AC-C854-521395CCC9BD}" dt="2026-01-16T17:02:01.926" v="62"/>
          <ac:spMkLst>
            <pc:docMk/>
            <pc:sldMk cId="858599442" sldId="406"/>
            <ac:spMk id="2" creationId="{F9909449-BC18-3703-E619-117BF89D87F5}"/>
          </ac:spMkLst>
        </pc:spChg>
        <pc:spChg chg="mod ord">
          <ac:chgData name="Rosa Carolina Ayala Calvo" userId="S::rhv3978@wmich.edu::ceeaccb2-5aaf-48bd-ae1a-a0c9382ef857" providerId="AD" clId="Web-{1F296930-1DCC-D3AC-C854-521395CCC9BD}" dt="2026-01-16T17:02:01.926" v="62"/>
          <ac:spMkLst>
            <pc:docMk/>
            <pc:sldMk cId="858599442" sldId="406"/>
            <ac:spMk id="3" creationId="{39AAFB83-A58E-4D57-B98D-9E034F300A0F}"/>
          </ac:spMkLst>
        </pc:spChg>
        <pc:spChg chg="add del">
          <ac:chgData name="Rosa Carolina Ayala Calvo" userId="S::rhv3978@wmich.edu::ceeaccb2-5aaf-48bd-ae1a-a0c9382ef857" providerId="AD" clId="Web-{1F296930-1DCC-D3AC-C854-521395CCC9BD}" dt="2026-01-16T17:02:01.926" v="62"/>
          <ac:spMkLst>
            <pc:docMk/>
            <pc:sldMk cId="858599442" sldId="406"/>
            <ac:spMk id="8" creationId="{327D73B4-9F5C-4A64-A179-51B9500CB8B5}"/>
          </ac:spMkLst>
        </pc:spChg>
        <pc:spChg chg="add del">
          <ac:chgData name="Rosa Carolina Ayala Calvo" userId="S::rhv3978@wmich.edu::ceeaccb2-5aaf-48bd-ae1a-a0c9382ef857" providerId="AD" clId="Web-{1F296930-1DCC-D3AC-C854-521395CCC9BD}" dt="2026-01-16T17:02:01.926" v="62"/>
          <ac:spMkLst>
            <pc:docMk/>
            <pc:sldMk cId="858599442" sldId="406"/>
            <ac:spMk id="10" creationId="{C1F06963-6374-4B48-844F-071A9BAAAE02}"/>
          </ac:spMkLst>
        </pc:spChg>
        <pc:spChg chg="add del">
          <ac:chgData name="Rosa Carolina Ayala Calvo" userId="S::rhv3978@wmich.edu::ceeaccb2-5aaf-48bd-ae1a-a0c9382ef857" providerId="AD" clId="Web-{1F296930-1DCC-D3AC-C854-521395CCC9BD}" dt="2026-01-16T17:02:01.926" v="62"/>
          <ac:spMkLst>
            <pc:docMk/>
            <pc:sldMk cId="858599442" sldId="406"/>
            <ac:spMk id="12" creationId="{6CB927A4-E432-4310-9CD5-E89FF5063179}"/>
          </ac:spMkLst>
        </pc:spChg>
        <pc:spChg chg="add del">
          <ac:chgData name="Rosa Carolina Ayala Calvo" userId="S::rhv3978@wmich.edu::ceeaccb2-5aaf-48bd-ae1a-a0c9382ef857" providerId="AD" clId="Web-{1F296930-1DCC-D3AC-C854-521395CCC9BD}" dt="2026-01-16T17:02:01.926" v="62"/>
          <ac:spMkLst>
            <pc:docMk/>
            <pc:sldMk cId="858599442" sldId="406"/>
            <ac:spMk id="14" creationId="{1453BF6C-B012-48B7-B4E8-6D7AC7C27D02}"/>
          </ac:spMkLst>
        </pc:spChg>
        <pc:spChg chg="add del">
          <ac:chgData name="Rosa Carolina Ayala Calvo" userId="S::rhv3978@wmich.edu::ceeaccb2-5aaf-48bd-ae1a-a0c9382ef857" providerId="AD" clId="Web-{1F296930-1DCC-D3AC-C854-521395CCC9BD}" dt="2026-01-16T17:02:01.926" v="62"/>
          <ac:spMkLst>
            <pc:docMk/>
            <pc:sldMk cId="858599442" sldId="406"/>
            <ac:spMk id="16" creationId="{E3020543-B24B-4EC4-8FFC-8DD88EEA91A8}"/>
          </ac:spMkLst>
        </pc:spChg>
        <pc:cxnChg chg="add del">
          <ac:chgData name="Rosa Carolina Ayala Calvo" userId="S::rhv3978@wmich.edu::ceeaccb2-5aaf-48bd-ae1a-a0c9382ef857" providerId="AD" clId="Web-{1F296930-1DCC-D3AC-C854-521395CCC9BD}" dt="2026-01-16T17:02:01.926" v="62"/>
          <ac:cxnSpMkLst>
            <pc:docMk/>
            <pc:sldMk cId="858599442" sldId="406"/>
            <ac:cxnSpMk id="18" creationId="{C49DA8F6-BCC1-4447-B54C-57856834B94B}"/>
          </ac:cxnSpMkLst>
        </pc:cxnChg>
      </pc:sldChg>
      <pc:sldChg chg="addSp delSp modSp mod modClrScheme delDesignElem chgLayout">
        <pc:chgData name="Rosa Carolina Ayala Calvo" userId="S::rhv3978@wmich.edu::ceeaccb2-5aaf-48bd-ae1a-a0c9382ef857" providerId="AD" clId="Web-{1F296930-1DCC-D3AC-C854-521395CCC9BD}" dt="2026-01-16T17:02:01.926" v="62"/>
        <pc:sldMkLst>
          <pc:docMk/>
          <pc:sldMk cId="3526320874" sldId="407"/>
        </pc:sldMkLst>
        <pc:spChg chg="mod ord">
          <ac:chgData name="Rosa Carolina Ayala Calvo" userId="S::rhv3978@wmich.edu::ceeaccb2-5aaf-48bd-ae1a-a0c9382ef857" providerId="AD" clId="Web-{1F296930-1DCC-D3AC-C854-521395CCC9BD}" dt="2026-01-16T17:02:01.926" v="62"/>
          <ac:spMkLst>
            <pc:docMk/>
            <pc:sldMk cId="3526320874" sldId="407"/>
            <ac:spMk id="2" creationId="{D1589AFB-B2C7-6EFB-AD9F-A97972D701B9}"/>
          </ac:spMkLst>
        </pc:spChg>
        <pc:spChg chg="mod ord">
          <ac:chgData name="Rosa Carolina Ayala Calvo" userId="S::rhv3978@wmich.edu::ceeaccb2-5aaf-48bd-ae1a-a0c9382ef857" providerId="AD" clId="Web-{1F296930-1DCC-D3AC-C854-521395CCC9BD}" dt="2026-01-16T17:02:01.926" v="62"/>
          <ac:spMkLst>
            <pc:docMk/>
            <pc:sldMk cId="3526320874" sldId="407"/>
            <ac:spMk id="3" creationId="{3B604306-53F8-5C82-175F-AABB877360B9}"/>
          </ac:spMkLst>
        </pc:spChg>
        <pc:spChg chg="add del">
          <ac:chgData name="Rosa Carolina Ayala Calvo" userId="S::rhv3978@wmich.edu::ceeaccb2-5aaf-48bd-ae1a-a0c9382ef857" providerId="AD" clId="Web-{1F296930-1DCC-D3AC-C854-521395CCC9BD}" dt="2026-01-16T17:02:01.926" v="62"/>
          <ac:spMkLst>
            <pc:docMk/>
            <pc:sldMk cId="3526320874" sldId="407"/>
            <ac:spMk id="9" creationId="{C0763A76-9F1C-4FC5-82B7-DD475DA461B2}"/>
          </ac:spMkLst>
        </pc:spChg>
        <pc:spChg chg="add del">
          <ac:chgData name="Rosa Carolina Ayala Calvo" userId="S::rhv3978@wmich.edu::ceeaccb2-5aaf-48bd-ae1a-a0c9382ef857" providerId="AD" clId="Web-{1F296930-1DCC-D3AC-C854-521395CCC9BD}" dt="2026-01-16T17:02:01.926" v="62"/>
          <ac:spMkLst>
            <pc:docMk/>
            <pc:sldMk cId="3526320874" sldId="407"/>
            <ac:spMk id="11" creationId="{E81BF4F6-F2CF-4984-9D14-D6966D92F99F}"/>
          </ac:spMkLst>
        </pc:spChg>
      </pc:sldChg>
      <pc:sldChg chg="addSp delSp modSp add replId">
        <pc:chgData name="Rosa Carolina Ayala Calvo" userId="S::rhv3978@wmich.edu::ceeaccb2-5aaf-48bd-ae1a-a0c9382ef857" providerId="AD" clId="Web-{1F296930-1DCC-D3AC-C854-521395CCC9BD}" dt="2026-01-16T17:36:52.079" v="332" actId="1076"/>
        <pc:sldMkLst>
          <pc:docMk/>
          <pc:sldMk cId="1584883294" sldId="408"/>
        </pc:sldMkLst>
        <pc:spChg chg="mod">
          <ac:chgData name="Rosa Carolina Ayala Calvo" userId="S::rhv3978@wmich.edu::ceeaccb2-5aaf-48bd-ae1a-a0c9382ef857" providerId="AD" clId="Web-{1F296930-1DCC-D3AC-C854-521395CCC9BD}" dt="2026-01-16T17:36:20.157" v="328"/>
          <ac:spMkLst>
            <pc:docMk/>
            <pc:sldMk cId="1584883294" sldId="408"/>
            <ac:spMk id="2" creationId="{A037B396-435E-41F8-195B-38CF5C224E26}"/>
          </ac:spMkLst>
        </pc:spChg>
        <pc:spChg chg="mod">
          <ac:chgData name="Rosa Carolina Ayala Calvo" userId="S::rhv3978@wmich.edu::ceeaccb2-5aaf-48bd-ae1a-a0c9382ef857" providerId="AD" clId="Web-{1F296930-1DCC-D3AC-C854-521395CCC9BD}" dt="2026-01-16T17:36:52.079" v="332" actId="1076"/>
          <ac:spMkLst>
            <pc:docMk/>
            <pc:sldMk cId="1584883294" sldId="408"/>
            <ac:spMk id="3" creationId="{3D8970C7-E302-32A1-9F54-D3C7A6631548}"/>
          </ac:spMkLst>
        </pc:spChg>
        <pc:spChg chg="add mod">
          <ac:chgData name="Rosa Carolina Ayala Calvo" userId="S::rhv3978@wmich.edu::ceeaccb2-5aaf-48bd-ae1a-a0c9382ef857" providerId="AD" clId="Web-{1F296930-1DCC-D3AC-C854-521395CCC9BD}" dt="2026-01-16T17:36:11.970" v="326" actId="1076"/>
          <ac:spMkLst>
            <pc:docMk/>
            <pc:sldMk cId="1584883294" sldId="408"/>
            <ac:spMk id="21" creationId="{A13D785F-0128-45E7-1D05-BEFB489BEDFD}"/>
          </ac:spMkLst>
        </pc:spChg>
        <pc:picChg chg="add mod">
          <ac:chgData name="Rosa Carolina Ayala Calvo" userId="S::rhv3978@wmich.edu::ceeaccb2-5aaf-48bd-ae1a-a0c9382ef857" providerId="AD" clId="Web-{1F296930-1DCC-D3AC-C854-521395CCC9BD}" dt="2026-01-16T17:36:07.985" v="321" actId="1076"/>
          <ac:picMkLst>
            <pc:docMk/>
            <pc:sldMk cId="1584883294" sldId="408"/>
            <ac:picMk id="4" creationId="{541EC935-ED02-7F5B-C3EF-56E05F1043AD}"/>
          </ac:picMkLst>
        </pc:picChg>
        <pc:picChg chg="add mod">
          <ac:chgData name="Rosa Carolina Ayala Calvo" userId="S::rhv3978@wmich.edu::ceeaccb2-5aaf-48bd-ae1a-a0c9382ef857" providerId="AD" clId="Web-{1F296930-1DCC-D3AC-C854-521395CCC9BD}" dt="2026-01-16T17:36:07.985" v="322" actId="1076"/>
          <ac:picMkLst>
            <pc:docMk/>
            <pc:sldMk cId="1584883294" sldId="408"/>
            <ac:picMk id="16" creationId="{2E9E9DD4-E866-D656-9ABE-970A188529DE}"/>
          </ac:picMkLst>
        </pc:picChg>
        <pc:picChg chg="add mod">
          <ac:chgData name="Rosa Carolina Ayala Calvo" userId="S::rhv3978@wmich.edu::ceeaccb2-5aaf-48bd-ae1a-a0c9382ef857" providerId="AD" clId="Web-{1F296930-1DCC-D3AC-C854-521395CCC9BD}" dt="2026-01-16T17:36:08.001" v="323" actId="1076"/>
          <ac:picMkLst>
            <pc:docMk/>
            <pc:sldMk cId="1584883294" sldId="408"/>
            <ac:picMk id="17" creationId="{12110BD8-42D7-BD55-4B8E-4D1A77E3B5ED}"/>
          </ac:picMkLst>
        </pc:picChg>
        <pc:picChg chg="add mod">
          <ac:chgData name="Rosa Carolina Ayala Calvo" userId="S::rhv3978@wmich.edu::ceeaccb2-5aaf-48bd-ae1a-a0c9382ef857" providerId="AD" clId="Web-{1F296930-1DCC-D3AC-C854-521395CCC9BD}" dt="2026-01-16T17:36:08.001" v="324" actId="1076"/>
          <ac:picMkLst>
            <pc:docMk/>
            <pc:sldMk cId="1584883294" sldId="408"/>
            <ac:picMk id="18" creationId="{D24C81CA-B419-7BC5-7993-E285F9051588}"/>
          </ac:picMkLst>
        </pc:picChg>
        <pc:picChg chg="add mod">
          <ac:chgData name="Rosa Carolina Ayala Calvo" userId="S::rhv3978@wmich.edu::ceeaccb2-5aaf-48bd-ae1a-a0c9382ef857" providerId="AD" clId="Web-{1F296930-1DCC-D3AC-C854-521395CCC9BD}" dt="2026-01-16T17:36:08.017" v="325" actId="1076"/>
          <ac:picMkLst>
            <pc:docMk/>
            <pc:sldMk cId="1584883294" sldId="408"/>
            <ac:picMk id="19" creationId="{CF0821FA-965F-285D-6E0C-8AF8B659E2A9}"/>
          </ac:picMkLst>
        </pc:picChg>
      </pc:sldChg>
      <pc:sldChg chg="modSp add replId">
        <pc:chgData name="Rosa Carolina Ayala Calvo" userId="S::rhv3978@wmich.edu::ceeaccb2-5aaf-48bd-ae1a-a0c9382ef857" providerId="AD" clId="Web-{1F296930-1DCC-D3AC-C854-521395CCC9BD}" dt="2026-01-16T17:37:15.266" v="334" actId="20577"/>
        <pc:sldMkLst>
          <pc:docMk/>
          <pc:sldMk cId="3095759791" sldId="409"/>
        </pc:sldMkLst>
        <pc:spChg chg="mod">
          <ac:chgData name="Rosa Carolina Ayala Calvo" userId="S::rhv3978@wmich.edu::ceeaccb2-5aaf-48bd-ae1a-a0c9382ef857" providerId="AD" clId="Web-{1F296930-1DCC-D3AC-C854-521395CCC9BD}" dt="2026-01-16T17:37:15.266" v="334" actId="20577"/>
          <ac:spMkLst>
            <pc:docMk/>
            <pc:sldMk cId="3095759791" sldId="409"/>
            <ac:spMk id="2" creationId="{3BF9DA4B-DF4E-37E3-1ECC-8A78F5B112F2}"/>
          </ac:spMkLst>
        </pc:spChg>
      </pc:sldChg>
      <pc:sldMasterChg chg="add del addSldLayout delSldLayout">
        <pc:chgData name="Rosa Carolina Ayala Calvo" userId="S::rhv3978@wmich.edu::ceeaccb2-5aaf-48bd-ae1a-a0c9382ef857" providerId="AD" clId="Web-{1F296930-1DCC-D3AC-C854-521395CCC9BD}" dt="2026-01-16T17:02:01.926" v="62"/>
        <pc:sldMasterMkLst>
          <pc:docMk/>
          <pc:sldMasterMk cId="566404414" sldId="2147483648"/>
        </pc:sldMasterMkLst>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1432750008" sldId="2147483649"/>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1441009730" sldId="2147483650"/>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3778598263" sldId="2147483651"/>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549100404" sldId="2147483652"/>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715809406" sldId="2147483653"/>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1782245620" sldId="2147483654"/>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3525386218" sldId="2147483655"/>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531654710" sldId="2147483656"/>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119271121" sldId="2147483657"/>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2113650368" sldId="2147483658"/>
          </pc:sldLayoutMkLst>
        </pc:sldLayoutChg>
        <pc:sldLayoutChg chg="add del">
          <pc:chgData name="Rosa Carolina Ayala Calvo" userId="S::rhv3978@wmich.edu::ceeaccb2-5aaf-48bd-ae1a-a0c9382ef857" providerId="AD" clId="Web-{1F296930-1DCC-D3AC-C854-521395CCC9BD}" dt="2026-01-16T17:02:01.926" v="62"/>
          <pc:sldLayoutMkLst>
            <pc:docMk/>
            <pc:sldMasterMk cId="566404414" sldId="2147483648"/>
            <pc:sldLayoutMk cId="204005582" sldId="2147483659"/>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ata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A8A05F-616B-4AB6-A792-F14359D028CE}"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380116F5-B15D-4A68-A6C8-2DBE03E8633A}">
      <dgm:prSet/>
      <dgm:spPr/>
      <dgm:t>
        <a:bodyPr/>
        <a:lstStyle/>
        <a:p>
          <a:pPr>
            <a:lnSpc>
              <a:spcPct val="100000"/>
            </a:lnSpc>
          </a:pPr>
          <a:r>
            <a:rPr lang="en-US" dirty="0"/>
            <a:t>Fossils are the preserved remains </a:t>
          </a:r>
          <a:r>
            <a:rPr lang="en-US" dirty="0">
              <a:latin typeface="Aptos Display" panose="02110004020202020204"/>
            </a:rPr>
            <a:t>or traces </a:t>
          </a:r>
          <a:r>
            <a:rPr lang="en-US" dirty="0"/>
            <a:t>of </a:t>
          </a:r>
          <a:r>
            <a:rPr lang="en-US" dirty="0">
              <a:latin typeface="Aptos Display" panose="02110004020202020204"/>
            </a:rPr>
            <a:t>living things that</a:t>
          </a:r>
          <a:r>
            <a:rPr lang="en-US" dirty="0"/>
            <a:t> lived in the past.</a:t>
          </a:r>
          <a:r>
            <a:rPr lang="en-US" dirty="0">
              <a:latin typeface="Aptos Display" panose="02110004020202020204"/>
            </a:rPr>
            <a:t> Another name for living things is organisms.</a:t>
          </a:r>
          <a:endParaRPr lang="en-US" dirty="0"/>
        </a:p>
      </dgm:t>
    </dgm:pt>
    <dgm:pt modelId="{124FEF09-74E8-4D3C-AFD9-39152329B114}" type="parTrans" cxnId="{40FCEC6F-D67D-4057-AD10-9B23DFC60607}">
      <dgm:prSet/>
      <dgm:spPr/>
      <dgm:t>
        <a:bodyPr/>
        <a:lstStyle/>
        <a:p>
          <a:endParaRPr lang="en-US"/>
        </a:p>
      </dgm:t>
    </dgm:pt>
    <dgm:pt modelId="{717DEA0D-0E40-44CF-934C-3A7A8596AACD}" type="sibTrans" cxnId="{40FCEC6F-D67D-4057-AD10-9B23DFC60607}">
      <dgm:prSet/>
      <dgm:spPr/>
      <dgm:t>
        <a:bodyPr/>
        <a:lstStyle/>
        <a:p>
          <a:endParaRPr lang="en-US"/>
        </a:p>
      </dgm:t>
    </dgm:pt>
    <dgm:pt modelId="{0FE27319-1928-471A-A1DE-886C5A8BAFD4}">
      <dgm:prSet/>
      <dgm:spPr/>
      <dgm:t>
        <a:bodyPr/>
        <a:lstStyle/>
        <a:p>
          <a:pPr>
            <a:lnSpc>
              <a:spcPct val="100000"/>
            </a:lnSpc>
          </a:pPr>
          <a:r>
            <a:rPr lang="en-US" dirty="0"/>
            <a:t>Most fossils</a:t>
          </a:r>
          <a:r>
            <a:rPr lang="en-US" dirty="0">
              <a:latin typeface="Aptos Display" panose="02110004020202020204"/>
            </a:rPr>
            <a:t> come</a:t>
          </a:r>
          <a:r>
            <a:rPr lang="en-US" dirty="0"/>
            <a:t> </a:t>
          </a:r>
          <a:r>
            <a:rPr lang="en-US" dirty="0">
              <a:latin typeface="Aptos Display" panose="02110004020202020204"/>
            </a:rPr>
            <a:t>from the </a:t>
          </a:r>
          <a:r>
            <a:rPr lang="en-US" dirty="0"/>
            <a:t>hard parts </a:t>
          </a:r>
          <a:r>
            <a:rPr lang="en-US" dirty="0">
              <a:latin typeface="Aptos Display" panose="02110004020202020204"/>
            </a:rPr>
            <a:t>of the organism </a:t>
          </a:r>
          <a:r>
            <a:rPr lang="en-US" dirty="0"/>
            <a:t>(bones, teeth, shells) because they are </a:t>
          </a:r>
          <a:r>
            <a:rPr lang="en-US" dirty="0">
              <a:latin typeface="Aptos Display" panose="02110004020202020204"/>
            </a:rPr>
            <a:t>tougher and less</a:t>
          </a:r>
          <a:r>
            <a:rPr lang="en-US" dirty="0"/>
            <a:t> likely to be destroyed by chemical or physical processes.</a:t>
          </a:r>
        </a:p>
      </dgm:t>
    </dgm:pt>
    <dgm:pt modelId="{095F2BBB-8D06-48BA-9F91-5011CAE06909}" type="parTrans" cxnId="{A145B31E-6B14-43FB-9DE1-8A150E65B81E}">
      <dgm:prSet/>
      <dgm:spPr/>
      <dgm:t>
        <a:bodyPr/>
        <a:lstStyle/>
        <a:p>
          <a:endParaRPr lang="en-US"/>
        </a:p>
      </dgm:t>
    </dgm:pt>
    <dgm:pt modelId="{761BBAA6-EEA5-4E44-95EC-CCE2032D9085}" type="sibTrans" cxnId="{A145B31E-6B14-43FB-9DE1-8A150E65B81E}">
      <dgm:prSet/>
      <dgm:spPr/>
      <dgm:t>
        <a:bodyPr/>
        <a:lstStyle/>
        <a:p>
          <a:endParaRPr lang="en-US"/>
        </a:p>
      </dgm:t>
    </dgm:pt>
    <dgm:pt modelId="{96D0540E-CC30-4585-A01A-BD0BC1E435F0}">
      <dgm:prSet/>
      <dgm:spPr/>
      <dgm:t>
        <a:bodyPr/>
        <a:lstStyle/>
        <a:p>
          <a:pPr>
            <a:lnSpc>
              <a:spcPct val="100000"/>
            </a:lnSpc>
          </a:pPr>
          <a:r>
            <a:rPr lang="en-US" dirty="0"/>
            <a:t>But animals also can leave their footprints, eggs, or even poo</a:t>
          </a:r>
          <a:r>
            <a:rPr lang="en-US" dirty="0">
              <a:latin typeface="Aptos Display" panose="02110004020202020204"/>
            </a:rPr>
            <a:t>!</a:t>
          </a:r>
          <a:r>
            <a:rPr lang="en-US" dirty="0"/>
            <a:t> All of these can become fossils.</a:t>
          </a:r>
        </a:p>
      </dgm:t>
      <dgm:extLst>
        <a:ext uri="{E40237B7-FDA0-4F09-8148-C483321AD2D9}">
          <dgm14:cNvPr xmlns:dgm14="http://schemas.microsoft.com/office/drawing/2010/diagram" id="0" name="" descr="Fossils are the preserved remains or traces of living things that lived in the past. Another name for living things is organisms.&#10;Most fossils come from the hard parts of the organism (bones, teeth, shells) because they are tougher and less likely to be destroyed by chemical or physical processes.&#10;But animals also can leave their footprints, eggs, or even poo! All of these can become fossils.&#10;&#10;&#10;"/>
        </a:ext>
      </dgm:extLst>
    </dgm:pt>
    <dgm:pt modelId="{4F1B6A95-E683-4DC5-9265-4F4E02102EA1}" type="parTrans" cxnId="{FE1DF3B9-F890-46B3-9146-2ADD46116443}">
      <dgm:prSet/>
      <dgm:spPr/>
      <dgm:t>
        <a:bodyPr/>
        <a:lstStyle/>
        <a:p>
          <a:endParaRPr lang="en-US"/>
        </a:p>
      </dgm:t>
    </dgm:pt>
    <dgm:pt modelId="{9B66C74C-2910-4FA9-9F14-BEE08D36305C}" type="sibTrans" cxnId="{FE1DF3B9-F890-46B3-9146-2ADD46116443}">
      <dgm:prSet/>
      <dgm:spPr/>
      <dgm:t>
        <a:bodyPr/>
        <a:lstStyle/>
        <a:p>
          <a:endParaRPr lang="en-US"/>
        </a:p>
      </dgm:t>
    </dgm:pt>
    <dgm:pt modelId="{64058E87-2740-4E66-82D4-ABDABFE6B0D1}" type="pres">
      <dgm:prSet presAssocID="{0CA8A05F-616B-4AB6-A792-F14359D028CE}" presName="root" presStyleCnt="0">
        <dgm:presLayoutVars>
          <dgm:dir/>
          <dgm:resizeHandles val="exact"/>
        </dgm:presLayoutVars>
      </dgm:prSet>
      <dgm:spPr/>
    </dgm:pt>
    <dgm:pt modelId="{BA96C333-9D46-480A-8C6D-0BDF4FD4B627}" type="pres">
      <dgm:prSet presAssocID="{380116F5-B15D-4A68-A6C8-2DBE03E8633A}" presName="compNode" presStyleCnt="0"/>
      <dgm:spPr/>
    </dgm:pt>
    <dgm:pt modelId="{DD6E982E-E85A-4961-9CAE-88D0F830CD07}" type="pres">
      <dgm:prSet presAssocID="{380116F5-B15D-4A68-A6C8-2DBE03E8633A}" presName="bgRect" presStyleLbl="bgShp" presStyleIdx="0" presStyleCnt="3">
        <dgm:style>
          <a:lnRef idx="2">
            <a:schemeClr val="accent5"/>
          </a:lnRef>
          <a:fillRef idx="1">
            <a:schemeClr val="lt1"/>
          </a:fillRef>
          <a:effectRef idx="0">
            <a:schemeClr val="accent5"/>
          </a:effectRef>
          <a:fontRef idx="minor">
            <a:schemeClr val="dk1"/>
          </a:fontRef>
        </dgm:style>
      </dgm:prSet>
      <dgm:spPr/>
    </dgm:pt>
    <dgm:pt modelId="{483E2A2A-CB63-466E-B7C3-6C5B9DD9D892}" type="pres">
      <dgm:prSet presAssocID="{380116F5-B15D-4A68-A6C8-2DBE03E8633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rontosaurus"/>
        </a:ext>
      </dgm:extLst>
    </dgm:pt>
    <dgm:pt modelId="{234784EA-08D4-45B1-9742-F2DBD9338FCF}" type="pres">
      <dgm:prSet presAssocID="{380116F5-B15D-4A68-A6C8-2DBE03E8633A}" presName="spaceRect" presStyleCnt="0"/>
      <dgm:spPr/>
    </dgm:pt>
    <dgm:pt modelId="{82C1070A-C559-4B03-9F76-0444CD45A63A}" type="pres">
      <dgm:prSet presAssocID="{380116F5-B15D-4A68-A6C8-2DBE03E8633A}" presName="parTx" presStyleLbl="revTx" presStyleIdx="0" presStyleCnt="3">
        <dgm:presLayoutVars>
          <dgm:chMax val="0"/>
          <dgm:chPref val="0"/>
        </dgm:presLayoutVars>
      </dgm:prSet>
      <dgm:spPr/>
    </dgm:pt>
    <dgm:pt modelId="{78AAA898-5BAE-4002-8FD6-085B23DD56B1}" type="pres">
      <dgm:prSet presAssocID="{717DEA0D-0E40-44CF-934C-3A7A8596AACD}" presName="sibTrans" presStyleCnt="0"/>
      <dgm:spPr/>
    </dgm:pt>
    <dgm:pt modelId="{E6C52339-A0B4-4D4C-857E-AAC762CA75FD}" type="pres">
      <dgm:prSet presAssocID="{0FE27319-1928-471A-A1DE-886C5A8BAFD4}" presName="compNode" presStyleCnt="0"/>
      <dgm:spPr/>
    </dgm:pt>
    <dgm:pt modelId="{26EAFA02-3A28-4D5B-9CB1-5BA4ACEB59A3}" type="pres">
      <dgm:prSet presAssocID="{0FE27319-1928-471A-A1DE-886C5A8BAFD4}" presName="bgRect" presStyleLbl="bgShp" presStyleIdx="1" presStyleCnt="3">
        <dgm:style>
          <a:lnRef idx="2">
            <a:schemeClr val="accent6"/>
          </a:lnRef>
          <a:fillRef idx="1">
            <a:schemeClr val="lt1"/>
          </a:fillRef>
          <a:effectRef idx="0">
            <a:schemeClr val="accent6"/>
          </a:effectRef>
          <a:fontRef idx="minor">
            <a:schemeClr val="dk1"/>
          </a:fontRef>
        </dgm:style>
      </dgm:prSet>
      <dgm:spPr/>
    </dgm:pt>
    <dgm:pt modelId="{5DF25BD3-A351-4E2F-9311-412FA70ACDA5}" type="pres">
      <dgm:prSet presAssocID="{0FE27319-1928-471A-A1DE-886C5A8BAFD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ead Tyrannosaurus Rex"/>
        </a:ext>
      </dgm:extLst>
    </dgm:pt>
    <dgm:pt modelId="{F94399E1-3C0B-4920-B386-391971A4F842}" type="pres">
      <dgm:prSet presAssocID="{0FE27319-1928-471A-A1DE-886C5A8BAFD4}" presName="spaceRect" presStyleCnt="0"/>
      <dgm:spPr/>
    </dgm:pt>
    <dgm:pt modelId="{766CD6BA-5D2C-456B-860D-CB42DB7D1F76}" type="pres">
      <dgm:prSet presAssocID="{0FE27319-1928-471A-A1DE-886C5A8BAFD4}" presName="parTx" presStyleLbl="revTx" presStyleIdx="1" presStyleCnt="3">
        <dgm:presLayoutVars>
          <dgm:chMax val="0"/>
          <dgm:chPref val="0"/>
        </dgm:presLayoutVars>
      </dgm:prSet>
      <dgm:spPr/>
    </dgm:pt>
    <dgm:pt modelId="{8FF30D80-E135-4411-ABCE-3DCD51097CDB}" type="pres">
      <dgm:prSet presAssocID="{761BBAA6-EEA5-4E44-95EC-CCE2032D9085}" presName="sibTrans" presStyleCnt="0"/>
      <dgm:spPr/>
    </dgm:pt>
    <dgm:pt modelId="{9B1C3820-9FEA-4909-A457-2E679F4E5892}" type="pres">
      <dgm:prSet presAssocID="{96D0540E-CC30-4585-A01A-BD0BC1E435F0}" presName="compNode" presStyleCnt="0"/>
      <dgm:spPr/>
    </dgm:pt>
    <dgm:pt modelId="{C8733F56-5D2C-43A6-98FD-540B8F0EA39B}" type="pres">
      <dgm:prSet presAssocID="{96D0540E-CC30-4585-A01A-BD0BC1E435F0}" presName="bgRect" presStyleLbl="bgShp" presStyleIdx="2" presStyleCnt="3">
        <dgm:style>
          <a:lnRef idx="2">
            <a:schemeClr val="accent2"/>
          </a:lnRef>
          <a:fillRef idx="1">
            <a:schemeClr val="lt1"/>
          </a:fillRef>
          <a:effectRef idx="0">
            <a:schemeClr val="accent2"/>
          </a:effectRef>
          <a:fontRef idx="minor">
            <a:schemeClr val="dk1"/>
          </a:fontRef>
        </dgm:style>
      </dgm:prSet>
      <dgm:spPr/>
    </dgm:pt>
    <dgm:pt modelId="{D0A16774-A04F-4B97-9C1F-189BA379C0B1}" type="pres">
      <dgm:prSet presAssocID="{96D0540E-CC30-4585-A01A-BD0BC1E435F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Footprint"/>
        </a:ext>
      </dgm:extLst>
    </dgm:pt>
    <dgm:pt modelId="{9C5E3CE3-9F8A-46C9-B8C1-4A62BD0E3FC9}" type="pres">
      <dgm:prSet presAssocID="{96D0540E-CC30-4585-A01A-BD0BC1E435F0}" presName="spaceRect" presStyleCnt="0"/>
      <dgm:spPr/>
    </dgm:pt>
    <dgm:pt modelId="{099AC183-6D05-49BC-A0EE-AB87950DA0C2}" type="pres">
      <dgm:prSet presAssocID="{96D0540E-CC30-4585-A01A-BD0BC1E435F0}" presName="parTx" presStyleLbl="revTx" presStyleIdx="2" presStyleCnt="3">
        <dgm:presLayoutVars>
          <dgm:chMax val="0"/>
          <dgm:chPref val="0"/>
        </dgm:presLayoutVars>
      </dgm:prSet>
      <dgm:spPr/>
    </dgm:pt>
  </dgm:ptLst>
  <dgm:cxnLst>
    <dgm:cxn modelId="{D6A00B0E-89A2-44F5-83EA-1ACF8A481C1F}" type="presOf" srcId="{96D0540E-CC30-4585-A01A-BD0BC1E435F0}" destId="{099AC183-6D05-49BC-A0EE-AB87950DA0C2}" srcOrd="0" destOrd="0" presId="urn:microsoft.com/office/officeart/2018/2/layout/IconVerticalSolidList"/>
    <dgm:cxn modelId="{A145B31E-6B14-43FB-9DE1-8A150E65B81E}" srcId="{0CA8A05F-616B-4AB6-A792-F14359D028CE}" destId="{0FE27319-1928-471A-A1DE-886C5A8BAFD4}" srcOrd="1" destOrd="0" parTransId="{095F2BBB-8D06-48BA-9F91-5011CAE06909}" sibTransId="{761BBAA6-EEA5-4E44-95EC-CCE2032D9085}"/>
    <dgm:cxn modelId="{8A79B139-1D9D-4BB2-BF75-976C0223DEE1}" type="presOf" srcId="{0CA8A05F-616B-4AB6-A792-F14359D028CE}" destId="{64058E87-2740-4E66-82D4-ABDABFE6B0D1}" srcOrd="0" destOrd="0" presId="urn:microsoft.com/office/officeart/2018/2/layout/IconVerticalSolidList"/>
    <dgm:cxn modelId="{40FCEC6F-D67D-4057-AD10-9B23DFC60607}" srcId="{0CA8A05F-616B-4AB6-A792-F14359D028CE}" destId="{380116F5-B15D-4A68-A6C8-2DBE03E8633A}" srcOrd="0" destOrd="0" parTransId="{124FEF09-74E8-4D3C-AFD9-39152329B114}" sibTransId="{717DEA0D-0E40-44CF-934C-3A7A8596AACD}"/>
    <dgm:cxn modelId="{FE1DF3B9-F890-46B3-9146-2ADD46116443}" srcId="{0CA8A05F-616B-4AB6-A792-F14359D028CE}" destId="{96D0540E-CC30-4585-A01A-BD0BC1E435F0}" srcOrd="2" destOrd="0" parTransId="{4F1B6A95-E683-4DC5-9265-4F4E02102EA1}" sibTransId="{9B66C74C-2910-4FA9-9F14-BEE08D36305C}"/>
    <dgm:cxn modelId="{1FEFE5BC-8D17-484B-B77F-DCC3FF3F4D85}" type="presOf" srcId="{0FE27319-1928-471A-A1DE-886C5A8BAFD4}" destId="{766CD6BA-5D2C-456B-860D-CB42DB7D1F76}" srcOrd="0" destOrd="0" presId="urn:microsoft.com/office/officeart/2018/2/layout/IconVerticalSolidList"/>
    <dgm:cxn modelId="{F10896C0-2ACA-47D8-BF91-3037CE2C1F21}" type="presOf" srcId="{380116F5-B15D-4A68-A6C8-2DBE03E8633A}" destId="{82C1070A-C559-4B03-9F76-0444CD45A63A}" srcOrd="0" destOrd="0" presId="urn:microsoft.com/office/officeart/2018/2/layout/IconVerticalSolidList"/>
    <dgm:cxn modelId="{1DF17E8B-33F2-42A4-BAE2-75BB7F53776E}" type="presParOf" srcId="{64058E87-2740-4E66-82D4-ABDABFE6B0D1}" destId="{BA96C333-9D46-480A-8C6D-0BDF4FD4B627}" srcOrd="0" destOrd="0" presId="urn:microsoft.com/office/officeart/2018/2/layout/IconVerticalSolidList"/>
    <dgm:cxn modelId="{75C23635-D1C2-4524-AB62-219657986E1B}" type="presParOf" srcId="{BA96C333-9D46-480A-8C6D-0BDF4FD4B627}" destId="{DD6E982E-E85A-4961-9CAE-88D0F830CD07}" srcOrd="0" destOrd="0" presId="urn:microsoft.com/office/officeart/2018/2/layout/IconVerticalSolidList"/>
    <dgm:cxn modelId="{54F99EA2-38E4-4F69-8E88-E162469786CE}" type="presParOf" srcId="{BA96C333-9D46-480A-8C6D-0BDF4FD4B627}" destId="{483E2A2A-CB63-466E-B7C3-6C5B9DD9D892}" srcOrd="1" destOrd="0" presId="urn:microsoft.com/office/officeart/2018/2/layout/IconVerticalSolidList"/>
    <dgm:cxn modelId="{9EAAB10D-B3FC-44BF-9A45-76D8646AF23F}" type="presParOf" srcId="{BA96C333-9D46-480A-8C6D-0BDF4FD4B627}" destId="{234784EA-08D4-45B1-9742-F2DBD9338FCF}" srcOrd="2" destOrd="0" presId="urn:microsoft.com/office/officeart/2018/2/layout/IconVerticalSolidList"/>
    <dgm:cxn modelId="{25FCD7C4-DDD7-4030-A2C6-FD1726E49A56}" type="presParOf" srcId="{BA96C333-9D46-480A-8C6D-0BDF4FD4B627}" destId="{82C1070A-C559-4B03-9F76-0444CD45A63A}" srcOrd="3" destOrd="0" presId="urn:microsoft.com/office/officeart/2018/2/layout/IconVerticalSolidList"/>
    <dgm:cxn modelId="{CFFCD9D3-2A5E-4587-91F9-63E882AD6259}" type="presParOf" srcId="{64058E87-2740-4E66-82D4-ABDABFE6B0D1}" destId="{78AAA898-5BAE-4002-8FD6-085B23DD56B1}" srcOrd="1" destOrd="0" presId="urn:microsoft.com/office/officeart/2018/2/layout/IconVerticalSolidList"/>
    <dgm:cxn modelId="{AFD962E8-81DF-4BD5-A243-12614CF5A0B8}" type="presParOf" srcId="{64058E87-2740-4E66-82D4-ABDABFE6B0D1}" destId="{E6C52339-A0B4-4D4C-857E-AAC762CA75FD}" srcOrd="2" destOrd="0" presId="urn:microsoft.com/office/officeart/2018/2/layout/IconVerticalSolidList"/>
    <dgm:cxn modelId="{472931A2-38EB-4AFE-8DD4-2BDB55154A13}" type="presParOf" srcId="{E6C52339-A0B4-4D4C-857E-AAC762CA75FD}" destId="{26EAFA02-3A28-4D5B-9CB1-5BA4ACEB59A3}" srcOrd="0" destOrd="0" presId="urn:microsoft.com/office/officeart/2018/2/layout/IconVerticalSolidList"/>
    <dgm:cxn modelId="{61AAB80C-1569-4B08-B85A-9565718A145A}" type="presParOf" srcId="{E6C52339-A0B4-4D4C-857E-AAC762CA75FD}" destId="{5DF25BD3-A351-4E2F-9311-412FA70ACDA5}" srcOrd="1" destOrd="0" presId="urn:microsoft.com/office/officeart/2018/2/layout/IconVerticalSolidList"/>
    <dgm:cxn modelId="{10C55216-FBA7-4D57-AF87-AA92194D4B54}" type="presParOf" srcId="{E6C52339-A0B4-4D4C-857E-AAC762CA75FD}" destId="{F94399E1-3C0B-4920-B386-391971A4F842}" srcOrd="2" destOrd="0" presId="urn:microsoft.com/office/officeart/2018/2/layout/IconVerticalSolidList"/>
    <dgm:cxn modelId="{FC5FCB1B-537D-49BC-90B6-25EB88D9E01B}" type="presParOf" srcId="{E6C52339-A0B4-4D4C-857E-AAC762CA75FD}" destId="{766CD6BA-5D2C-456B-860D-CB42DB7D1F76}" srcOrd="3" destOrd="0" presId="urn:microsoft.com/office/officeart/2018/2/layout/IconVerticalSolidList"/>
    <dgm:cxn modelId="{7F49D4A5-BAE2-4605-8318-29CDDEFDA422}" type="presParOf" srcId="{64058E87-2740-4E66-82D4-ABDABFE6B0D1}" destId="{8FF30D80-E135-4411-ABCE-3DCD51097CDB}" srcOrd="3" destOrd="0" presId="urn:microsoft.com/office/officeart/2018/2/layout/IconVerticalSolidList"/>
    <dgm:cxn modelId="{6A11EB14-121D-4D7A-908F-A38C12C37BE5}" type="presParOf" srcId="{64058E87-2740-4E66-82D4-ABDABFE6B0D1}" destId="{9B1C3820-9FEA-4909-A457-2E679F4E5892}" srcOrd="4" destOrd="0" presId="urn:microsoft.com/office/officeart/2018/2/layout/IconVerticalSolidList"/>
    <dgm:cxn modelId="{C5C44E07-748B-4D96-B3BF-9E149124E518}" type="presParOf" srcId="{9B1C3820-9FEA-4909-A457-2E679F4E5892}" destId="{C8733F56-5D2C-43A6-98FD-540B8F0EA39B}" srcOrd="0" destOrd="0" presId="urn:microsoft.com/office/officeart/2018/2/layout/IconVerticalSolidList"/>
    <dgm:cxn modelId="{D5BD1712-ED91-4549-8F25-7A7DCC636CCB}" type="presParOf" srcId="{9B1C3820-9FEA-4909-A457-2E679F4E5892}" destId="{D0A16774-A04F-4B97-9C1F-189BA379C0B1}" srcOrd="1" destOrd="0" presId="urn:microsoft.com/office/officeart/2018/2/layout/IconVerticalSolidList"/>
    <dgm:cxn modelId="{1701ADAA-9870-4E80-8891-548E062341CC}" type="presParOf" srcId="{9B1C3820-9FEA-4909-A457-2E679F4E5892}" destId="{9C5E3CE3-9F8A-46C9-B8C1-4A62BD0E3FC9}" srcOrd="2" destOrd="0" presId="urn:microsoft.com/office/officeart/2018/2/layout/IconVerticalSolidList"/>
    <dgm:cxn modelId="{E4060643-6925-4EF8-A76C-1D1B44A1B296}" type="presParOf" srcId="{9B1C3820-9FEA-4909-A457-2E679F4E5892}" destId="{099AC183-6D05-49BC-A0EE-AB87950DA0C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A8A05F-616B-4AB6-A792-F14359D028CE}"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380116F5-B15D-4A68-A6C8-2DBE03E8633A}">
      <dgm:prSet/>
      <dgm:spPr/>
      <dgm:t>
        <a:bodyPr/>
        <a:lstStyle/>
        <a:p>
          <a:pPr>
            <a:lnSpc>
              <a:spcPct val="100000"/>
            </a:lnSpc>
          </a:pPr>
          <a:r>
            <a:rPr lang="en-US" dirty="0"/>
            <a:t>Fossils are the preserved remains </a:t>
          </a:r>
          <a:r>
            <a:rPr lang="en-US" dirty="0">
              <a:latin typeface="Aptos Display" panose="02110004020202020204"/>
            </a:rPr>
            <a:t>or traces </a:t>
          </a:r>
          <a:r>
            <a:rPr lang="en-US" dirty="0"/>
            <a:t>of </a:t>
          </a:r>
          <a:r>
            <a:rPr lang="en-US" dirty="0">
              <a:latin typeface="Aptos Display" panose="02110004020202020204"/>
            </a:rPr>
            <a:t>living things that</a:t>
          </a:r>
          <a:r>
            <a:rPr lang="en-US" dirty="0"/>
            <a:t> lived in the past.</a:t>
          </a:r>
          <a:r>
            <a:rPr lang="en-US" dirty="0">
              <a:latin typeface="Aptos Display" panose="02110004020202020204"/>
            </a:rPr>
            <a:t> Another name for living things is </a:t>
          </a:r>
          <a:r>
            <a:rPr lang="en-US" b="1" dirty="0">
              <a:latin typeface="Aptos Display" panose="02110004020202020204"/>
            </a:rPr>
            <a:t>organisms</a:t>
          </a:r>
          <a:r>
            <a:rPr lang="en-US" dirty="0">
              <a:latin typeface="Aptos Display" panose="02110004020202020204"/>
            </a:rPr>
            <a:t>.</a:t>
          </a:r>
          <a:endParaRPr lang="en-US" dirty="0"/>
        </a:p>
      </dgm:t>
    </dgm:pt>
    <dgm:pt modelId="{124FEF09-74E8-4D3C-AFD9-39152329B114}" type="parTrans" cxnId="{40FCEC6F-D67D-4057-AD10-9B23DFC60607}">
      <dgm:prSet/>
      <dgm:spPr/>
      <dgm:t>
        <a:bodyPr/>
        <a:lstStyle/>
        <a:p>
          <a:endParaRPr lang="en-US"/>
        </a:p>
      </dgm:t>
    </dgm:pt>
    <dgm:pt modelId="{717DEA0D-0E40-44CF-934C-3A7A8596AACD}" type="sibTrans" cxnId="{40FCEC6F-D67D-4057-AD10-9B23DFC60607}">
      <dgm:prSet/>
      <dgm:spPr/>
      <dgm:t>
        <a:bodyPr/>
        <a:lstStyle/>
        <a:p>
          <a:endParaRPr lang="en-US"/>
        </a:p>
      </dgm:t>
    </dgm:pt>
    <dgm:pt modelId="{0FE27319-1928-471A-A1DE-886C5A8BAFD4}">
      <dgm:prSet/>
      <dgm:spPr/>
      <dgm:t>
        <a:bodyPr/>
        <a:lstStyle/>
        <a:p>
          <a:pPr>
            <a:lnSpc>
              <a:spcPct val="100000"/>
            </a:lnSpc>
          </a:pPr>
          <a:r>
            <a:rPr lang="en-US" dirty="0">
              <a:latin typeface="Aptos Display" panose="02110004020202020204"/>
            </a:rPr>
            <a:t>Fossilization is the process by which living things from long ago </a:t>
          </a:r>
          <a:r>
            <a:rPr lang="en-US" dirty="0"/>
            <a:t>are </a:t>
          </a:r>
          <a:r>
            <a:rPr lang="en-US" dirty="0">
              <a:latin typeface="Aptos Display" panose="02110004020202020204"/>
            </a:rPr>
            <a:t>preserved</a:t>
          </a:r>
          <a:r>
            <a:rPr lang="en-US" dirty="0"/>
            <a:t>.</a:t>
          </a:r>
          <a:r>
            <a:rPr lang="en-US" dirty="0">
              <a:latin typeface="Aptos Display" panose="02110004020202020204"/>
            </a:rPr>
            <a:t> Fossils help scientists learn about organisms that lived millions of years ago!</a:t>
          </a:r>
          <a:endParaRPr lang="en-US" dirty="0"/>
        </a:p>
      </dgm:t>
      <dgm:extLst>
        <a:ext uri="{E40237B7-FDA0-4F09-8148-C483321AD2D9}">
          <dgm14:cNvPr xmlns:dgm14="http://schemas.microsoft.com/office/drawing/2010/diagram" id="0" name="" descr="Fossils are the preserved remains or traces of living things that lived in the past. Another name for living things is organisms.&#10;Fossilization is the process by which living things from long ago are preserved. Fossils help scientists learn about organisms that lived millions of years ago!&#10;&#10;"/>
        </a:ext>
      </dgm:extLst>
    </dgm:pt>
    <dgm:pt modelId="{095F2BBB-8D06-48BA-9F91-5011CAE06909}" type="parTrans" cxnId="{A145B31E-6B14-43FB-9DE1-8A150E65B81E}">
      <dgm:prSet/>
      <dgm:spPr/>
      <dgm:t>
        <a:bodyPr/>
        <a:lstStyle/>
        <a:p>
          <a:endParaRPr lang="en-US"/>
        </a:p>
      </dgm:t>
    </dgm:pt>
    <dgm:pt modelId="{761BBAA6-EEA5-4E44-95EC-CCE2032D9085}" type="sibTrans" cxnId="{A145B31E-6B14-43FB-9DE1-8A150E65B81E}">
      <dgm:prSet/>
      <dgm:spPr/>
      <dgm:t>
        <a:bodyPr/>
        <a:lstStyle/>
        <a:p>
          <a:endParaRPr lang="en-US"/>
        </a:p>
      </dgm:t>
    </dgm:pt>
    <dgm:pt modelId="{64058E87-2740-4E66-82D4-ABDABFE6B0D1}" type="pres">
      <dgm:prSet presAssocID="{0CA8A05F-616B-4AB6-A792-F14359D028CE}" presName="root" presStyleCnt="0">
        <dgm:presLayoutVars>
          <dgm:dir/>
          <dgm:resizeHandles val="exact"/>
        </dgm:presLayoutVars>
      </dgm:prSet>
      <dgm:spPr/>
    </dgm:pt>
    <dgm:pt modelId="{BA96C333-9D46-480A-8C6D-0BDF4FD4B627}" type="pres">
      <dgm:prSet presAssocID="{380116F5-B15D-4A68-A6C8-2DBE03E8633A}" presName="compNode" presStyleCnt="0"/>
      <dgm:spPr/>
    </dgm:pt>
    <dgm:pt modelId="{DD6E982E-E85A-4961-9CAE-88D0F830CD07}" type="pres">
      <dgm:prSet presAssocID="{380116F5-B15D-4A68-A6C8-2DBE03E8633A}" presName="bgRect" presStyleLbl="bgShp" presStyleIdx="0" presStyleCnt="2">
        <dgm:style>
          <a:lnRef idx="2">
            <a:schemeClr val="accent5"/>
          </a:lnRef>
          <a:fillRef idx="1">
            <a:schemeClr val="lt1"/>
          </a:fillRef>
          <a:effectRef idx="0">
            <a:schemeClr val="accent5"/>
          </a:effectRef>
          <a:fontRef idx="minor">
            <a:schemeClr val="dk1"/>
          </a:fontRef>
        </dgm:style>
      </dgm:prSet>
      <dgm:spPr/>
    </dgm:pt>
    <dgm:pt modelId="{483E2A2A-CB63-466E-B7C3-6C5B9DD9D892}" type="pres">
      <dgm:prSet presAssocID="{380116F5-B15D-4A68-A6C8-2DBE03E8633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rontosaurus"/>
        </a:ext>
      </dgm:extLst>
    </dgm:pt>
    <dgm:pt modelId="{234784EA-08D4-45B1-9742-F2DBD9338FCF}" type="pres">
      <dgm:prSet presAssocID="{380116F5-B15D-4A68-A6C8-2DBE03E8633A}" presName="spaceRect" presStyleCnt="0"/>
      <dgm:spPr/>
    </dgm:pt>
    <dgm:pt modelId="{82C1070A-C559-4B03-9F76-0444CD45A63A}" type="pres">
      <dgm:prSet presAssocID="{380116F5-B15D-4A68-A6C8-2DBE03E8633A}" presName="parTx" presStyleLbl="revTx" presStyleIdx="0" presStyleCnt="2">
        <dgm:presLayoutVars>
          <dgm:chMax val="0"/>
          <dgm:chPref val="0"/>
        </dgm:presLayoutVars>
      </dgm:prSet>
      <dgm:spPr/>
    </dgm:pt>
    <dgm:pt modelId="{78AAA898-5BAE-4002-8FD6-085B23DD56B1}" type="pres">
      <dgm:prSet presAssocID="{717DEA0D-0E40-44CF-934C-3A7A8596AACD}" presName="sibTrans" presStyleCnt="0"/>
      <dgm:spPr/>
    </dgm:pt>
    <dgm:pt modelId="{E6C52339-A0B4-4D4C-857E-AAC762CA75FD}" type="pres">
      <dgm:prSet presAssocID="{0FE27319-1928-471A-A1DE-886C5A8BAFD4}" presName="compNode" presStyleCnt="0"/>
      <dgm:spPr/>
    </dgm:pt>
    <dgm:pt modelId="{26EAFA02-3A28-4D5B-9CB1-5BA4ACEB59A3}" type="pres">
      <dgm:prSet presAssocID="{0FE27319-1928-471A-A1DE-886C5A8BAFD4}" presName="bgRect" presStyleLbl="bgShp" presStyleIdx="1" presStyleCnt="2">
        <dgm:style>
          <a:lnRef idx="2">
            <a:schemeClr val="accent6"/>
          </a:lnRef>
          <a:fillRef idx="1">
            <a:schemeClr val="lt1"/>
          </a:fillRef>
          <a:effectRef idx="0">
            <a:schemeClr val="accent6"/>
          </a:effectRef>
          <a:fontRef idx="minor">
            <a:schemeClr val="dk1"/>
          </a:fontRef>
        </dgm:style>
      </dgm:prSet>
      <dgm:spPr/>
    </dgm:pt>
    <dgm:pt modelId="{5DF25BD3-A351-4E2F-9311-412FA70ACDA5}" type="pres">
      <dgm:prSet presAssocID="{0FE27319-1928-471A-A1DE-886C5A8BAFD4}"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ead Tyrannosaurus Rex"/>
        </a:ext>
      </dgm:extLst>
    </dgm:pt>
    <dgm:pt modelId="{F94399E1-3C0B-4920-B386-391971A4F842}" type="pres">
      <dgm:prSet presAssocID="{0FE27319-1928-471A-A1DE-886C5A8BAFD4}" presName="spaceRect" presStyleCnt="0"/>
      <dgm:spPr/>
    </dgm:pt>
    <dgm:pt modelId="{766CD6BA-5D2C-456B-860D-CB42DB7D1F76}" type="pres">
      <dgm:prSet presAssocID="{0FE27319-1928-471A-A1DE-886C5A8BAFD4}" presName="parTx" presStyleLbl="revTx" presStyleIdx="1" presStyleCnt="2">
        <dgm:presLayoutVars>
          <dgm:chMax val="0"/>
          <dgm:chPref val="0"/>
        </dgm:presLayoutVars>
      </dgm:prSet>
      <dgm:spPr/>
    </dgm:pt>
  </dgm:ptLst>
  <dgm:cxnLst>
    <dgm:cxn modelId="{A145B31E-6B14-43FB-9DE1-8A150E65B81E}" srcId="{0CA8A05F-616B-4AB6-A792-F14359D028CE}" destId="{0FE27319-1928-471A-A1DE-886C5A8BAFD4}" srcOrd="1" destOrd="0" parTransId="{095F2BBB-8D06-48BA-9F91-5011CAE06909}" sibTransId="{761BBAA6-EEA5-4E44-95EC-CCE2032D9085}"/>
    <dgm:cxn modelId="{8A79B139-1D9D-4BB2-BF75-976C0223DEE1}" type="presOf" srcId="{0CA8A05F-616B-4AB6-A792-F14359D028CE}" destId="{64058E87-2740-4E66-82D4-ABDABFE6B0D1}" srcOrd="0" destOrd="0" presId="urn:microsoft.com/office/officeart/2018/2/layout/IconVerticalSolidList"/>
    <dgm:cxn modelId="{40FCEC6F-D67D-4057-AD10-9B23DFC60607}" srcId="{0CA8A05F-616B-4AB6-A792-F14359D028CE}" destId="{380116F5-B15D-4A68-A6C8-2DBE03E8633A}" srcOrd="0" destOrd="0" parTransId="{124FEF09-74E8-4D3C-AFD9-39152329B114}" sibTransId="{717DEA0D-0E40-44CF-934C-3A7A8596AACD}"/>
    <dgm:cxn modelId="{1FEFE5BC-8D17-484B-B77F-DCC3FF3F4D85}" type="presOf" srcId="{0FE27319-1928-471A-A1DE-886C5A8BAFD4}" destId="{766CD6BA-5D2C-456B-860D-CB42DB7D1F76}" srcOrd="0" destOrd="0" presId="urn:microsoft.com/office/officeart/2018/2/layout/IconVerticalSolidList"/>
    <dgm:cxn modelId="{F10896C0-2ACA-47D8-BF91-3037CE2C1F21}" type="presOf" srcId="{380116F5-B15D-4A68-A6C8-2DBE03E8633A}" destId="{82C1070A-C559-4B03-9F76-0444CD45A63A}" srcOrd="0" destOrd="0" presId="urn:microsoft.com/office/officeart/2018/2/layout/IconVerticalSolidList"/>
    <dgm:cxn modelId="{1DF17E8B-33F2-42A4-BAE2-75BB7F53776E}" type="presParOf" srcId="{64058E87-2740-4E66-82D4-ABDABFE6B0D1}" destId="{BA96C333-9D46-480A-8C6D-0BDF4FD4B627}" srcOrd="0" destOrd="0" presId="urn:microsoft.com/office/officeart/2018/2/layout/IconVerticalSolidList"/>
    <dgm:cxn modelId="{75C23635-D1C2-4524-AB62-219657986E1B}" type="presParOf" srcId="{BA96C333-9D46-480A-8C6D-0BDF4FD4B627}" destId="{DD6E982E-E85A-4961-9CAE-88D0F830CD07}" srcOrd="0" destOrd="0" presId="urn:microsoft.com/office/officeart/2018/2/layout/IconVerticalSolidList"/>
    <dgm:cxn modelId="{54F99EA2-38E4-4F69-8E88-E162469786CE}" type="presParOf" srcId="{BA96C333-9D46-480A-8C6D-0BDF4FD4B627}" destId="{483E2A2A-CB63-466E-B7C3-6C5B9DD9D892}" srcOrd="1" destOrd="0" presId="urn:microsoft.com/office/officeart/2018/2/layout/IconVerticalSolidList"/>
    <dgm:cxn modelId="{9EAAB10D-B3FC-44BF-9A45-76D8646AF23F}" type="presParOf" srcId="{BA96C333-9D46-480A-8C6D-0BDF4FD4B627}" destId="{234784EA-08D4-45B1-9742-F2DBD9338FCF}" srcOrd="2" destOrd="0" presId="urn:microsoft.com/office/officeart/2018/2/layout/IconVerticalSolidList"/>
    <dgm:cxn modelId="{25FCD7C4-DDD7-4030-A2C6-FD1726E49A56}" type="presParOf" srcId="{BA96C333-9D46-480A-8C6D-0BDF4FD4B627}" destId="{82C1070A-C559-4B03-9F76-0444CD45A63A}" srcOrd="3" destOrd="0" presId="urn:microsoft.com/office/officeart/2018/2/layout/IconVerticalSolidList"/>
    <dgm:cxn modelId="{CFFCD9D3-2A5E-4587-91F9-63E882AD6259}" type="presParOf" srcId="{64058E87-2740-4E66-82D4-ABDABFE6B0D1}" destId="{78AAA898-5BAE-4002-8FD6-085B23DD56B1}" srcOrd="1" destOrd="0" presId="urn:microsoft.com/office/officeart/2018/2/layout/IconVerticalSolidList"/>
    <dgm:cxn modelId="{AFD962E8-81DF-4BD5-A243-12614CF5A0B8}" type="presParOf" srcId="{64058E87-2740-4E66-82D4-ABDABFE6B0D1}" destId="{E6C52339-A0B4-4D4C-857E-AAC762CA75FD}" srcOrd="2" destOrd="0" presId="urn:microsoft.com/office/officeart/2018/2/layout/IconVerticalSolidList"/>
    <dgm:cxn modelId="{472931A2-38EB-4AFE-8DD4-2BDB55154A13}" type="presParOf" srcId="{E6C52339-A0B4-4D4C-857E-AAC762CA75FD}" destId="{26EAFA02-3A28-4D5B-9CB1-5BA4ACEB59A3}" srcOrd="0" destOrd="0" presId="urn:microsoft.com/office/officeart/2018/2/layout/IconVerticalSolidList"/>
    <dgm:cxn modelId="{61AAB80C-1569-4B08-B85A-9565718A145A}" type="presParOf" srcId="{E6C52339-A0B4-4D4C-857E-AAC762CA75FD}" destId="{5DF25BD3-A351-4E2F-9311-412FA70ACDA5}" srcOrd="1" destOrd="0" presId="urn:microsoft.com/office/officeart/2018/2/layout/IconVerticalSolidList"/>
    <dgm:cxn modelId="{10C55216-FBA7-4D57-AF87-AA92194D4B54}" type="presParOf" srcId="{E6C52339-A0B4-4D4C-857E-AAC762CA75FD}" destId="{F94399E1-3C0B-4920-B386-391971A4F842}" srcOrd="2" destOrd="0" presId="urn:microsoft.com/office/officeart/2018/2/layout/IconVerticalSolidList"/>
    <dgm:cxn modelId="{FC5FCB1B-537D-49BC-90B6-25EB88D9E01B}" type="presParOf" srcId="{E6C52339-A0B4-4D4C-857E-AAC762CA75FD}" destId="{766CD6BA-5D2C-456B-860D-CB42DB7D1F7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7B963A-972C-464B-B087-A330C24A794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1CF2878-D6E0-4FF9-B7D1-AD7141AB653C}">
      <dgm:prSet/>
      <dgm:spPr/>
      <dgm:t>
        <a:bodyPr/>
        <a:lstStyle/>
        <a:p>
          <a:r>
            <a:rPr lang="en-US"/>
            <a:t>Michigan is located north of the Equator, which is the line that is equidistant from the north and south poles.</a:t>
          </a:r>
        </a:p>
      </dgm:t>
    </dgm:pt>
    <dgm:pt modelId="{F7096996-237A-4A2E-8535-6424AFF7A51F}" type="parTrans" cxnId="{4D49FEC6-3D30-485C-B330-2D0307837887}">
      <dgm:prSet/>
      <dgm:spPr/>
      <dgm:t>
        <a:bodyPr/>
        <a:lstStyle/>
        <a:p>
          <a:endParaRPr lang="en-US"/>
        </a:p>
      </dgm:t>
    </dgm:pt>
    <dgm:pt modelId="{8D36B742-B5D2-498B-87DB-16BA306D2117}" type="sibTrans" cxnId="{4D49FEC6-3D30-485C-B330-2D0307837887}">
      <dgm:prSet/>
      <dgm:spPr/>
      <dgm:t>
        <a:bodyPr/>
        <a:lstStyle/>
        <a:p>
          <a:endParaRPr lang="en-US"/>
        </a:p>
      </dgm:t>
    </dgm:pt>
    <dgm:pt modelId="{07FAC314-D611-48B6-80BA-0F78CD2A4648}">
      <dgm:prSet/>
      <dgm:spPr/>
      <dgm:t>
        <a:bodyPr/>
        <a:lstStyle/>
        <a:p>
          <a:r>
            <a:rPr lang="en-US"/>
            <a:t>Since the Equator is located at 0 degrees and the north pole is 90 degrees north, Michigan is almost exactly halfway between the two.</a:t>
          </a:r>
        </a:p>
      </dgm:t>
    </dgm:pt>
    <dgm:pt modelId="{F14F14B6-325C-473B-92C4-D02FC1C80873}" type="parTrans" cxnId="{A1948E2B-4768-4565-B92A-D84A68F11F57}">
      <dgm:prSet/>
      <dgm:spPr/>
      <dgm:t>
        <a:bodyPr/>
        <a:lstStyle/>
        <a:p>
          <a:endParaRPr lang="en-US"/>
        </a:p>
      </dgm:t>
    </dgm:pt>
    <dgm:pt modelId="{C879E5D2-0585-4A1C-9258-B8D5373B3EAF}" type="sibTrans" cxnId="{A1948E2B-4768-4565-B92A-D84A68F11F57}">
      <dgm:prSet/>
      <dgm:spPr/>
      <dgm:t>
        <a:bodyPr/>
        <a:lstStyle/>
        <a:p>
          <a:endParaRPr lang="en-US"/>
        </a:p>
      </dgm:t>
    </dgm:pt>
    <dgm:pt modelId="{333D6CF0-0812-4F28-9870-5F94A8B95045}">
      <dgm:prSet/>
      <dgm:spPr/>
      <dgm:t>
        <a:bodyPr/>
        <a:lstStyle/>
        <a:p>
          <a:r>
            <a:rPr lang="en-US"/>
            <a:t>Since it is almost always hot at the Equator and cold at the north pole, Michigan's climate is called temperate, neither extremely hot or cold.</a:t>
          </a:r>
        </a:p>
      </dgm:t>
    </dgm:pt>
    <dgm:pt modelId="{4DCDFF84-EAB1-4EC2-B4BF-FCA816C2BE75}" type="parTrans" cxnId="{E5A0E11A-B4DE-4B39-92E9-51DD16039A8D}">
      <dgm:prSet/>
      <dgm:spPr/>
      <dgm:t>
        <a:bodyPr/>
        <a:lstStyle/>
        <a:p>
          <a:endParaRPr lang="en-US"/>
        </a:p>
      </dgm:t>
    </dgm:pt>
    <dgm:pt modelId="{474BE71D-FA1A-4551-ABD4-92A482C89345}" type="sibTrans" cxnId="{E5A0E11A-B4DE-4B39-92E9-51DD16039A8D}">
      <dgm:prSet/>
      <dgm:spPr/>
      <dgm:t>
        <a:bodyPr/>
        <a:lstStyle/>
        <a:p>
          <a:endParaRPr lang="en-US"/>
        </a:p>
      </dgm:t>
    </dgm:pt>
    <dgm:pt modelId="{7A963ABF-99C8-468E-969D-91D8D79DD2DB}">
      <dgm:prSet/>
      <dgm:spPr/>
      <dgm:t>
        <a:bodyPr/>
        <a:lstStyle/>
        <a:p>
          <a:r>
            <a:rPr lang="en-US"/>
            <a:t>How do you think location on Earth affects climate in other locations?</a:t>
          </a:r>
        </a:p>
      </dgm:t>
      <dgm:extLst>
        <a:ext uri="{E40237B7-FDA0-4F09-8148-C483321AD2D9}">
          <dgm14:cNvPr xmlns:dgm14="http://schemas.microsoft.com/office/drawing/2010/diagram" id="0" name="" descr="Michigan is located north of the Equator, which is the line that is equidistant from the north and south poles. Since the Equator is located at 0 degrees and the north pole is 90 degrees north, Michigan is almost exactly halfway between the two. Since it is almost always hot at the Equator and cold at the north pole, Michigan's climate is called temperate, neither extremely hot or cold. How do you think location on Earth affects climate in other locations?&#10;&#10;&#10;&#10;"/>
        </a:ext>
      </dgm:extLst>
    </dgm:pt>
    <dgm:pt modelId="{56DCF243-4F09-47D0-B71D-1AD480A60251}" type="parTrans" cxnId="{91CCC60A-FD19-457B-9C81-A614373E6857}">
      <dgm:prSet/>
      <dgm:spPr/>
      <dgm:t>
        <a:bodyPr/>
        <a:lstStyle/>
        <a:p>
          <a:endParaRPr lang="en-US"/>
        </a:p>
      </dgm:t>
    </dgm:pt>
    <dgm:pt modelId="{0851F019-4F1C-40FA-941A-6A0D54FA3D53}" type="sibTrans" cxnId="{91CCC60A-FD19-457B-9C81-A614373E6857}">
      <dgm:prSet/>
      <dgm:spPr/>
      <dgm:t>
        <a:bodyPr/>
        <a:lstStyle/>
        <a:p>
          <a:endParaRPr lang="en-US"/>
        </a:p>
      </dgm:t>
    </dgm:pt>
    <dgm:pt modelId="{85610217-C1BB-4B68-A774-60ED4F9F4BC0}" type="pres">
      <dgm:prSet presAssocID="{AB7B963A-972C-464B-B087-A330C24A7942}" presName="vert0" presStyleCnt="0">
        <dgm:presLayoutVars>
          <dgm:dir/>
          <dgm:animOne val="branch"/>
          <dgm:animLvl val="lvl"/>
        </dgm:presLayoutVars>
      </dgm:prSet>
      <dgm:spPr/>
    </dgm:pt>
    <dgm:pt modelId="{29723F4C-A8B9-44C3-B567-9243D842A534}" type="pres">
      <dgm:prSet presAssocID="{B1CF2878-D6E0-4FF9-B7D1-AD7141AB653C}" presName="thickLine" presStyleLbl="alignNode1" presStyleIdx="0" presStyleCnt="4"/>
      <dgm:spPr/>
    </dgm:pt>
    <dgm:pt modelId="{C1A029CB-EDFE-44EF-A849-C35B916C99D2}" type="pres">
      <dgm:prSet presAssocID="{B1CF2878-D6E0-4FF9-B7D1-AD7141AB653C}" presName="horz1" presStyleCnt="0"/>
      <dgm:spPr/>
    </dgm:pt>
    <dgm:pt modelId="{69F964D5-E2B6-4CD9-96E9-E58AB1BA9DE4}" type="pres">
      <dgm:prSet presAssocID="{B1CF2878-D6E0-4FF9-B7D1-AD7141AB653C}" presName="tx1" presStyleLbl="revTx" presStyleIdx="0" presStyleCnt="4"/>
      <dgm:spPr/>
    </dgm:pt>
    <dgm:pt modelId="{4F3684A7-DDC2-4C19-B9AE-7578CEFEBEE4}" type="pres">
      <dgm:prSet presAssocID="{B1CF2878-D6E0-4FF9-B7D1-AD7141AB653C}" presName="vert1" presStyleCnt="0"/>
      <dgm:spPr/>
    </dgm:pt>
    <dgm:pt modelId="{F4919504-6AB9-4333-AB95-74EF4B9DBE67}" type="pres">
      <dgm:prSet presAssocID="{07FAC314-D611-48B6-80BA-0F78CD2A4648}" presName="thickLine" presStyleLbl="alignNode1" presStyleIdx="1" presStyleCnt="4"/>
      <dgm:spPr/>
    </dgm:pt>
    <dgm:pt modelId="{5E6CF0F1-4E0E-4E13-AF91-207A0729DACA}" type="pres">
      <dgm:prSet presAssocID="{07FAC314-D611-48B6-80BA-0F78CD2A4648}" presName="horz1" presStyleCnt="0"/>
      <dgm:spPr/>
    </dgm:pt>
    <dgm:pt modelId="{C14E122B-C928-4AA6-80B2-D5567884DA7F}" type="pres">
      <dgm:prSet presAssocID="{07FAC314-D611-48B6-80BA-0F78CD2A4648}" presName="tx1" presStyleLbl="revTx" presStyleIdx="1" presStyleCnt="4"/>
      <dgm:spPr/>
    </dgm:pt>
    <dgm:pt modelId="{B4A9B124-767F-4DD3-A6CC-A2D7521C5E79}" type="pres">
      <dgm:prSet presAssocID="{07FAC314-D611-48B6-80BA-0F78CD2A4648}" presName="vert1" presStyleCnt="0"/>
      <dgm:spPr/>
    </dgm:pt>
    <dgm:pt modelId="{25140494-E8F7-445B-9C74-627A5B022C1F}" type="pres">
      <dgm:prSet presAssocID="{333D6CF0-0812-4F28-9870-5F94A8B95045}" presName="thickLine" presStyleLbl="alignNode1" presStyleIdx="2" presStyleCnt="4"/>
      <dgm:spPr/>
    </dgm:pt>
    <dgm:pt modelId="{3010C1B0-8F60-4DCF-8E72-7EE9AEA03B73}" type="pres">
      <dgm:prSet presAssocID="{333D6CF0-0812-4F28-9870-5F94A8B95045}" presName="horz1" presStyleCnt="0"/>
      <dgm:spPr/>
    </dgm:pt>
    <dgm:pt modelId="{7D9EBF9C-7D2D-44C0-B6AE-FF0127EB66C7}" type="pres">
      <dgm:prSet presAssocID="{333D6CF0-0812-4F28-9870-5F94A8B95045}" presName="tx1" presStyleLbl="revTx" presStyleIdx="2" presStyleCnt="4"/>
      <dgm:spPr/>
    </dgm:pt>
    <dgm:pt modelId="{C4155258-E41D-4F4F-B8E3-35F2DDA58566}" type="pres">
      <dgm:prSet presAssocID="{333D6CF0-0812-4F28-9870-5F94A8B95045}" presName="vert1" presStyleCnt="0"/>
      <dgm:spPr/>
    </dgm:pt>
    <dgm:pt modelId="{CF6CBADA-FC65-4E8B-BC68-DE6FC673F27C}" type="pres">
      <dgm:prSet presAssocID="{7A963ABF-99C8-468E-969D-91D8D79DD2DB}" presName="thickLine" presStyleLbl="alignNode1" presStyleIdx="3" presStyleCnt="4"/>
      <dgm:spPr/>
    </dgm:pt>
    <dgm:pt modelId="{61221E07-CDB1-4FCB-ACB7-55F56D20AC24}" type="pres">
      <dgm:prSet presAssocID="{7A963ABF-99C8-468E-969D-91D8D79DD2DB}" presName="horz1" presStyleCnt="0"/>
      <dgm:spPr/>
    </dgm:pt>
    <dgm:pt modelId="{36F3D386-79A6-4B37-9415-F5E01FBFC215}" type="pres">
      <dgm:prSet presAssocID="{7A963ABF-99C8-468E-969D-91D8D79DD2DB}" presName="tx1" presStyleLbl="revTx" presStyleIdx="3" presStyleCnt="4"/>
      <dgm:spPr/>
    </dgm:pt>
    <dgm:pt modelId="{1A9B1861-659A-46E8-817F-99BBEBF42BA4}" type="pres">
      <dgm:prSet presAssocID="{7A963ABF-99C8-468E-969D-91D8D79DD2DB}" presName="vert1" presStyleCnt="0"/>
      <dgm:spPr/>
    </dgm:pt>
  </dgm:ptLst>
  <dgm:cxnLst>
    <dgm:cxn modelId="{91CCC60A-FD19-457B-9C81-A614373E6857}" srcId="{AB7B963A-972C-464B-B087-A330C24A7942}" destId="{7A963ABF-99C8-468E-969D-91D8D79DD2DB}" srcOrd="3" destOrd="0" parTransId="{56DCF243-4F09-47D0-B71D-1AD480A60251}" sibTransId="{0851F019-4F1C-40FA-941A-6A0D54FA3D53}"/>
    <dgm:cxn modelId="{5FCD9B10-882F-4070-98F9-D4C4ECFFCE45}" type="presOf" srcId="{07FAC314-D611-48B6-80BA-0F78CD2A4648}" destId="{C14E122B-C928-4AA6-80B2-D5567884DA7F}" srcOrd="0" destOrd="0" presId="urn:microsoft.com/office/officeart/2008/layout/LinedList"/>
    <dgm:cxn modelId="{E5A0E11A-B4DE-4B39-92E9-51DD16039A8D}" srcId="{AB7B963A-972C-464B-B087-A330C24A7942}" destId="{333D6CF0-0812-4F28-9870-5F94A8B95045}" srcOrd="2" destOrd="0" parTransId="{4DCDFF84-EAB1-4EC2-B4BF-FCA816C2BE75}" sibTransId="{474BE71D-FA1A-4551-ABD4-92A482C89345}"/>
    <dgm:cxn modelId="{A1948E2B-4768-4565-B92A-D84A68F11F57}" srcId="{AB7B963A-972C-464B-B087-A330C24A7942}" destId="{07FAC314-D611-48B6-80BA-0F78CD2A4648}" srcOrd="1" destOrd="0" parTransId="{F14F14B6-325C-473B-92C4-D02FC1C80873}" sibTransId="{C879E5D2-0585-4A1C-9258-B8D5373B3EAF}"/>
    <dgm:cxn modelId="{A7E2155B-65FB-42E4-ABCC-48322D6C4EA7}" type="presOf" srcId="{333D6CF0-0812-4F28-9870-5F94A8B95045}" destId="{7D9EBF9C-7D2D-44C0-B6AE-FF0127EB66C7}" srcOrd="0" destOrd="0" presId="urn:microsoft.com/office/officeart/2008/layout/LinedList"/>
    <dgm:cxn modelId="{4140A698-032A-43EA-805D-3614D3FF476A}" type="presOf" srcId="{AB7B963A-972C-464B-B087-A330C24A7942}" destId="{85610217-C1BB-4B68-A774-60ED4F9F4BC0}" srcOrd="0" destOrd="0" presId="urn:microsoft.com/office/officeart/2008/layout/LinedList"/>
    <dgm:cxn modelId="{4D49FEC6-3D30-485C-B330-2D0307837887}" srcId="{AB7B963A-972C-464B-B087-A330C24A7942}" destId="{B1CF2878-D6E0-4FF9-B7D1-AD7141AB653C}" srcOrd="0" destOrd="0" parTransId="{F7096996-237A-4A2E-8535-6424AFF7A51F}" sibTransId="{8D36B742-B5D2-498B-87DB-16BA306D2117}"/>
    <dgm:cxn modelId="{DC5EACF6-BA1D-4485-A2CF-909A6E81CD5E}" type="presOf" srcId="{7A963ABF-99C8-468E-969D-91D8D79DD2DB}" destId="{36F3D386-79A6-4B37-9415-F5E01FBFC215}" srcOrd="0" destOrd="0" presId="urn:microsoft.com/office/officeart/2008/layout/LinedList"/>
    <dgm:cxn modelId="{D4459EFF-56BD-4CFE-8CB0-A26EBFF7F21D}" type="presOf" srcId="{B1CF2878-D6E0-4FF9-B7D1-AD7141AB653C}" destId="{69F964D5-E2B6-4CD9-96E9-E58AB1BA9DE4}" srcOrd="0" destOrd="0" presId="urn:microsoft.com/office/officeart/2008/layout/LinedList"/>
    <dgm:cxn modelId="{CCF321E4-9411-4B45-AE68-4290623A6438}" type="presParOf" srcId="{85610217-C1BB-4B68-A774-60ED4F9F4BC0}" destId="{29723F4C-A8B9-44C3-B567-9243D842A534}" srcOrd="0" destOrd="0" presId="urn:microsoft.com/office/officeart/2008/layout/LinedList"/>
    <dgm:cxn modelId="{17E058F9-0E57-4C7B-9AD8-BBF8D335FDA7}" type="presParOf" srcId="{85610217-C1BB-4B68-A774-60ED4F9F4BC0}" destId="{C1A029CB-EDFE-44EF-A849-C35B916C99D2}" srcOrd="1" destOrd="0" presId="urn:microsoft.com/office/officeart/2008/layout/LinedList"/>
    <dgm:cxn modelId="{17F0F022-1DF9-4B6B-88CD-C78DD4A7B95C}" type="presParOf" srcId="{C1A029CB-EDFE-44EF-A849-C35B916C99D2}" destId="{69F964D5-E2B6-4CD9-96E9-E58AB1BA9DE4}" srcOrd="0" destOrd="0" presId="urn:microsoft.com/office/officeart/2008/layout/LinedList"/>
    <dgm:cxn modelId="{1915C527-3A18-466F-BBD5-025DD5ED4D80}" type="presParOf" srcId="{C1A029CB-EDFE-44EF-A849-C35B916C99D2}" destId="{4F3684A7-DDC2-4C19-B9AE-7578CEFEBEE4}" srcOrd="1" destOrd="0" presId="urn:microsoft.com/office/officeart/2008/layout/LinedList"/>
    <dgm:cxn modelId="{AFF37A79-FCB6-46BF-ADD1-097B25BBC9C7}" type="presParOf" srcId="{85610217-C1BB-4B68-A774-60ED4F9F4BC0}" destId="{F4919504-6AB9-4333-AB95-74EF4B9DBE67}" srcOrd="2" destOrd="0" presId="urn:microsoft.com/office/officeart/2008/layout/LinedList"/>
    <dgm:cxn modelId="{9948669B-55D9-405E-98F0-254D85A39EF8}" type="presParOf" srcId="{85610217-C1BB-4B68-A774-60ED4F9F4BC0}" destId="{5E6CF0F1-4E0E-4E13-AF91-207A0729DACA}" srcOrd="3" destOrd="0" presId="urn:microsoft.com/office/officeart/2008/layout/LinedList"/>
    <dgm:cxn modelId="{01C2079D-764A-4A73-98B7-226CCDAE26A2}" type="presParOf" srcId="{5E6CF0F1-4E0E-4E13-AF91-207A0729DACA}" destId="{C14E122B-C928-4AA6-80B2-D5567884DA7F}" srcOrd="0" destOrd="0" presId="urn:microsoft.com/office/officeart/2008/layout/LinedList"/>
    <dgm:cxn modelId="{C4BA027C-6BEE-4EFA-8BAF-450DE994EEAB}" type="presParOf" srcId="{5E6CF0F1-4E0E-4E13-AF91-207A0729DACA}" destId="{B4A9B124-767F-4DD3-A6CC-A2D7521C5E79}" srcOrd="1" destOrd="0" presId="urn:microsoft.com/office/officeart/2008/layout/LinedList"/>
    <dgm:cxn modelId="{B69E305A-D525-43F3-9604-F70447B0903A}" type="presParOf" srcId="{85610217-C1BB-4B68-A774-60ED4F9F4BC0}" destId="{25140494-E8F7-445B-9C74-627A5B022C1F}" srcOrd="4" destOrd="0" presId="urn:microsoft.com/office/officeart/2008/layout/LinedList"/>
    <dgm:cxn modelId="{7F152D2C-85FF-4E83-B916-882A94660334}" type="presParOf" srcId="{85610217-C1BB-4B68-A774-60ED4F9F4BC0}" destId="{3010C1B0-8F60-4DCF-8E72-7EE9AEA03B73}" srcOrd="5" destOrd="0" presId="urn:microsoft.com/office/officeart/2008/layout/LinedList"/>
    <dgm:cxn modelId="{316A0685-AA38-49DF-AF39-842CBACF16FB}" type="presParOf" srcId="{3010C1B0-8F60-4DCF-8E72-7EE9AEA03B73}" destId="{7D9EBF9C-7D2D-44C0-B6AE-FF0127EB66C7}" srcOrd="0" destOrd="0" presId="urn:microsoft.com/office/officeart/2008/layout/LinedList"/>
    <dgm:cxn modelId="{50838547-40E7-4BB6-A410-28BDDD9581C6}" type="presParOf" srcId="{3010C1B0-8F60-4DCF-8E72-7EE9AEA03B73}" destId="{C4155258-E41D-4F4F-B8E3-35F2DDA58566}" srcOrd="1" destOrd="0" presId="urn:microsoft.com/office/officeart/2008/layout/LinedList"/>
    <dgm:cxn modelId="{8A832EDA-0C59-4055-824A-DFD80C055489}" type="presParOf" srcId="{85610217-C1BB-4B68-A774-60ED4F9F4BC0}" destId="{CF6CBADA-FC65-4E8B-BC68-DE6FC673F27C}" srcOrd="6" destOrd="0" presId="urn:microsoft.com/office/officeart/2008/layout/LinedList"/>
    <dgm:cxn modelId="{49EE39C1-CA68-4ACF-BB2C-DAC93A822161}" type="presParOf" srcId="{85610217-C1BB-4B68-A774-60ED4F9F4BC0}" destId="{61221E07-CDB1-4FCB-ACB7-55F56D20AC24}" srcOrd="7" destOrd="0" presId="urn:microsoft.com/office/officeart/2008/layout/LinedList"/>
    <dgm:cxn modelId="{EC494B4D-1F23-4F2E-9EFF-5688D38D1CC9}" type="presParOf" srcId="{61221E07-CDB1-4FCB-ACB7-55F56D20AC24}" destId="{36F3D386-79A6-4B37-9415-F5E01FBFC215}" srcOrd="0" destOrd="0" presId="urn:microsoft.com/office/officeart/2008/layout/LinedList"/>
    <dgm:cxn modelId="{884E39BB-5DE9-4268-95E5-18539000623A}" type="presParOf" srcId="{61221E07-CDB1-4FCB-ACB7-55F56D20AC24}" destId="{1A9B1861-659A-46E8-817F-99BBEBF42BA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6E982E-E85A-4961-9CAE-88D0F830CD07}">
      <dsp:nvSpPr>
        <dsp:cNvPr id="0" name=""/>
        <dsp:cNvSpPr/>
      </dsp:nvSpPr>
      <dsp:spPr>
        <a:xfrm>
          <a:off x="0" y="531"/>
          <a:ext cx="10515600" cy="1242935"/>
        </a:xfrm>
        <a:prstGeom prst="roundRect">
          <a:avLst>
            <a:gd name="adj" fmla="val 10000"/>
          </a:avLst>
        </a:prstGeom>
        <a:solidFill>
          <a:schemeClr val="lt1"/>
        </a:solidFill>
        <a:ln w="1905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sp>
    <dsp:sp modelId="{483E2A2A-CB63-466E-B7C3-6C5B9DD9D892}">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C1070A-C559-4B03-9F76-0444CD45A63A}">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US" sz="2100" kern="1200" dirty="0"/>
            <a:t>Fossils are the preserved remains </a:t>
          </a:r>
          <a:r>
            <a:rPr lang="en-US" sz="2100" kern="1200" dirty="0">
              <a:latin typeface="Aptos Display" panose="02110004020202020204"/>
            </a:rPr>
            <a:t>or traces </a:t>
          </a:r>
          <a:r>
            <a:rPr lang="en-US" sz="2100" kern="1200" dirty="0"/>
            <a:t>of </a:t>
          </a:r>
          <a:r>
            <a:rPr lang="en-US" sz="2100" kern="1200" dirty="0">
              <a:latin typeface="Aptos Display" panose="02110004020202020204"/>
            </a:rPr>
            <a:t>living things that</a:t>
          </a:r>
          <a:r>
            <a:rPr lang="en-US" sz="2100" kern="1200" dirty="0"/>
            <a:t> lived in the past.</a:t>
          </a:r>
          <a:r>
            <a:rPr lang="en-US" sz="2100" kern="1200" dirty="0">
              <a:latin typeface="Aptos Display" panose="02110004020202020204"/>
            </a:rPr>
            <a:t> Another name for living things is organisms.</a:t>
          </a:r>
          <a:endParaRPr lang="en-US" sz="2100" kern="1200" dirty="0"/>
        </a:p>
      </dsp:txBody>
      <dsp:txXfrm>
        <a:off x="1435590" y="531"/>
        <a:ext cx="9080009" cy="1242935"/>
      </dsp:txXfrm>
    </dsp:sp>
    <dsp:sp modelId="{26EAFA02-3A28-4D5B-9CB1-5BA4ACEB59A3}">
      <dsp:nvSpPr>
        <dsp:cNvPr id="0" name=""/>
        <dsp:cNvSpPr/>
      </dsp:nvSpPr>
      <dsp:spPr>
        <a:xfrm>
          <a:off x="0" y="1554201"/>
          <a:ext cx="10515600" cy="1242935"/>
        </a:xfrm>
        <a:prstGeom prst="roundRect">
          <a:avLst>
            <a:gd name="adj" fmla="val 10000"/>
          </a:avLst>
        </a:prstGeom>
        <a:solidFill>
          <a:schemeClr val="lt1"/>
        </a:solidFill>
        <a:ln w="1905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sp>
    <dsp:sp modelId="{5DF25BD3-A351-4E2F-9311-412FA70ACDA5}">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6CD6BA-5D2C-456B-860D-CB42DB7D1F76}">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US" sz="2100" kern="1200" dirty="0"/>
            <a:t>Most fossils</a:t>
          </a:r>
          <a:r>
            <a:rPr lang="en-US" sz="2100" kern="1200" dirty="0">
              <a:latin typeface="Aptos Display" panose="02110004020202020204"/>
            </a:rPr>
            <a:t> come</a:t>
          </a:r>
          <a:r>
            <a:rPr lang="en-US" sz="2100" kern="1200" dirty="0"/>
            <a:t> </a:t>
          </a:r>
          <a:r>
            <a:rPr lang="en-US" sz="2100" kern="1200" dirty="0">
              <a:latin typeface="Aptos Display" panose="02110004020202020204"/>
            </a:rPr>
            <a:t>from the </a:t>
          </a:r>
          <a:r>
            <a:rPr lang="en-US" sz="2100" kern="1200" dirty="0"/>
            <a:t>hard parts </a:t>
          </a:r>
          <a:r>
            <a:rPr lang="en-US" sz="2100" kern="1200" dirty="0">
              <a:latin typeface="Aptos Display" panose="02110004020202020204"/>
            </a:rPr>
            <a:t>of the organism </a:t>
          </a:r>
          <a:r>
            <a:rPr lang="en-US" sz="2100" kern="1200" dirty="0"/>
            <a:t>(bones, teeth, shells) because they are </a:t>
          </a:r>
          <a:r>
            <a:rPr lang="en-US" sz="2100" kern="1200" dirty="0">
              <a:latin typeface="Aptos Display" panose="02110004020202020204"/>
            </a:rPr>
            <a:t>tougher and less</a:t>
          </a:r>
          <a:r>
            <a:rPr lang="en-US" sz="2100" kern="1200" dirty="0"/>
            <a:t> likely to be destroyed by chemical or physical processes.</a:t>
          </a:r>
        </a:p>
      </dsp:txBody>
      <dsp:txXfrm>
        <a:off x="1435590" y="1554201"/>
        <a:ext cx="9080009" cy="1242935"/>
      </dsp:txXfrm>
    </dsp:sp>
    <dsp:sp modelId="{C8733F56-5D2C-43A6-98FD-540B8F0EA39B}">
      <dsp:nvSpPr>
        <dsp:cNvPr id="0" name=""/>
        <dsp:cNvSpPr/>
      </dsp:nvSpPr>
      <dsp:spPr>
        <a:xfrm>
          <a:off x="0" y="3107870"/>
          <a:ext cx="10515600" cy="1242935"/>
        </a:xfrm>
        <a:prstGeom prst="roundRect">
          <a:avLst>
            <a:gd name="adj" fmla="val 10000"/>
          </a:avLst>
        </a:prstGeom>
        <a:solidFill>
          <a:schemeClr val="lt1"/>
        </a:solidFill>
        <a:ln w="1905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sp>
    <dsp:sp modelId="{D0A16774-A04F-4B97-9C1F-189BA379C0B1}">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9AC183-6D05-49BC-A0EE-AB87950DA0C2}">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US" sz="2100" kern="1200" dirty="0"/>
            <a:t>But animals also can leave their footprints, eggs, or even poo</a:t>
          </a:r>
          <a:r>
            <a:rPr lang="en-US" sz="2100" kern="1200" dirty="0">
              <a:latin typeface="Aptos Display" panose="02110004020202020204"/>
            </a:rPr>
            <a:t>!</a:t>
          </a:r>
          <a:r>
            <a:rPr lang="en-US" sz="2100" kern="1200" dirty="0"/>
            <a:t> All of these can become fossils.</a:t>
          </a:r>
        </a:p>
      </dsp:txBody>
      <dsp:txXfrm>
        <a:off x="1435590" y="3107870"/>
        <a:ext cx="9080009" cy="12429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6E982E-E85A-4961-9CAE-88D0F830CD07}">
      <dsp:nvSpPr>
        <dsp:cNvPr id="0" name=""/>
        <dsp:cNvSpPr/>
      </dsp:nvSpPr>
      <dsp:spPr>
        <a:xfrm>
          <a:off x="0" y="707092"/>
          <a:ext cx="10515600" cy="1305401"/>
        </a:xfrm>
        <a:prstGeom prst="roundRect">
          <a:avLst>
            <a:gd name="adj" fmla="val 10000"/>
          </a:avLst>
        </a:prstGeom>
        <a:solidFill>
          <a:schemeClr val="lt1"/>
        </a:solidFill>
        <a:ln w="1905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sp>
    <dsp:sp modelId="{483E2A2A-CB63-466E-B7C3-6C5B9DD9D892}">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C1070A-C559-4B03-9F76-0444CD45A63A}">
      <dsp:nvSpPr>
        <dsp:cNvPr id="0" name=""/>
        <dsp:cNvSpPr/>
      </dsp:nvSpPr>
      <dsp:spPr>
        <a:xfrm>
          <a:off x="1507738" y="707092"/>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977900">
            <a:lnSpc>
              <a:spcPct val="100000"/>
            </a:lnSpc>
            <a:spcBef>
              <a:spcPct val="0"/>
            </a:spcBef>
            <a:spcAft>
              <a:spcPct val="35000"/>
            </a:spcAft>
            <a:buNone/>
          </a:pPr>
          <a:r>
            <a:rPr lang="en-US" sz="2200" kern="1200" dirty="0"/>
            <a:t>Fossils are the preserved remains </a:t>
          </a:r>
          <a:r>
            <a:rPr lang="en-US" sz="2200" kern="1200" dirty="0">
              <a:latin typeface="Aptos Display" panose="02110004020202020204"/>
            </a:rPr>
            <a:t>or traces </a:t>
          </a:r>
          <a:r>
            <a:rPr lang="en-US" sz="2200" kern="1200" dirty="0"/>
            <a:t>of </a:t>
          </a:r>
          <a:r>
            <a:rPr lang="en-US" sz="2200" kern="1200" dirty="0">
              <a:latin typeface="Aptos Display" panose="02110004020202020204"/>
            </a:rPr>
            <a:t>living things that</a:t>
          </a:r>
          <a:r>
            <a:rPr lang="en-US" sz="2200" kern="1200" dirty="0"/>
            <a:t> lived in the past.</a:t>
          </a:r>
          <a:r>
            <a:rPr lang="en-US" sz="2200" kern="1200" dirty="0">
              <a:latin typeface="Aptos Display" panose="02110004020202020204"/>
            </a:rPr>
            <a:t> Another name for living things is </a:t>
          </a:r>
          <a:r>
            <a:rPr lang="en-US" sz="2200" b="1" kern="1200" dirty="0">
              <a:latin typeface="Aptos Display" panose="02110004020202020204"/>
            </a:rPr>
            <a:t>organisms</a:t>
          </a:r>
          <a:r>
            <a:rPr lang="en-US" sz="2200" kern="1200" dirty="0">
              <a:latin typeface="Aptos Display" panose="02110004020202020204"/>
            </a:rPr>
            <a:t>.</a:t>
          </a:r>
          <a:endParaRPr lang="en-US" sz="2200" kern="1200" dirty="0"/>
        </a:p>
      </dsp:txBody>
      <dsp:txXfrm>
        <a:off x="1507738" y="707092"/>
        <a:ext cx="9007861" cy="1305401"/>
      </dsp:txXfrm>
    </dsp:sp>
    <dsp:sp modelId="{26EAFA02-3A28-4D5B-9CB1-5BA4ACEB59A3}">
      <dsp:nvSpPr>
        <dsp:cNvPr id="0" name=""/>
        <dsp:cNvSpPr/>
      </dsp:nvSpPr>
      <dsp:spPr>
        <a:xfrm>
          <a:off x="0" y="2338844"/>
          <a:ext cx="10515600" cy="1305401"/>
        </a:xfrm>
        <a:prstGeom prst="roundRect">
          <a:avLst>
            <a:gd name="adj" fmla="val 10000"/>
          </a:avLst>
        </a:prstGeom>
        <a:solidFill>
          <a:schemeClr val="lt1"/>
        </a:solidFill>
        <a:ln w="1905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sp>
    <dsp:sp modelId="{5DF25BD3-A351-4E2F-9311-412FA70ACDA5}">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6CD6BA-5D2C-456B-860D-CB42DB7D1F76}">
      <dsp:nvSpPr>
        <dsp:cNvPr id="0" name=""/>
        <dsp:cNvSpPr/>
      </dsp:nvSpPr>
      <dsp:spPr>
        <a:xfrm>
          <a:off x="1507738" y="2338844"/>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977900">
            <a:lnSpc>
              <a:spcPct val="100000"/>
            </a:lnSpc>
            <a:spcBef>
              <a:spcPct val="0"/>
            </a:spcBef>
            <a:spcAft>
              <a:spcPct val="35000"/>
            </a:spcAft>
            <a:buNone/>
          </a:pPr>
          <a:r>
            <a:rPr lang="en-US" sz="2200" kern="1200" dirty="0">
              <a:latin typeface="Aptos Display" panose="02110004020202020204"/>
            </a:rPr>
            <a:t>Fossilization is the process by which living things from long ago </a:t>
          </a:r>
          <a:r>
            <a:rPr lang="en-US" sz="2200" kern="1200" dirty="0"/>
            <a:t>are </a:t>
          </a:r>
          <a:r>
            <a:rPr lang="en-US" sz="2200" kern="1200" dirty="0">
              <a:latin typeface="Aptos Display" panose="02110004020202020204"/>
            </a:rPr>
            <a:t>preserved</a:t>
          </a:r>
          <a:r>
            <a:rPr lang="en-US" sz="2200" kern="1200" dirty="0"/>
            <a:t>.</a:t>
          </a:r>
          <a:r>
            <a:rPr lang="en-US" sz="2200" kern="1200" dirty="0">
              <a:latin typeface="Aptos Display" panose="02110004020202020204"/>
            </a:rPr>
            <a:t> Fossils help scientists learn about organisms that lived millions of years ago!</a:t>
          </a:r>
          <a:endParaRPr lang="en-US" sz="2200" kern="1200" dirty="0"/>
        </a:p>
      </dsp:txBody>
      <dsp:txXfrm>
        <a:off x="1507738" y="2338844"/>
        <a:ext cx="9007861" cy="13054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723F4C-A8B9-44C3-B567-9243D842A534}">
      <dsp:nvSpPr>
        <dsp:cNvPr id="0" name=""/>
        <dsp:cNvSpPr/>
      </dsp:nvSpPr>
      <dsp:spPr>
        <a:xfrm>
          <a:off x="0" y="0"/>
          <a:ext cx="4809658"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F964D5-E2B6-4CD9-96E9-E58AB1BA9DE4}">
      <dsp:nvSpPr>
        <dsp:cNvPr id="0" name=""/>
        <dsp:cNvSpPr/>
      </dsp:nvSpPr>
      <dsp:spPr>
        <a:xfrm>
          <a:off x="0" y="0"/>
          <a:ext cx="4809658" cy="1131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Michigan is located north of the Equator, which is the line that is equidistant from the north and south poles.</a:t>
          </a:r>
        </a:p>
      </dsp:txBody>
      <dsp:txXfrm>
        <a:off x="0" y="0"/>
        <a:ext cx="4809658" cy="1131078"/>
      </dsp:txXfrm>
    </dsp:sp>
    <dsp:sp modelId="{F4919504-6AB9-4333-AB95-74EF4B9DBE67}">
      <dsp:nvSpPr>
        <dsp:cNvPr id="0" name=""/>
        <dsp:cNvSpPr/>
      </dsp:nvSpPr>
      <dsp:spPr>
        <a:xfrm>
          <a:off x="0" y="1131078"/>
          <a:ext cx="4809658"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4E122B-C928-4AA6-80B2-D5567884DA7F}">
      <dsp:nvSpPr>
        <dsp:cNvPr id="0" name=""/>
        <dsp:cNvSpPr/>
      </dsp:nvSpPr>
      <dsp:spPr>
        <a:xfrm>
          <a:off x="0" y="1131078"/>
          <a:ext cx="4809658" cy="1131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Since the Equator is located at 0 degrees and the north pole is 90 degrees north, Michigan is almost exactly halfway between the two.</a:t>
          </a:r>
        </a:p>
      </dsp:txBody>
      <dsp:txXfrm>
        <a:off x="0" y="1131078"/>
        <a:ext cx="4809658" cy="1131078"/>
      </dsp:txXfrm>
    </dsp:sp>
    <dsp:sp modelId="{25140494-E8F7-445B-9C74-627A5B022C1F}">
      <dsp:nvSpPr>
        <dsp:cNvPr id="0" name=""/>
        <dsp:cNvSpPr/>
      </dsp:nvSpPr>
      <dsp:spPr>
        <a:xfrm>
          <a:off x="0" y="2262157"/>
          <a:ext cx="4809658"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9EBF9C-7D2D-44C0-B6AE-FF0127EB66C7}">
      <dsp:nvSpPr>
        <dsp:cNvPr id="0" name=""/>
        <dsp:cNvSpPr/>
      </dsp:nvSpPr>
      <dsp:spPr>
        <a:xfrm>
          <a:off x="0" y="2262157"/>
          <a:ext cx="4809658" cy="1131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Since it is almost always hot at the Equator and cold at the north pole, Michigan's climate is called temperate, neither extremely hot or cold.</a:t>
          </a:r>
        </a:p>
      </dsp:txBody>
      <dsp:txXfrm>
        <a:off x="0" y="2262157"/>
        <a:ext cx="4809658" cy="1131078"/>
      </dsp:txXfrm>
    </dsp:sp>
    <dsp:sp modelId="{CF6CBADA-FC65-4E8B-BC68-DE6FC673F27C}">
      <dsp:nvSpPr>
        <dsp:cNvPr id="0" name=""/>
        <dsp:cNvSpPr/>
      </dsp:nvSpPr>
      <dsp:spPr>
        <a:xfrm>
          <a:off x="0" y="3393236"/>
          <a:ext cx="4809658"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F3D386-79A6-4B37-9415-F5E01FBFC215}">
      <dsp:nvSpPr>
        <dsp:cNvPr id="0" name=""/>
        <dsp:cNvSpPr/>
      </dsp:nvSpPr>
      <dsp:spPr>
        <a:xfrm>
          <a:off x="0" y="3393236"/>
          <a:ext cx="4809658" cy="1131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How do you think location on Earth affects climate in other locations?</a:t>
          </a:r>
        </a:p>
      </dsp:txBody>
      <dsp:txXfrm>
        <a:off x="0" y="3393236"/>
        <a:ext cx="4809658" cy="113107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744921-8DD3-425B-B6D5-9593D64A8207}" type="datetimeFigureOut">
              <a:rPr lang="en-US" smtClean="0"/>
              <a:t>2/13/2026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049B52-F11D-4595-AF26-EBBB365C8D7F}" type="slidenum">
              <a:rPr lang="en-US" smtClean="0"/>
              <a:t>‹#›</a:t>
            </a:fld>
            <a:endParaRPr lang="en-US"/>
          </a:p>
        </p:txBody>
      </p:sp>
    </p:spTree>
    <p:extLst>
      <p:ext uri="{BB962C8B-B14F-4D97-AF65-F5344CB8AC3E}">
        <p14:creationId xmlns:p14="http://schemas.microsoft.com/office/powerpoint/2010/main" val="3001873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292C4-3410-F826-DD96-05382AB3109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59F0CC-9BFF-4D80-AD51-6CACD918B0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11FF306-D1BA-ECA6-B76D-820D8B23C769}"/>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5" name="Footer Placeholder 4">
            <a:extLst>
              <a:ext uri="{FF2B5EF4-FFF2-40B4-BE49-F238E27FC236}">
                <a16:creationId xmlns:a16="http://schemas.microsoft.com/office/drawing/2014/main" id="{4A6319FF-0E8A-5CC3-6747-096A351530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A101B1-6E41-EFEE-EEB0-DBABD0D9836C}"/>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1432750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79833-9315-D564-A1B5-AC6663A73D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80E1CA-2F05-ADFD-05AC-951BCEB95E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72CF55-FBFC-736E-E1C1-DB58006FCBAB}"/>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5" name="Footer Placeholder 4">
            <a:extLst>
              <a:ext uri="{FF2B5EF4-FFF2-40B4-BE49-F238E27FC236}">
                <a16:creationId xmlns:a16="http://schemas.microsoft.com/office/drawing/2014/main" id="{33AB364C-AB03-52BD-08D6-AFB9E58FD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FB8B28-B88A-42E7-0119-AC3C70712F36}"/>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2113650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F141B5-3A19-EB86-8423-F3A42AA4B1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B38FFC-7372-2612-5654-CACD25BEF0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22EAD4-2A62-AB88-7454-F31237760B24}"/>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5" name="Footer Placeholder 4">
            <a:extLst>
              <a:ext uri="{FF2B5EF4-FFF2-40B4-BE49-F238E27FC236}">
                <a16:creationId xmlns:a16="http://schemas.microsoft.com/office/drawing/2014/main" id="{7F0AFDC4-6692-82DF-9234-652E59E35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9490C7-0157-C853-D878-CBD12F8528A5}"/>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204005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6E089-8A68-7A25-F0EA-1993DA1810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EF06F8E-7E76-4C17-2FAA-BD0A54E6C6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89926B-2257-5983-C1B6-6963A08B96C2}"/>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5" name="Footer Placeholder 4">
            <a:extLst>
              <a:ext uri="{FF2B5EF4-FFF2-40B4-BE49-F238E27FC236}">
                <a16:creationId xmlns:a16="http://schemas.microsoft.com/office/drawing/2014/main" id="{8605A7A0-ECD0-15D9-E1A6-F22F6E5E69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04F193-5C87-18C7-F210-B40E79CF80CA}"/>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1441009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F06C2-E6B0-EEC8-78B8-9E78006CA1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6F1082-A49E-BFE3-310E-27D3BE6F39B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676CFE-0EBA-656D-AA8E-438ACF5D01C0}"/>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5" name="Footer Placeholder 4">
            <a:extLst>
              <a:ext uri="{FF2B5EF4-FFF2-40B4-BE49-F238E27FC236}">
                <a16:creationId xmlns:a16="http://schemas.microsoft.com/office/drawing/2014/main" id="{EA80A418-87CC-9CE5-7B89-715D1B6F7C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FFD378-26CE-02AC-9EAD-8E4C3B47FE81}"/>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3778598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02E4F-4288-C2AE-7FAB-6C978ABB76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18E46B-771A-A106-79F2-2B9D6CC9BB2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E693E87-2A7A-9528-24C8-722C71BD05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193555-967C-E4D4-3E0E-A597EF9F95D3}"/>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6" name="Footer Placeholder 5">
            <a:extLst>
              <a:ext uri="{FF2B5EF4-FFF2-40B4-BE49-F238E27FC236}">
                <a16:creationId xmlns:a16="http://schemas.microsoft.com/office/drawing/2014/main" id="{31D32422-8E4A-E6E0-DCC9-7F7806D123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B47049-2D5C-1CC6-762A-B585DDA192A3}"/>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549100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30956-BEEF-94AA-7961-4900EA42DF2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A73237-473D-D0FE-7356-D23826D23E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0F0960D-8D6E-F7D1-CBD2-785494A2F1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4022C9-57BF-BD42-79EF-DA95D896C3E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8E9E92A-7EE5-9C6B-5271-94B35B5F77B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B23B7DD-1F0A-C3E6-7FFF-8A95D3608D3B}"/>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8" name="Footer Placeholder 7">
            <a:extLst>
              <a:ext uri="{FF2B5EF4-FFF2-40B4-BE49-F238E27FC236}">
                <a16:creationId xmlns:a16="http://schemas.microsoft.com/office/drawing/2014/main" id="{240D7B1F-E573-4407-3B79-3F1D52A8FC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8AC649-BE6A-94D6-57C9-62D41039F127}"/>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715809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7C950-179B-EE8B-9D36-34800F5556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CFCA83-75E0-36C1-3F2D-D6C59DBBCE26}"/>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4" name="Footer Placeholder 3">
            <a:extLst>
              <a:ext uri="{FF2B5EF4-FFF2-40B4-BE49-F238E27FC236}">
                <a16:creationId xmlns:a16="http://schemas.microsoft.com/office/drawing/2014/main" id="{1F55473E-4910-06C5-A5F4-0756C85065B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73EE25-E6A2-9B0A-2242-80D356326B68}"/>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1782245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C44104-E848-690F-2DB2-7864B6F2AB08}"/>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3" name="Footer Placeholder 2">
            <a:extLst>
              <a:ext uri="{FF2B5EF4-FFF2-40B4-BE49-F238E27FC236}">
                <a16:creationId xmlns:a16="http://schemas.microsoft.com/office/drawing/2014/main" id="{8CD52DC9-C880-24C0-8252-8C0E4AC04F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0F57E2B-37AE-3BD4-81AE-B92290E13CAA}"/>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3525386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7ABA4-2961-C396-4363-5200617C5B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C41772-3D83-E22F-670E-F982648240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44142E-16F0-2A3D-D3E7-B7162C5F9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58B544-AD3A-A600-1098-81739E491DC6}"/>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6" name="Footer Placeholder 5">
            <a:extLst>
              <a:ext uri="{FF2B5EF4-FFF2-40B4-BE49-F238E27FC236}">
                <a16:creationId xmlns:a16="http://schemas.microsoft.com/office/drawing/2014/main" id="{28C731EF-476E-64D9-72B0-F72BE563B5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FD38EC-4510-BFC5-9B79-1AFC920C4945}"/>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531654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992A9-688C-2C79-A00E-E4FD5945EE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2CE5B2-EAF3-B52B-777E-191CFBE79B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CE28307-43D3-6689-B751-8D65EA8FC9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2DC23D-B1D1-A09D-9B01-7989A6927363}"/>
              </a:ext>
            </a:extLst>
          </p:cNvPr>
          <p:cNvSpPr>
            <a:spLocks noGrp="1"/>
          </p:cNvSpPr>
          <p:nvPr>
            <p:ph type="dt" sz="half" idx="10"/>
          </p:nvPr>
        </p:nvSpPr>
        <p:spPr/>
        <p:txBody>
          <a:bodyPr/>
          <a:lstStyle/>
          <a:p>
            <a:fld id="{E6B24436-876F-4B6B-A020-14892D86AED7}" type="datetimeFigureOut">
              <a:rPr lang="en-US" smtClean="0"/>
              <a:t>2/13/2026</a:t>
            </a:fld>
            <a:endParaRPr lang="en-US"/>
          </a:p>
        </p:txBody>
      </p:sp>
      <p:sp>
        <p:nvSpPr>
          <p:cNvPr id="6" name="Footer Placeholder 5">
            <a:extLst>
              <a:ext uri="{FF2B5EF4-FFF2-40B4-BE49-F238E27FC236}">
                <a16:creationId xmlns:a16="http://schemas.microsoft.com/office/drawing/2014/main" id="{B87DD777-43B8-5907-545D-44749181E1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3DE9CD-4106-0628-C347-5E20D06FBE91}"/>
              </a:ext>
            </a:extLst>
          </p:cNvPr>
          <p:cNvSpPr>
            <a:spLocks noGrp="1"/>
          </p:cNvSpPr>
          <p:nvPr>
            <p:ph type="sldNum" sz="quarter" idx="12"/>
          </p:nvPr>
        </p:nvSpPr>
        <p:spPr/>
        <p:txBody>
          <a:bodyPr/>
          <a:lstStyle/>
          <a:p>
            <a:fld id="{1FE3C2A1-7CD3-4326-8DAF-1A319AF8EDC5}" type="slidenum">
              <a:rPr lang="en-US" smtClean="0"/>
              <a:t>‹#›</a:t>
            </a:fld>
            <a:endParaRPr lang="en-US"/>
          </a:p>
        </p:txBody>
      </p:sp>
    </p:spTree>
    <p:extLst>
      <p:ext uri="{BB962C8B-B14F-4D97-AF65-F5344CB8AC3E}">
        <p14:creationId xmlns:p14="http://schemas.microsoft.com/office/powerpoint/2010/main" val="119271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B64959-A29F-C2B3-702F-B73E960D5D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C92C91-F20F-8407-9CB5-8A8446DB5A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094420-3156-4E1B-1199-A7F713F584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6B24436-876F-4B6B-A020-14892D86AED7}" type="datetimeFigureOut">
              <a:rPr lang="en-US" smtClean="0"/>
              <a:t>2/13/2026</a:t>
            </a:fld>
            <a:endParaRPr lang="en-US"/>
          </a:p>
        </p:txBody>
      </p:sp>
      <p:sp>
        <p:nvSpPr>
          <p:cNvPr id="5" name="Footer Placeholder 4">
            <a:extLst>
              <a:ext uri="{FF2B5EF4-FFF2-40B4-BE49-F238E27FC236}">
                <a16:creationId xmlns:a16="http://schemas.microsoft.com/office/drawing/2014/main" id="{D19124E5-6742-7FAF-353C-73D6D904D5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EDCC77E-3CBF-D652-E726-BCDF5E77E5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FE3C2A1-7CD3-4326-8DAF-1A319AF8EDC5}" type="slidenum">
              <a:rPr lang="en-US" smtClean="0"/>
              <a:t>‹#›</a:t>
            </a:fld>
            <a:endParaRPr lang="en-US"/>
          </a:p>
        </p:txBody>
      </p:sp>
    </p:spTree>
    <p:extLst>
      <p:ext uri="{BB962C8B-B14F-4D97-AF65-F5344CB8AC3E}">
        <p14:creationId xmlns:p14="http://schemas.microsoft.com/office/powerpoint/2010/main" val="566404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4.jpeg"/></Relationships>
</file>

<file path=ppt/slides/_rels/slide11.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2.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svg"/><Relationship Id="rId7" Type="http://schemas.openxmlformats.org/officeDocument/2006/relationships/image" Target="../media/image63.svg"/><Relationship Id="rId12" Type="http://schemas.openxmlformats.org/officeDocument/2006/relationships/image" Target="../media/image2.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svg"/><Relationship Id="rId5" Type="http://schemas.openxmlformats.org/officeDocument/2006/relationships/image" Target="../media/image61.sv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sv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geeksforgeeks.org/biology/fossils/" TargetMode="External"/><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VJUgSJl9AGE" TargetMode="External"/><Relationship Id="rId2" Type="http://schemas.openxmlformats.org/officeDocument/2006/relationships/image" Target="../media/image77.png"/><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7.xml"/><Relationship Id="rId1" Type="http://schemas.openxmlformats.org/officeDocument/2006/relationships/video" Target="https://www.youtube.com/embed/mRa0Gi_mRjs?start=3&amp;feature=oembed" TargetMode="Externa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diagramLayout" Target="../diagrams/layout3.xml"/><Relationship Id="rId7" Type="http://schemas.openxmlformats.org/officeDocument/2006/relationships/image" Target="../media/image88.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2.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3.svg"/><Relationship Id="rId4" Type="http://schemas.openxmlformats.org/officeDocument/2006/relationships/image" Target="../media/image92.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gif"/><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www.youtube.com/watch?v=UevnAq1MTVA" TargetMode="External"/><Relationship Id="rId4" Type="http://schemas.openxmlformats.org/officeDocument/2006/relationships/image" Target="../media/image97.svg"/></Relationships>
</file>

<file path=ppt/slides/_rels/slide4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slideLayout" Target="../slideLayouts/slideLayout2.xml"/><Relationship Id="rId1" Type="http://schemas.openxmlformats.org/officeDocument/2006/relationships/video" Target="https://www.youtube.com/embed/mDRZA-Q9aiM?start=1&amp;feature=oembed" TargetMode="Externa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9.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www.youtube.com/watch?v=3mQAUCTxL2s" TargetMode="External"/><Relationship Id="rId2" Type="http://schemas.openxmlformats.org/officeDocument/2006/relationships/image" Target="../media/image11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5.jpeg"/><Relationship Id="rId7" Type="http://schemas.openxmlformats.org/officeDocument/2006/relationships/image" Target="../media/image2.png"/><Relationship Id="rId2" Type="http://schemas.openxmlformats.org/officeDocument/2006/relationships/image" Target="../media/image114.jpeg"/><Relationship Id="rId1" Type="http://schemas.openxmlformats.org/officeDocument/2006/relationships/slideLayout" Target="../slideLayouts/slideLayout2.xml"/><Relationship Id="rId6" Type="http://schemas.openxmlformats.org/officeDocument/2006/relationships/image" Target="../media/image108.jpeg"/><Relationship Id="rId5" Type="http://schemas.openxmlformats.org/officeDocument/2006/relationships/image" Target="../media/image117.jpeg"/><Relationship Id="rId4" Type="http://schemas.openxmlformats.org/officeDocument/2006/relationships/image" Target="../media/image116.jpeg"/></Relationships>
</file>

<file path=ppt/slides/_rels/slide63.xml.rels><?xml version="1.0" encoding="UTF-8" standalone="yes"?>
<Relationships xmlns="http://schemas.openxmlformats.org/package/2006/relationships"><Relationship Id="rId3" Type="http://schemas.openxmlformats.org/officeDocument/2006/relationships/image" Target="../media/image119.png"/><Relationship Id="rId7" Type="http://schemas.openxmlformats.org/officeDocument/2006/relationships/image" Target="../media/image2.png"/><Relationship Id="rId2"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hyperlink" Target="https://umorf.ummp.lsa.umich.edu/wp/mi-backyard-fossils-plants/" TargetMode="External"/><Relationship Id="rId5" Type="http://schemas.openxmlformats.org/officeDocument/2006/relationships/image" Target="../media/image121.png"/><Relationship Id="rId4" Type="http://schemas.openxmlformats.org/officeDocument/2006/relationships/image" Target="../media/image120.png"/></Relationships>
</file>

<file path=ppt/slides/_rels/slide6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jpeg"/><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s://www.grpm.org/mastodon/" TargetMode="External"/><Relationship Id="rId2" Type="http://schemas.openxmlformats.org/officeDocument/2006/relationships/image" Target="../media/image129.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s://www.michigan.gov/-/media/Project/Websites/egle/Documents/Programs/OGMD/Catalog/05/gimdl-GTLH-geo.pdf?rev=b199581eb9854dfa85bb9759ab2003ef" TargetMode="External"/><Relationship Id="rId7" Type="http://schemas.openxmlformats.org/officeDocument/2006/relationships/image" Target="../media/image134.png"/><Relationship Id="rId2" Type="http://schemas.openxmlformats.org/officeDocument/2006/relationships/image" Target="../media/image130.png"/><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7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36.png"/><Relationship Id="rId7" Type="http://schemas.openxmlformats.org/officeDocument/2006/relationships/hyperlink" Target="https://commons.wikimedia.org/wiki/File:Mammoth_fossil_tooth_-_Pleistocene,_USA_-_23202566565.jpg" TargetMode="External"/><Relationship Id="rId2" Type="http://schemas.openxmlformats.org/officeDocument/2006/relationships/image" Target="../media/image135.png"/><Relationship Id="rId1" Type="http://schemas.openxmlformats.org/officeDocument/2006/relationships/slideLayout" Target="../slideLayouts/slideLayout2.xml"/><Relationship Id="rId6" Type="http://schemas.openxmlformats.org/officeDocument/2006/relationships/image" Target="../media/image138.png"/><Relationship Id="rId5" Type="http://schemas.openxmlformats.org/officeDocument/2006/relationships/image" Target="../media/image137.jpeg"/><Relationship Id="rId4" Type="http://schemas.openxmlformats.org/officeDocument/2006/relationships/hyperlink" Target="https://commons.wikimedia.org/wiki/File:Mastodon_tooth_from_Mattapoisett_River_-_Robbins_Museum_-_Middleborough,_Massachusetts_-_DSC03767.jpg"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0.jpeg"/><Relationship Id="rId1" Type="http://schemas.openxmlformats.org/officeDocument/2006/relationships/slideLayout" Target="../slideLayouts/slideLayout4.xml"/><Relationship Id="rId4" Type="http://schemas.openxmlformats.org/officeDocument/2006/relationships/image" Target="../media/image141.jpe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piral shell pattern">
            <a:extLst>
              <a:ext uri="{FF2B5EF4-FFF2-40B4-BE49-F238E27FC236}">
                <a16:creationId xmlns:a16="http://schemas.microsoft.com/office/drawing/2014/main" id="{D8EFA4C2-EBCD-4D08-8DD9-5F44F3559698}"/>
              </a:ext>
            </a:extLst>
          </p:cNvPr>
          <p:cNvPicPr>
            <a:picLocks noChangeAspect="1"/>
          </p:cNvPicPr>
          <p:nvPr/>
        </p:nvPicPr>
        <p:blipFill>
          <a:blip r:embed="rId2"/>
          <a:srcRect l="373" t="9091" r="23212"/>
          <a:stretch>
            <a:fillRect/>
          </a:stretch>
        </p:blipFill>
        <p:spPr>
          <a:xfrm>
            <a:off x="3523488" y="10"/>
            <a:ext cx="8668512" cy="6857990"/>
          </a:xfrm>
          <a:prstGeom prst="rect">
            <a:avLst/>
          </a:prstGeom>
        </p:spPr>
      </p:pic>
      <p:sp>
        <p:nvSpPr>
          <p:cNvPr id="22" name="Rectangle 21">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5F8EDDC2-19DB-A600-6860-3738CFACDD4D}"/>
              </a:ext>
            </a:extLst>
          </p:cNvPr>
          <p:cNvSpPr>
            <a:spLocks noGrp="1"/>
          </p:cNvSpPr>
          <p:nvPr>
            <p:ph type="ctrTitle"/>
          </p:nvPr>
        </p:nvSpPr>
        <p:spPr>
          <a:xfrm>
            <a:off x="477981" y="1122363"/>
            <a:ext cx="4023360" cy="3204134"/>
          </a:xfrm>
        </p:spPr>
        <p:txBody>
          <a:bodyPr anchor="b">
            <a:normAutofit/>
          </a:bodyPr>
          <a:lstStyle/>
          <a:p>
            <a:pPr algn="l"/>
            <a:r>
              <a:rPr lang="en-US" sz="4800" b="1">
                <a:solidFill>
                  <a:schemeClr val="accent1"/>
                </a:solidFill>
              </a:rPr>
              <a:t>THE STORIES FOSSILS TELL</a:t>
            </a:r>
            <a:br>
              <a:rPr lang="en-US" sz="4800" b="1">
                <a:solidFill>
                  <a:schemeClr val="accent1"/>
                </a:solidFill>
              </a:rPr>
            </a:br>
            <a:endParaRPr lang="en-US" sz="4800">
              <a:solidFill>
                <a:schemeClr val="accent1"/>
              </a:solidFill>
            </a:endParaRPr>
          </a:p>
        </p:txBody>
      </p:sp>
      <p:pic>
        <p:nvPicPr>
          <p:cNvPr id="2" name="Picture 1" descr="Corekids logo">
            <a:extLst>
              <a:ext uri="{FF2B5EF4-FFF2-40B4-BE49-F238E27FC236}">
                <a16:creationId xmlns:a16="http://schemas.microsoft.com/office/drawing/2014/main" id="{515D2195-1AC3-D3AA-4104-C08BB8F6C3A0}"/>
              </a:ext>
            </a:extLst>
          </p:cNvPr>
          <p:cNvPicPr>
            <a:picLocks noChangeAspect="1"/>
          </p:cNvPicPr>
          <p:nvPr/>
        </p:nvPicPr>
        <p:blipFill>
          <a:blip r:embed="rId3"/>
          <a:stretch>
            <a:fillRect/>
          </a:stretch>
        </p:blipFill>
        <p:spPr>
          <a:xfrm>
            <a:off x="211996" y="5820934"/>
            <a:ext cx="2026765" cy="848754"/>
          </a:xfrm>
          <a:prstGeom prst="rect">
            <a:avLst/>
          </a:prstGeom>
        </p:spPr>
      </p:pic>
      <p:pic>
        <p:nvPicPr>
          <p:cNvPr id="6" name="Picture 5" descr="Western Michigan University logo">
            <a:extLst>
              <a:ext uri="{FF2B5EF4-FFF2-40B4-BE49-F238E27FC236}">
                <a16:creationId xmlns:a16="http://schemas.microsoft.com/office/drawing/2014/main" id="{B9269BF2-DAAB-4433-CCA1-4A5A92F10AF6}"/>
              </a:ext>
            </a:extLst>
          </p:cNvPr>
          <p:cNvPicPr>
            <a:picLocks noChangeAspect="1"/>
          </p:cNvPicPr>
          <p:nvPr/>
        </p:nvPicPr>
        <p:blipFill>
          <a:blip r:embed="rId4"/>
          <a:stretch>
            <a:fillRect/>
          </a:stretch>
        </p:blipFill>
        <p:spPr>
          <a:xfrm>
            <a:off x="211480" y="243788"/>
            <a:ext cx="2305822" cy="768693"/>
          </a:xfrm>
          <a:prstGeom prst="rect">
            <a:avLst/>
          </a:prstGeom>
        </p:spPr>
      </p:pic>
      <p:pic>
        <p:nvPicPr>
          <p:cNvPr id="8" name="Picture 7" descr="Michigan Geological Survey logo">
            <a:extLst>
              <a:ext uri="{FF2B5EF4-FFF2-40B4-BE49-F238E27FC236}">
                <a16:creationId xmlns:a16="http://schemas.microsoft.com/office/drawing/2014/main" id="{7592AE9F-28F7-F3C9-984E-57C40EF74D31}"/>
              </a:ext>
            </a:extLst>
          </p:cNvPr>
          <p:cNvPicPr>
            <a:picLocks noChangeAspect="1"/>
          </p:cNvPicPr>
          <p:nvPr/>
        </p:nvPicPr>
        <p:blipFill>
          <a:blip r:embed="rId5"/>
          <a:stretch>
            <a:fillRect/>
          </a:stretch>
        </p:blipFill>
        <p:spPr>
          <a:xfrm>
            <a:off x="2769201" y="239156"/>
            <a:ext cx="2266950" cy="819150"/>
          </a:xfrm>
          <a:prstGeom prst="rect">
            <a:avLst/>
          </a:prstGeom>
        </p:spPr>
      </p:pic>
    </p:spTree>
    <p:extLst>
      <p:ext uri="{BB962C8B-B14F-4D97-AF65-F5344CB8AC3E}">
        <p14:creationId xmlns:p14="http://schemas.microsoft.com/office/powerpoint/2010/main" val="127558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6696D0-D0FF-90B3-28D6-DCF7EA623AA9}"/>
            </a:ext>
          </a:extLst>
        </p:cNvPr>
        <p:cNvGrpSpPr/>
        <p:nvPr/>
      </p:nvGrpSpPr>
      <p:grpSpPr>
        <a:xfrm>
          <a:off x="0" y="0"/>
          <a:ext cx="0" cy="0"/>
          <a:chOff x="0" y="0"/>
          <a:chExt cx="0" cy="0"/>
        </a:xfrm>
      </p:grpSpPr>
      <p:sp useBgFill="1">
        <p:nvSpPr>
          <p:cNvPr id="1050" name="Rectangle 1049">
            <a:extLst>
              <a:ext uri="{FF2B5EF4-FFF2-40B4-BE49-F238E27FC236}">
                <a16:creationId xmlns:a16="http://schemas.microsoft.com/office/drawing/2014/main" id="{7BBD5B30-C741-4E67-AFD8-17917090AB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rchaeopteryx fossil">
            <a:extLst>
              <a:ext uri="{FF2B5EF4-FFF2-40B4-BE49-F238E27FC236}">
                <a16:creationId xmlns:a16="http://schemas.microsoft.com/office/drawing/2014/main" id="{31597D72-76E8-016C-A82C-7327B00CEDED}"/>
              </a:ext>
            </a:extLst>
          </p:cNvPr>
          <p:cNvPicPr>
            <a:picLocks noChangeAspect="1"/>
          </p:cNvPicPr>
          <p:nvPr/>
        </p:nvPicPr>
        <p:blipFill>
          <a:blip r:embed="rId2"/>
          <a:srcRect l="8371" r="6581"/>
          <a:stretch>
            <a:fillRect/>
          </a:stretch>
        </p:blipFill>
        <p:spPr>
          <a:xfrm>
            <a:off x="7817583" y="10"/>
            <a:ext cx="4374417" cy="6857990"/>
          </a:xfrm>
          <a:custGeom>
            <a:avLst/>
            <a:gdLst/>
            <a:ahLst/>
            <a:cxnLst/>
            <a:rect l="l" t="t" r="r" b="b"/>
            <a:pathLst>
              <a:path w="4374417" h="6858000">
                <a:moveTo>
                  <a:pt x="22719" y="0"/>
                </a:moveTo>
                <a:lnTo>
                  <a:pt x="4374417" y="0"/>
                </a:lnTo>
                <a:lnTo>
                  <a:pt x="4374417" y="6858000"/>
                </a:lnTo>
                <a:lnTo>
                  <a:pt x="0" y="6858000"/>
                </a:lnTo>
                <a:lnTo>
                  <a:pt x="6670" y="6845555"/>
                </a:lnTo>
                <a:cubicBezTo>
                  <a:pt x="495881" y="5886487"/>
                  <a:pt x="785588" y="4695963"/>
                  <a:pt x="785588" y="3406233"/>
                </a:cubicBezTo>
                <a:cubicBezTo>
                  <a:pt x="785588" y="2215714"/>
                  <a:pt x="538737" y="1109724"/>
                  <a:pt x="115983" y="192283"/>
                </a:cubicBezTo>
                <a:close/>
              </a:path>
            </a:pathLst>
          </a:custGeom>
        </p:spPr>
      </p:pic>
      <p:sp>
        <p:nvSpPr>
          <p:cNvPr id="15" name="TextBox 10">
            <a:extLst>
              <a:ext uri="{FF2B5EF4-FFF2-40B4-BE49-F238E27FC236}">
                <a16:creationId xmlns:a16="http://schemas.microsoft.com/office/drawing/2014/main" id="{9C3FA450-E5BB-B60C-FCBC-AFF8DD19A5EF}"/>
              </a:ext>
            </a:extLst>
          </p:cNvPr>
          <p:cNvSpPr txBox="1"/>
          <p:nvPr/>
        </p:nvSpPr>
        <p:spPr>
          <a:xfrm>
            <a:off x="9107602" y="-25948"/>
            <a:ext cx="3298968" cy="646331"/>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FFFFFF"/>
                </a:solidFill>
                <a:ea typeface="+mn-lt"/>
                <a:cs typeface="+mn-lt"/>
              </a:rPr>
              <a:t>Photo by Chrisi1964, “Archaeopteryx in </a:t>
            </a:r>
            <a:r>
              <a:rPr lang="en-US" sz="1200" dirty="0" err="1">
                <a:solidFill>
                  <a:srgbClr val="FFFFFF"/>
                </a:solidFill>
                <a:ea typeface="+mn-lt"/>
                <a:cs typeface="+mn-lt"/>
              </a:rPr>
              <a:t>Solnhofener</a:t>
            </a:r>
            <a:r>
              <a:rPr lang="en-US" sz="1200" dirty="0">
                <a:solidFill>
                  <a:srgbClr val="FFFFFF"/>
                </a:solidFill>
                <a:ea typeface="+mn-lt"/>
                <a:cs typeface="+mn-lt"/>
              </a:rPr>
              <a:t> </a:t>
            </a:r>
            <a:r>
              <a:rPr lang="en-US" sz="1200" dirty="0" err="1">
                <a:solidFill>
                  <a:srgbClr val="FFFFFF"/>
                </a:solidFill>
                <a:ea typeface="+mn-lt"/>
                <a:cs typeface="+mn-lt"/>
              </a:rPr>
              <a:t>Plattenkalk</a:t>
            </a:r>
            <a:r>
              <a:rPr lang="en-US" sz="1200" dirty="0">
                <a:solidFill>
                  <a:srgbClr val="FFFFFF"/>
                </a:solidFill>
                <a:ea typeface="+mn-lt"/>
                <a:cs typeface="+mn-lt"/>
              </a:rPr>
              <a:t>.” Licensed under CC BY-SA 4.0 via Wikimedia Commons.</a:t>
            </a:r>
            <a:endParaRPr lang="en-US" dirty="0">
              <a:solidFill>
                <a:srgbClr val="FFFFFF"/>
              </a:solidFill>
              <a:ea typeface="+mn-lt"/>
              <a:cs typeface="+mn-lt"/>
            </a:endParaRPr>
          </a:p>
        </p:txBody>
      </p:sp>
      <p:pic>
        <p:nvPicPr>
          <p:cNvPr id="7" name="Picture 6" descr="A fish fossil">
            <a:extLst>
              <a:ext uri="{FF2B5EF4-FFF2-40B4-BE49-F238E27FC236}">
                <a16:creationId xmlns:a16="http://schemas.microsoft.com/office/drawing/2014/main" id="{FF7149D0-FFBC-6B2D-CE68-52DC4E851B8D}"/>
              </a:ext>
            </a:extLst>
          </p:cNvPr>
          <p:cNvPicPr>
            <a:picLocks noChangeAspect="1"/>
          </p:cNvPicPr>
          <p:nvPr/>
        </p:nvPicPr>
        <p:blipFill>
          <a:blip r:embed="rId3"/>
          <a:srcRect r="5581" b="-3"/>
          <a:stretch>
            <a:fillRect/>
          </a:stretch>
        </p:blipFill>
        <p:spPr>
          <a:xfrm>
            <a:off x="357231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sp>
        <p:nvSpPr>
          <p:cNvPr id="14" name="TextBox 8">
            <a:extLst>
              <a:ext uri="{FF2B5EF4-FFF2-40B4-BE49-F238E27FC236}">
                <a16:creationId xmlns:a16="http://schemas.microsoft.com/office/drawing/2014/main" id="{54AB5E64-A2E1-0F1E-DCCB-86B7B7303CD1}"/>
              </a:ext>
            </a:extLst>
          </p:cNvPr>
          <p:cNvSpPr txBox="1"/>
          <p:nvPr/>
        </p:nvSpPr>
        <p:spPr>
          <a:xfrm>
            <a:off x="3842965" y="-1857"/>
            <a:ext cx="3401941" cy="461665"/>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ea typeface="+mn-lt"/>
                <a:cs typeface="+mn-lt"/>
              </a:rPr>
              <a:t>Image courtesy of the U.S. National Park Service, Fossil Butte National Monument. Public domain.</a:t>
            </a:r>
            <a:endParaRPr lang="en-US" dirty="0">
              <a:ea typeface="+mn-lt"/>
              <a:cs typeface="+mn-lt"/>
            </a:endParaRPr>
          </a:p>
        </p:txBody>
      </p:sp>
      <p:pic>
        <p:nvPicPr>
          <p:cNvPr id="12" name="Picture 11" descr="Fossil palm leaf">
            <a:extLst>
              <a:ext uri="{FF2B5EF4-FFF2-40B4-BE49-F238E27FC236}">
                <a16:creationId xmlns:a16="http://schemas.microsoft.com/office/drawing/2014/main" id="{51C7E9BE-910D-C1EF-DB3F-563BA8385A98}"/>
              </a:ext>
            </a:extLst>
          </p:cNvPr>
          <p:cNvPicPr>
            <a:picLocks noChangeAspect="1"/>
          </p:cNvPicPr>
          <p:nvPr/>
        </p:nvPicPr>
        <p:blipFill>
          <a:blip r:embed="rId4"/>
          <a:srcRect t="4580" r="2" b="20560"/>
          <a:stretch>
            <a:fillRect/>
          </a:stretch>
        </p:blipFill>
        <p:spPr>
          <a:xfrm>
            <a:off x="3625358"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p:spPr>
      </p:pic>
      <p:sp>
        <p:nvSpPr>
          <p:cNvPr id="16" name="TextBox 12">
            <a:extLst>
              <a:ext uri="{FF2B5EF4-FFF2-40B4-BE49-F238E27FC236}">
                <a16:creationId xmlns:a16="http://schemas.microsoft.com/office/drawing/2014/main" id="{B6FDBB02-AC3A-35B9-5C2B-F5BAFA259614}"/>
              </a:ext>
              <a:ext uri="{C183D7F6-B498-43B3-948B-1728B52AA6E4}">
                <adec:decorative xmlns:adec="http://schemas.microsoft.com/office/drawing/2017/decorative" val="0"/>
              </a:ext>
            </a:extLst>
          </p:cNvPr>
          <p:cNvSpPr txBox="1"/>
          <p:nvPr/>
        </p:nvSpPr>
        <p:spPr>
          <a:xfrm>
            <a:off x="4386291" y="3457433"/>
            <a:ext cx="3237185" cy="646331"/>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i="1" dirty="0">
                <a:solidFill>
                  <a:srgbClr val="FFFFFF"/>
                </a:solidFill>
                <a:ea typeface="+mn-lt"/>
                <a:cs typeface="+mn-lt"/>
              </a:rPr>
              <a:t>Image courtesy of the U.S. Geological Survey. Public domain via USGS.</a:t>
            </a:r>
            <a:endParaRPr lang="en-US" i="1" dirty="0">
              <a:solidFill>
                <a:srgbClr val="FFFFFF"/>
              </a:solidFill>
              <a:ea typeface="+mn-lt"/>
              <a:cs typeface="+mn-lt"/>
            </a:endParaRPr>
          </a:p>
          <a:p>
            <a:endParaRPr lang="en-US" sz="1200" dirty="0">
              <a:solidFill>
                <a:srgbClr val="FFFFFF"/>
              </a:solidFill>
              <a:ea typeface="+mn-lt"/>
              <a:cs typeface="+mn-lt"/>
            </a:endParaRPr>
          </a:p>
        </p:txBody>
      </p:sp>
      <p:sp useBgFill="1">
        <p:nvSpPr>
          <p:cNvPr id="1052" name="Freeform: Shape 1051">
            <a:extLst>
              <a:ext uri="{FF2B5EF4-FFF2-40B4-BE49-F238E27FC236}">
                <a16:creationId xmlns:a16="http://schemas.microsoft.com/office/drawing/2014/main" id="{189BBEAA-BB93-4878-8C95-3C8AADE2E0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54" name="Freeform: Shape 1053">
            <a:extLst>
              <a:ext uri="{FF2B5EF4-FFF2-40B4-BE49-F238E27FC236}">
                <a16:creationId xmlns:a16="http://schemas.microsoft.com/office/drawing/2014/main" id="{D529C0C6-AAEB-4982-A9E6-BC6A8B2AEF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A66A556-332B-2BCA-4EFC-32392DBF1EA7}"/>
              </a:ext>
            </a:extLst>
          </p:cNvPr>
          <p:cNvSpPr>
            <a:spLocks noGrp="1"/>
          </p:cNvSpPr>
          <p:nvPr>
            <p:ph type="title"/>
          </p:nvPr>
        </p:nvSpPr>
        <p:spPr>
          <a:xfrm>
            <a:off x="438912" y="1508760"/>
            <a:ext cx="3429000" cy="2898648"/>
          </a:xfrm>
        </p:spPr>
        <p:txBody>
          <a:bodyPr vert="horz" lIns="91440" tIns="45720" rIns="91440" bIns="45720" rtlCol="0" anchor="b">
            <a:normAutofit/>
          </a:bodyPr>
          <a:lstStyle/>
          <a:p>
            <a:r>
              <a:rPr lang="en-US" sz="4000" kern="1200" dirty="0">
                <a:latin typeface="+mj-lt"/>
                <a:ea typeface="+mj-ea"/>
                <a:cs typeface="+mj-cs"/>
              </a:rPr>
              <a:t>What do fossils </a:t>
            </a:r>
            <a:r>
              <a:rPr lang="en-US" sz="4000" dirty="0"/>
              <a:t>show </a:t>
            </a:r>
            <a:r>
              <a:rPr lang="en-US" sz="4000" kern="1200" dirty="0">
                <a:latin typeface="+mj-lt"/>
                <a:ea typeface="+mj-ea"/>
                <a:cs typeface="+mj-cs"/>
              </a:rPr>
              <a:t>us about ancient environments?</a:t>
            </a:r>
          </a:p>
        </p:txBody>
      </p:sp>
      <p:sp>
        <p:nvSpPr>
          <p:cNvPr id="1056" name="Rectangle 1055">
            <a:extLst>
              <a:ext uri="{FF2B5EF4-FFF2-40B4-BE49-F238E27FC236}">
                <a16:creationId xmlns:a16="http://schemas.microsoft.com/office/drawing/2014/main" id="{80D36F24-5EC0-4A09-9836-6580E1D4B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58" name="Rectangle 1057">
            <a:extLst>
              <a:ext uri="{FF2B5EF4-FFF2-40B4-BE49-F238E27FC236}">
                <a16:creationId xmlns:a16="http://schemas.microsoft.com/office/drawing/2014/main" id="{7C0B334E-66E0-442A-8306-19629EC2DC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Corekids logo">
            <a:extLst>
              <a:ext uri="{FF2B5EF4-FFF2-40B4-BE49-F238E27FC236}">
                <a16:creationId xmlns:a16="http://schemas.microsoft.com/office/drawing/2014/main" id="{19751D5F-1BD5-915A-8247-817F99E30A46}"/>
              </a:ext>
            </a:extLst>
          </p:cNvPr>
          <p:cNvPicPr>
            <a:picLocks noChangeAspect="1"/>
          </p:cNvPicPr>
          <p:nvPr/>
        </p:nvPicPr>
        <p:blipFill>
          <a:blip r:embed="rId5"/>
          <a:stretch>
            <a:fillRect/>
          </a:stretch>
        </p:blipFill>
        <p:spPr>
          <a:xfrm>
            <a:off x="215773" y="5989708"/>
            <a:ext cx="1728592" cy="705189"/>
          </a:xfrm>
          <a:prstGeom prst="rect">
            <a:avLst/>
          </a:prstGeom>
        </p:spPr>
      </p:pic>
    </p:spTree>
    <p:extLst>
      <p:ext uri="{BB962C8B-B14F-4D97-AF65-F5344CB8AC3E}">
        <p14:creationId xmlns:p14="http://schemas.microsoft.com/office/powerpoint/2010/main" val="1357876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E77CE-7E3D-016B-61BB-D6D49A126F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D1F83B-99F2-9039-72F9-46020FBE5852}"/>
              </a:ext>
            </a:extLst>
          </p:cNvPr>
          <p:cNvSpPr>
            <a:spLocks noGrp="1"/>
          </p:cNvSpPr>
          <p:nvPr>
            <p:ph type="title"/>
          </p:nvPr>
        </p:nvSpPr>
        <p:spPr>
          <a:xfrm>
            <a:off x="1442746" y="365125"/>
            <a:ext cx="9911053" cy="1325563"/>
          </a:xfrm>
        </p:spPr>
        <p:txBody>
          <a:bodyPr/>
          <a:lstStyle/>
          <a:p>
            <a:r>
              <a:rPr lang="en-US" b="1" dirty="0">
                <a:latin typeface="Tahoma"/>
                <a:ea typeface="Tahoma"/>
                <a:cs typeface="Tahoma"/>
              </a:rPr>
              <a:t>FOSSILS CAN </a:t>
            </a:r>
            <a:r>
              <a:rPr lang="en-US" b="1" dirty="0">
                <a:solidFill>
                  <a:srgbClr val="0070C0"/>
                </a:solidFill>
                <a:latin typeface="Tahoma"/>
                <a:ea typeface="Tahoma"/>
                <a:cs typeface="Tahoma"/>
              </a:rPr>
              <a:t>PROVIDE</a:t>
            </a:r>
          </a:p>
        </p:txBody>
      </p:sp>
      <p:sp>
        <p:nvSpPr>
          <p:cNvPr id="3" name="Content Placeholder 2">
            <a:extLst>
              <a:ext uri="{FF2B5EF4-FFF2-40B4-BE49-F238E27FC236}">
                <a16:creationId xmlns:a16="http://schemas.microsoft.com/office/drawing/2014/main" id="{8ACFBCE0-2DA9-F3A6-BDA4-2CD9AF4108A3}"/>
              </a:ext>
            </a:extLst>
          </p:cNvPr>
          <p:cNvSpPr>
            <a:spLocks noGrp="1"/>
          </p:cNvSpPr>
          <p:nvPr>
            <p:ph idx="1"/>
          </p:nvPr>
        </p:nvSpPr>
        <p:spPr>
          <a:xfrm>
            <a:off x="321590" y="1696473"/>
            <a:ext cx="10515600" cy="4351338"/>
          </a:xfrm>
        </p:spPr>
        <p:txBody>
          <a:bodyPr vert="horz" lIns="91440" tIns="45720" rIns="91440" bIns="45720" rtlCol="0" anchor="t">
            <a:normAutofit/>
          </a:bodyPr>
          <a:lstStyle/>
          <a:p>
            <a:pPr marL="643255" indent="-456565" fontAlgn="base"/>
            <a:r>
              <a:rPr lang="en-US" sz="3200" dirty="0">
                <a:solidFill>
                  <a:srgbClr val="1B1B1B"/>
                </a:solidFill>
                <a:ea typeface="+mn-lt"/>
                <a:cs typeface="+mn-lt"/>
              </a:rPr>
              <a:t>Evidence of life: What organisms lived in a location and when they lived there</a:t>
            </a:r>
            <a:endParaRPr lang="en-US" sz="6000" dirty="0"/>
          </a:p>
          <a:p>
            <a:pPr marL="643255" indent="-456565"/>
            <a:r>
              <a:rPr lang="en-US" sz="3200" dirty="0">
                <a:solidFill>
                  <a:srgbClr val="1B1B1B"/>
                </a:solidFill>
              </a:rPr>
              <a:t>Evidence of past environments: Climate, landforms</a:t>
            </a:r>
          </a:p>
          <a:p>
            <a:pPr marL="643255" indent="-456565"/>
            <a:r>
              <a:rPr lang="en-US" sz="3200" dirty="0">
                <a:solidFill>
                  <a:srgbClr val="1B1B1B"/>
                </a:solidFill>
              </a:rPr>
              <a:t>Evidence of interactions between living things and environment.</a:t>
            </a:r>
          </a:p>
          <a:p>
            <a:pPr marL="643255" indent="-456565"/>
            <a:r>
              <a:rPr lang="en-US" sz="3200" dirty="0">
                <a:solidFill>
                  <a:srgbClr val="1B1B1B"/>
                </a:solidFill>
              </a:rPr>
              <a:t>Evidence of evolutionary changes in organisms.</a:t>
            </a:r>
          </a:p>
        </p:txBody>
      </p:sp>
      <p:grpSp>
        <p:nvGrpSpPr>
          <p:cNvPr id="6" name="Google Shape;1915;p41" descr="bones icon">
            <a:extLst>
              <a:ext uri="{FF2B5EF4-FFF2-40B4-BE49-F238E27FC236}">
                <a16:creationId xmlns:a16="http://schemas.microsoft.com/office/drawing/2014/main" id="{6E56338F-C04A-2652-B622-04C246233EA2}"/>
              </a:ext>
            </a:extLst>
          </p:cNvPr>
          <p:cNvGrpSpPr/>
          <p:nvPr/>
        </p:nvGrpSpPr>
        <p:grpSpPr>
          <a:xfrm rot="2941058">
            <a:off x="9600238" y="275064"/>
            <a:ext cx="1578176" cy="1298176"/>
            <a:chOff x="2152097" y="2968239"/>
            <a:chExt cx="299413" cy="246291"/>
          </a:xfrm>
        </p:grpSpPr>
        <p:sp>
          <p:nvSpPr>
            <p:cNvPr id="7" name="Google Shape;1916;p41">
              <a:extLst>
                <a:ext uri="{FF2B5EF4-FFF2-40B4-BE49-F238E27FC236}">
                  <a16:creationId xmlns:a16="http://schemas.microsoft.com/office/drawing/2014/main" id="{A1F26BD1-F576-8640-AA72-99FC39BCFCA0}"/>
                </a:ext>
              </a:extLst>
            </p:cNvPr>
            <p:cNvSpPr/>
            <p:nvPr/>
          </p:nvSpPr>
          <p:spPr>
            <a:xfrm>
              <a:off x="2157127" y="2968239"/>
              <a:ext cx="294383" cy="244573"/>
            </a:xfrm>
            <a:custGeom>
              <a:avLst/>
              <a:gdLst/>
              <a:ahLst/>
              <a:cxnLst/>
              <a:rect l="l" t="t" r="r" b="b"/>
              <a:pathLst>
                <a:path w="4799" h="3987" extrusionOk="0">
                  <a:moveTo>
                    <a:pt x="1238" y="2172"/>
                  </a:moveTo>
                  <a:cubicBezTo>
                    <a:pt x="1238" y="2172"/>
                    <a:pt x="1623" y="2104"/>
                    <a:pt x="1733" y="2007"/>
                  </a:cubicBezTo>
                  <a:cubicBezTo>
                    <a:pt x="1842" y="1925"/>
                    <a:pt x="2722" y="1320"/>
                    <a:pt x="2887" y="1100"/>
                  </a:cubicBezTo>
                  <a:cubicBezTo>
                    <a:pt x="3066" y="895"/>
                    <a:pt x="3134" y="716"/>
                    <a:pt x="3149" y="633"/>
                  </a:cubicBezTo>
                  <a:cubicBezTo>
                    <a:pt x="3176" y="551"/>
                    <a:pt x="3217" y="98"/>
                    <a:pt x="3561" y="56"/>
                  </a:cubicBezTo>
                  <a:cubicBezTo>
                    <a:pt x="3904" y="1"/>
                    <a:pt x="3946" y="290"/>
                    <a:pt x="3863" y="455"/>
                  </a:cubicBezTo>
                  <a:cubicBezTo>
                    <a:pt x="3781" y="633"/>
                    <a:pt x="3684" y="908"/>
                    <a:pt x="3836" y="950"/>
                  </a:cubicBezTo>
                  <a:cubicBezTo>
                    <a:pt x="3987" y="990"/>
                    <a:pt x="4344" y="688"/>
                    <a:pt x="4578" y="950"/>
                  </a:cubicBezTo>
                  <a:cubicBezTo>
                    <a:pt x="4798" y="1197"/>
                    <a:pt x="4701" y="1527"/>
                    <a:pt x="4344" y="1595"/>
                  </a:cubicBezTo>
                  <a:cubicBezTo>
                    <a:pt x="3973" y="1650"/>
                    <a:pt x="3299" y="1884"/>
                    <a:pt x="2929" y="2077"/>
                  </a:cubicBezTo>
                  <a:cubicBezTo>
                    <a:pt x="2571" y="2269"/>
                    <a:pt x="1774" y="2791"/>
                    <a:pt x="1554" y="3094"/>
                  </a:cubicBezTo>
                  <a:cubicBezTo>
                    <a:pt x="1334" y="3382"/>
                    <a:pt x="1430" y="3754"/>
                    <a:pt x="1265" y="3863"/>
                  </a:cubicBezTo>
                  <a:cubicBezTo>
                    <a:pt x="1087" y="3959"/>
                    <a:pt x="647" y="3987"/>
                    <a:pt x="675" y="3671"/>
                  </a:cubicBezTo>
                  <a:cubicBezTo>
                    <a:pt x="702" y="3354"/>
                    <a:pt x="935" y="3149"/>
                    <a:pt x="757" y="3025"/>
                  </a:cubicBezTo>
                  <a:cubicBezTo>
                    <a:pt x="565" y="2887"/>
                    <a:pt x="345" y="3080"/>
                    <a:pt x="180" y="2695"/>
                  </a:cubicBezTo>
                  <a:cubicBezTo>
                    <a:pt x="1" y="2324"/>
                    <a:pt x="166" y="2159"/>
                    <a:pt x="510" y="2145"/>
                  </a:cubicBezTo>
                  <a:cubicBezTo>
                    <a:pt x="840" y="2117"/>
                    <a:pt x="1238" y="2172"/>
                    <a:pt x="1238" y="2172"/>
                  </a:cubicBezTo>
                  <a:close/>
                </a:path>
              </a:pathLst>
            </a:custGeom>
            <a:solidFill>
              <a:srgbClr val="FCD394"/>
            </a:solidFill>
            <a:ln>
              <a:noFill/>
            </a:ln>
          </p:spPr>
          <p:txBody>
            <a:bodyPr spcFirstLastPara="1" wrap="square" lIns="121900" tIns="121900" rIns="121900" bIns="121900" anchor="ctr" anchorCtr="0">
              <a:noAutofit/>
            </a:bodyPr>
            <a:lstStyle/>
            <a:p>
              <a:endParaRPr sz="2400"/>
            </a:p>
          </p:txBody>
        </p:sp>
        <p:sp>
          <p:nvSpPr>
            <p:cNvPr id="8" name="Google Shape;1917;p41">
              <a:extLst>
                <a:ext uri="{FF2B5EF4-FFF2-40B4-BE49-F238E27FC236}">
                  <a16:creationId xmlns:a16="http://schemas.microsoft.com/office/drawing/2014/main" id="{B614022E-E134-4BD2-DE80-CFEF28C7158B}"/>
                </a:ext>
              </a:extLst>
            </p:cNvPr>
            <p:cNvSpPr/>
            <p:nvPr/>
          </p:nvSpPr>
          <p:spPr>
            <a:xfrm>
              <a:off x="2331709" y="2968239"/>
              <a:ext cx="118882" cy="96185"/>
            </a:xfrm>
            <a:custGeom>
              <a:avLst/>
              <a:gdLst/>
              <a:ahLst/>
              <a:cxnLst/>
              <a:rect l="l" t="t" r="r" b="b"/>
              <a:pathLst>
                <a:path w="1938" h="1568" extrusionOk="0">
                  <a:moveTo>
                    <a:pt x="0" y="1142"/>
                  </a:moveTo>
                  <a:lnTo>
                    <a:pt x="0" y="1142"/>
                  </a:lnTo>
                  <a:close/>
                  <a:moveTo>
                    <a:pt x="233" y="812"/>
                  </a:moveTo>
                  <a:cubicBezTo>
                    <a:pt x="275" y="730"/>
                    <a:pt x="303" y="661"/>
                    <a:pt x="303" y="633"/>
                  </a:cubicBezTo>
                  <a:cubicBezTo>
                    <a:pt x="330" y="551"/>
                    <a:pt x="371" y="98"/>
                    <a:pt x="715" y="56"/>
                  </a:cubicBezTo>
                  <a:cubicBezTo>
                    <a:pt x="1058" y="1"/>
                    <a:pt x="1100" y="290"/>
                    <a:pt x="1017" y="455"/>
                  </a:cubicBezTo>
                  <a:cubicBezTo>
                    <a:pt x="935" y="633"/>
                    <a:pt x="838" y="908"/>
                    <a:pt x="990" y="950"/>
                  </a:cubicBezTo>
                  <a:cubicBezTo>
                    <a:pt x="1141" y="990"/>
                    <a:pt x="1498" y="688"/>
                    <a:pt x="1732" y="950"/>
                  </a:cubicBezTo>
                  <a:cubicBezTo>
                    <a:pt x="1925" y="1170"/>
                    <a:pt x="1870" y="1458"/>
                    <a:pt x="1608" y="1568"/>
                  </a:cubicBezTo>
                  <a:cubicBezTo>
                    <a:pt x="1800" y="1430"/>
                    <a:pt x="1938" y="1238"/>
                    <a:pt x="1732" y="1032"/>
                  </a:cubicBezTo>
                  <a:cubicBezTo>
                    <a:pt x="1525" y="825"/>
                    <a:pt x="1058" y="1128"/>
                    <a:pt x="893" y="1005"/>
                  </a:cubicBezTo>
                  <a:cubicBezTo>
                    <a:pt x="728" y="895"/>
                    <a:pt x="825" y="620"/>
                    <a:pt x="866" y="482"/>
                  </a:cubicBezTo>
                  <a:cubicBezTo>
                    <a:pt x="907" y="345"/>
                    <a:pt x="935" y="180"/>
                    <a:pt x="825" y="153"/>
                  </a:cubicBezTo>
                  <a:cubicBezTo>
                    <a:pt x="701" y="125"/>
                    <a:pt x="550" y="193"/>
                    <a:pt x="385" y="523"/>
                  </a:cubicBezTo>
                  <a:cubicBezTo>
                    <a:pt x="343" y="633"/>
                    <a:pt x="288" y="730"/>
                    <a:pt x="233" y="812"/>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9" name="Google Shape;1918;p41">
              <a:extLst>
                <a:ext uri="{FF2B5EF4-FFF2-40B4-BE49-F238E27FC236}">
                  <a16:creationId xmlns:a16="http://schemas.microsoft.com/office/drawing/2014/main" id="{98097F19-0D40-CC2A-A14B-F3A7F6AF02CF}"/>
                </a:ext>
              </a:extLst>
            </p:cNvPr>
            <p:cNvSpPr/>
            <p:nvPr/>
          </p:nvSpPr>
          <p:spPr>
            <a:xfrm>
              <a:off x="2152097" y="3087183"/>
              <a:ext cx="118084" cy="127347"/>
            </a:xfrm>
            <a:custGeom>
              <a:avLst/>
              <a:gdLst/>
              <a:ahLst/>
              <a:cxnLst/>
              <a:rect l="l" t="t" r="r" b="b"/>
              <a:pathLst>
                <a:path w="1925" h="2076" extrusionOk="0">
                  <a:moveTo>
                    <a:pt x="1334" y="233"/>
                  </a:moveTo>
                  <a:cubicBezTo>
                    <a:pt x="1389" y="220"/>
                    <a:pt x="1719" y="151"/>
                    <a:pt x="1815" y="68"/>
                  </a:cubicBezTo>
                  <a:cubicBezTo>
                    <a:pt x="1842" y="55"/>
                    <a:pt x="1870" y="28"/>
                    <a:pt x="1924" y="0"/>
                  </a:cubicBezTo>
                  <a:cubicBezTo>
                    <a:pt x="1924" y="0"/>
                    <a:pt x="1829" y="151"/>
                    <a:pt x="1554" y="220"/>
                  </a:cubicBezTo>
                  <a:cubicBezTo>
                    <a:pt x="1526" y="233"/>
                    <a:pt x="1444" y="233"/>
                    <a:pt x="1334" y="233"/>
                  </a:cubicBezTo>
                  <a:close/>
                  <a:moveTo>
                    <a:pt x="1457" y="1650"/>
                  </a:moveTo>
                  <a:cubicBezTo>
                    <a:pt x="1375" y="1924"/>
                    <a:pt x="1059" y="2075"/>
                    <a:pt x="907" y="1897"/>
                  </a:cubicBezTo>
                  <a:cubicBezTo>
                    <a:pt x="742" y="1705"/>
                    <a:pt x="962" y="1333"/>
                    <a:pt x="990" y="1250"/>
                  </a:cubicBezTo>
                  <a:cubicBezTo>
                    <a:pt x="1004" y="1168"/>
                    <a:pt x="1197" y="907"/>
                    <a:pt x="1100" y="825"/>
                  </a:cubicBezTo>
                  <a:cubicBezTo>
                    <a:pt x="1004" y="742"/>
                    <a:pt x="729" y="948"/>
                    <a:pt x="482" y="715"/>
                  </a:cubicBezTo>
                  <a:cubicBezTo>
                    <a:pt x="0" y="261"/>
                    <a:pt x="852" y="248"/>
                    <a:pt x="1320" y="233"/>
                  </a:cubicBezTo>
                  <a:cubicBezTo>
                    <a:pt x="1252" y="220"/>
                    <a:pt x="894" y="178"/>
                    <a:pt x="592" y="206"/>
                  </a:cubicBezTo>
                  <a:cubicBezTo>
                    <a:pt x="248" y="220"/>
                    <a:pt x="83" y="385"/>
                    <a:pt x="262" y="756"/>
                  </a:cubicBezTo>
                  <a:cubicBezTo>
                    <a:pt x="427" y="1141"/>
                    <a:pt x="647" y="948"/>
                    <a:pt x="839" y="1086"/>
                  </a:cubicBezTo>
                  <a:cubicBezTo>
                    <a:pt x="1017" y="1210"/>
                    <a:pt x="784" y="1415"/>
                    <a:pt x="757" y="1732"/>
                  </a:cubicBezTo>
                  <a:cubicBezTo>
                    <a:pt x="729" y="2048"/>
                    <a:pt x="1169" y="2020"/>
                    <a:pt x="1347" y="1924"/>
                  </a:cubicBezTo>
                  <a:cubicBezTo>
                    <a:pt x="1416" y="1870"/>
                    <a:pt x="1444" y="1773"/>
                    <a:pt x="1457" y="1650"/>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10" name="Google Shape;1919;p41">
              <a:extLst>
                <a:ext uri="{FF2B5EF4-FFF2-40B4-BE49-F238E27FC236}">
                  <a16:creationId xmlns:a16="http://schemas.microsoft.com/office/drawing/2014/main" id="{C2424D4E-F5AF-B7B6-1930-BCB3B4AC8588}"/>
                </a:ext>
              </a:extLst>
            </p:cNvPr>
            <p:cNvSpPr/>
            <p:nvPr/>
          </p:nvSpPr>
          <p:spPr>
            <a:xfrm>
              <a:off x="2219513" y="2986826"/>
              <a:ext cx="205804" cy="199915"/>
            </a:xfrm>
            <a:custGeom>
              <a:avLst/>
              <a:gdLst/>
              <a:ahLst/>
              <a:cxnLst/>
              <a:rect l="l" t="t" r="r" b="b"/>
              <a:pathLst>
                <a:path w="3355" h="3259" extrusionOk="0">
                  <a:moveTo>
                    <a:pt x="565" y="1924"/>
                  </a:moveTo>
                  <a:cubicBezTo>
                    <a:pt x="565" y="1924"/>
                    <a:pt x="1280" y="1581"/>
                    <a:pt x="1637" y="1237"/>
                  </a:cubicBezTo>
                  <a:cubicBezTo>
                    <a:pt x="2007" y="907"/>
                    <a:pt x="2090" y="812"/>
                    <a:pt x="2145" y="674"/>
                  </a:cubicBezTo>
                  <a:cubicBezTo>
                    <a:pt x="2200" y="522"/>
                    <a:pt x="2379" y="0"/>
                    <a:pt x="2544" y="42"/>
                  </a:cubicBezTo>
                  <a:cubicBezTo>
                    <a:pt x="2722" y="69"/>
                    <a:pt x="2282" y="687"/>
                    <a:pt x="2557" y="812"/>
                  </a:cubicBezTo>
                  <a:cubicBezTo>
                    <a:pt x="2819" y="935"/>
                    <a:pt x="3259" y="660"/>
                    <a:pt x="3299" y="894"/>
                  </a:cubicBezTo>
                  <a:cubicBezTo>
                    <a:pt x="3341" y="1127"/>
                    <a:pt x="3354" y="1032"/>
                    <a:pt x="2695" y="1279"/>
                  </a:cubicBezTo>
                  <a:cubicBezTo>
                    <a:pt x="2049" y="1526"/>
                    <a:pt x="1637" y="1719"/>
                    <a:pt x="1238" y="1911"/>
                  </a:cubicBezTo>
                  <a:cubicBezTo>
                    <a:pt x="840" y="2089"/>
                    <a:pt x="620" y="2309"/>
                    <a:pt x="523" y="2529"/>
                  </a:cubicBezTo>
                  <a:cubicBezTo>
                    <a:pt x="413" y="2736"/>
                    <a:pt x="386" y="3106"/>
                    <a:pt x="193" y="3189"/>
                  </a:cubicBezTo>
                  <a:cubicBezTo>
                    <a:pt x="1" y="3258"/>
                    <a:pt x="70" y="2681"/>
                    <a:pt x="317" y="2406"/>
                  </a:cubicBezTo>
                  <a:cubicBezTo>
                    <a:pt x="551" y="2117"/>
                    <a:pt x="413" y="1952"/>
                    <a:pt x="565" y="1924"/>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grpSp>
      <p:grpSp>
        <p:nvGrpSpPr>
          <p:cNvPr id="11" name="Google Shape;1920;p41" descr="bones icon">
            <a:extLst>
              <a:ext uri="{FF2B5EF4-FFF2-40B4-BE49-F238E27FC236}">
                <a16:creationId xmlns:a16="http://schemas.microsoft.com/office/drawing/2014/main" id="{ADE7067C-42E7-E21E-C01F-534DC1601B1B}"/>
              </a:ext>
            </a:extLst>
          </p:cNvPr>
          <p:cNvGrpSpPr/>
          <p:nvPr/>
        </p:nvGrpSpPr>
        <p:grpSpPr>
          <a:xfrm rot="-1151226">
            <a:off x="10783779" y="208860"/>
            <a:ext cx="1578143" cy="1618528"/>
            <a:chOff x="2152097" y="2968239"/>
            <a:chExt cx="299413" cy="307075"/>
          </a:xfrm>
        </p:grpSpPr>
        <p:sp>
          <p:nvSpPr>
            <p:cNvPr id="12" name="Google Shape;1921;p41">
              <a:extLst>
                <a:ext uri="{FF2B5EF4-FFF2-40B4-BE49-F238E27FC236}">
                  <a16:creationId xmlns:a16="http://schemas.microsoft.com/office/drawing/2014/main" id="{0FD58CAB-CD60-0312-7885-C8DF4E97458F}"/>
                </a:ext>
              </a:extLst>
            </p:cNvPr>
            <p:cNvSpPr/>
            <p:nvPr/>
          </p:nvSpPr>
          <p:spPr>
            <a:xfrm>
              <a:off x="2157127" y="2968239"/>
              <a:ext cx="294383" cy="244573"/>
            </a:xfrm>
            <a:custGeom>
              <a:avLst/>
              <a:gdLst/>
              <a:ahLst/>
              <a:cxnLst/>
              <a:rect l="l" t="t" r="r" b="b"/>
              <a:pathLst>
                <a:path w="4799" h="3987" extrusionOk="0">
                  <a:moveTo>
                    <a:pt x="1238" y="2172"/>
                  </a:moveTo>
                  <a:cubicBezTo>
                    <a:pt x="1238" y="2172"/>
                    <a:pt x="1623" y="2104"/>
                    <a:pt x="1733" y="2007"/>
                  </a:cubicBezTo>
                  <a:cubicBezTo>
                    <a:pt x="1842" y="1925"/>
                    <a:pt x="2722" y="1320"/>
                    <a:pt x="2887" y="1100"/>
                  </a:cubicBezTo>
                  <a:cubicBezTo>
                    <a:pt x="3066" y="895"/>
                    <a:pt x="3134" y="716"/>
                    <a:pt x="3149" y="633"/>
                  </a:cubicBezTo>
                  <a:cubicBezTo>
                    <a:pt x="3176" y="551"/>
                    <a:pt x="3217" y="98"/>
                    <a:pt x="3561" y="56"/>
                  </a:cubicBezTo>
                  <a:cubicBezTo>
                    <a:pt x="3904" y="1"/>
                    <a:pt x="3946" y="290"/>
                    <a:pt x="3863" y="455"/>
                  </a:cubicBezTo>
                  <a:cubicBezTo>
                    <a:pt x="3781" y="633"/>
                    <a:pt x="3684" y="908"/>
                    <a:pt x="3836" y="950"/>
                  </a:cubicBezTo>
                  <a:cubicBezTo>
                    <a:pt x="3987" y="990"/>
                    <a:pt x="4344" y="688"/>
                    <a:pt x="4578" y="950"/>
                  </a:cubicBezTo>
                  <a:cubicBezTo>
                    <a:pt x="4798" y="1197"/>
                    <a:pt x="4701" y="1527"/>
                    <a:pt x="4344" y="1595"/>
                  </a:cubicBezTo>
                  <a:cubicBezTo>
                    <a:pt x="3973" y="1650"/>
                    <a:pt x="3299" y="1884"/>
                    <a:pt x="2929" y="2077"/>
                  </a:cubicBezTo>
                  <a:cubicBezTo>
                    <a:pt x="2571" y="2269"/>
                    <a:pt x="1774" y="2791"/>
                    <a:pt x="1554" y="3094"/>
                  </a:cubicBezTo>
                  <a:cubicBezTo>
                    <a:pt x="1334" y="3382"/>
                    <a:pt x="1430" y="3754"/>
                    <a:pt x="1265" y="3863"/>
                  </a:cubicBezTo>
                  <a:cubicBezTo>
                    <a:pt x="1087" y="3959"/>
                    <a:pt x="647" y="3987"/>
                    <a:pt x="675" y="3671"/>
                  </a:cubicBezTo>
                  <a:cubicBezTo>
                    <a:pt x="702" y="3354"/>
                    <a:pt x="935" y="3149"/>
                    <a:pt x="757" y="3025"/>
                  </a:cubicBezTo>
                  <a:cubicBezTo>
                    <a:pt x="565" y="2887"/>
                    <a:pt x="345" y="3080"/>
                    <a:pt x="180" y="2695"/>
                  </a:cubicBezTo>
                  <a:cubicBezTo>
                    <a:pt x="1" y="2324"/>
                    <a:pt x="166" y="2159"/>
                    <a:pt x="510" y="2145"/>
                  </a:cubicBezTo>
                  <a:cubicBezTo>
                    <a:pt x="840" y="2117"/>
                    <a:pt x="1238" y="2172"/>
                    <a:pt x="1238" y="2172"/>
                  </a:cubicBezTo>
                  <a:close/>
                </a:path>
              </a:pathLst>
            </a:custGeom>
            <a:solidFill>
              <a:srgbClr val="FCD394"/>
            </a:solidFill>
            <a:ln>
              <a:noFill/>
            </a:ln>
          </p:spPr>
          <p:txBody>
            <a:bodyPr spcFirstLastPara="1" wrap="square" lIns="121900" tIns="121900" rIns="121900" bIns="121900" anchor="ctr" anchorCtr="0">
              <a:noAutofit/>
            </a:bodyPr>
            <a:lstStyle/>
            <a:p>
              <a:endParaRPr sz="2400"/>
            </a:p>
          </p:txBody>
        </p:sp>
        <p:sp>
          <p:nvSpPr>
            <p:cNvPr id="13" name="Google Shape;1922;p41">
              <a:extLst>
                <a:ext uri="{FF2B5EF4-FFF2-40B4-BE49-F238E27FC236}">
                  <a16:creationId xmlns:a16="http://schemas.microsoft.com/office/drawing/2014/main" id="{0ACDCC6F-14CD-8062-8DA2-AC239770CB6B}"/>
                </a:ext>
              </a:extLst>
            </p:cNvPr>
            <p:cNvSpPr/>
            <p:nvPr/>
          </p:nvSpPr>
          <p:spPr>
            <a:xfrm>
              <a:off x="2331709" y="2968239"/>
              <a:ext cx="118882" cy="96185"/>
            </a:xfrm>
            <a:custGeom>
              <a:avLst/>
              <a:gdLst/>
              <a:ahLst/>
              <a:cxnLst/>
              <a:rect l="l" t="t" r="r" b="b"/>
              <a:pathLst>
                <a:path w="1938" h="1568" extrusionOk="0">
                  <a:moveTo>
                    <a:pt x="0" y="1142"/>
                  </a:moveTo>
                  <a:lnTo>
                    <a:pt x="0" y="1142"/>
                  </a:lnTo>
                  <a:close/>
                  <a:moveTo>
                    <a:pt x="233" y="812"/>
                  </a:moveTo>
                  <a:cubicBezTo>
                    <a:pt x="275" y="730"/>
                    <a:pt x="303" y="661"/>
                    <a:pt x="303" y="633"/>
                  </a:cubicBezTo>
                  <a:cubicBezTo>
                    <a:pt x="330" y="551"/>
                    <a:pt x="371" y="98"/>
                    <a:pt x="715" y="56"/>
                  </a:cubicBezTo>
                  <a:cubicBezTo>
                    <a:pt x="1058" y="1"/>
                    <a:pt x="1100" y="290"/>
                    <a:pt x="1017" y="455"/>
                  </a:cubicBezTo>
                  <a:cubicBezTo>
                    <a:pt x="935" y="633"/>
                    <a:pt x="838" y="908"/>
                    <a:pt x="990" y="950"/>
                  </a:cubicBezTo>
                  <a:cubicBezTo>
                    <a:pt x="1141" y="990"/>
                    <a:pt x="1498" y="688"/>
                    <a:pt x="1732" y="950"/>
                  </a:cubicBezTo>
                  <a:cubicBezTo>
                    <a:pt x="1925" y="1170"/>
                    <a:pt x="1870" y="1458"/>
                    <a:pt x="1608" y="1568"/>
                  </a:cubicBezTo>
                  <a:cubicBezTo>
                    <a:pt x="1800" y="1430"/>
                    <a:pt x="1938" y="1238"/>
                    <a:pt x="1732" y="1032"/>
                  </a:cubicBezTo>
                  <a:cubicBezTo>
                    <a:pt x="1525" y="825"/>
                    <a:pt x="1058" y="1128"/>
                    <a:pt x="893" y="1005"/>
                  </a:cubicBezTo>
                  <a:cubicBezTo>
                    <a:pt x="728" y="895"/>
                    <a:pt x="825" y="620"/>
                    <a:pt x="866" y="482"/>
                  </a:cubicBezTo>
                  <a:cubicBezTo>
                    <a:pt x="907" y="345"/>
                    <a:pt x="935" y="180"/>
                    <a:pt x="825" y="153"/>
                  </a:cubicBezTo>
                  <a:cubicBezTo>
                    <a:pt x="701" y="125"/>
                    <a:pt x="550" y="193"/>
                    <a:pt x="385" y="523"/>
                  </a:cubicBezTo>
                  <a:cubicBezTo>
                    <a:pt x="343" y="633"/>
                    <a:pt x="288" y="730"/>
                    <a:pt x="233" y="812"/>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14" name="Google Shape;1923;p41">
              <a:extLst>
                <a:ext uri="{FF2B5EF4-FFF2-40B4-BE49-F238E27FC236}">
                  <a16:creationId xmlns:a16="http://schemas.microsoft.com/office/drawing/2014/main" id="{35DAC1F7-BA93-8949-ADCC-6D72F1A914F2}"/>
                </a:ext>
              </a:extLst>
            </p:cNvPr>
            <p:cNvSpPr/>
            <p:nvPr/>
          </p:nvSpPr>
          <p:spPr>
            <a:xfrm>
              <a:off x="2152097" y="3087183"/>
              <a:ext cx="118084" cy="127347"/>
            </a:xfrm>
            <a:custGeom>
              <a:avLst/>
              <a:gdLst/>
              <a:ahLst/>
              <a:cxnLst/>
              <a:rect l="l" t="t" r="r" b="b"/>
              <a:pathLst>
                <a:path w="1925" h="2076" extrusionOk="0">
                  <a:moveTo>
                    <a:pt x="1334" y="233"/>
                  </a:moveTo>
                  <a:cubicBezTo>
                    <a:pt x="1389" y="220"/>
                    <a:pt x="1719" y="151"/>
                    <a:pt x="1815" y="68"/>
                  </a:cubicBezTo>
                  <a:cubicBezTo>
                    <a:pt x="1842" y="55"/>
                    <a:pt x="1870" y="28"/>
                    <a:pt x="1924" y="0"/>
                  </a:cubicBezTo>
                  <a:cubicBezTo>
                    <a:pt x="1924" y="0"/>
                    <a:pt x="1829" y="151"/>
                    <a:pt x="1554" y="220"/>
                  </a:cubicBezTo>
                  <a:cubicBezTo>
                    <a:pt x="1526" y="233"/>
                    <a:pt x="1444" y="233"/>
                    <a:pt x="1334" y="233"/>
                  </a:cubicBezTo>
                  <a:close/>
                  <a:moveTo>
                    <a:pt x="1457" y="1650"/>
                  </a:moveTo>
                  <a:cubicBezTo>
                    <a:pt x="1375" y="1924"/>
                    <a:pt x="1059" y="2075"/>
                    <a:pt x="907" y="1897"/>
                  </a:cubicBezTo>
                  <a:cubicBezTo>
                    <a:pt x="742" y="1705"/>
                    <a:pt x="962" y="1333"/>
                    <a:pt x="990" y="1250"/>
                  </a:cubicBezTo>
                  <a:cubicBezTo>
                    <a:pt x="1004" y="1168"/>
                    <a:pt x="1197" y="907"/>
                    <a:pt x="1100" y="825"/>
                  </a:cubicBezTo>
                  <a:cubicBezTo>
                    <a:pt x="1004" y="742"/>
                    <a:pt x="729" y="948"/>
                    <a:pt x="482" y="715"/>
                  </a:cubicBezTo>
                  <a:cubicBezTo>
                    <a:pt x="0" y="261"/>
                    <a:pt x="852" y="248"/>
                    <a:pt x="1320" y="233"/>
                  </a:cubicBezTo>
                  <a:cubicBezTo>
                    <a:pt x="1252" y="220"/>
                    <a:pt x="894" y="178"/>
                    <a:pt x="592" y="206"/>
                  </a:cubicBezTo>
                  <a:cubicBezTo>
                    <a:pt x="248" y="220"/>
                    <a:pt x="83" y="385"/>
                    <a:pt x="262" y="756"/>
                  </a:cubicBezTo>
                  <a:cubicBezTo>
                    <a:pt x="427" y="1141"/>
                    <a:pt x="647" y="948"/>
                    <a:pt x="839" y="1086"/>
                  </a:cubicBezTo>
                  <a:cubicBezTo>
                    <a:pt x="1017" y="1210"/>
                    <a:pt x="784" y="1415"/>
                    <a:pt x="757" y="1732"/>
                  </a:cubicBezTo>
                  <a:cubicBezTo>
                    <a:pt x="729" y="2048"/>
                    <a:pt x="1169" y="2020"/>
                    <a:pt x="1347" y="1924"/>
                  </a:cubicBezTo>
                  <a:cubicBezTo>
                    <a:pt x="1416" y="1870"/>
                    <a:pt x="1444" y="1773"/>
                    <a:pt x="1457" y="1650"/>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15" name="Google Shape;1924;p41">
              <a:extLst>
                <a:ext uri="{FF2B5EF4-FFF2-40B4-BE49-F238E27FC236}">
                  <a16:creationId xmlns:a16="http://schemas.microsoft.com/office/drawing/2014/main" id="{07905BA3-1E7D-ADB9-12B8-11549D066B33}"/>
                </a:ext>
              </a:extLst>
            </p:cNvPr>
            <p:cNvSpPr/>
            <p:nvPr/>
          </p:nvSpPr>
          <p:spPr>
            <a:xfrm>
              <a:off x="2166823" y="3075399"/>
              <a:ext cx="205804" cy="199915"/>
            </a:xfrm>
            <a:custGeom>
              <a:avLst/>
              <a:gdLst/>
              <a:ahLst/>
              <a:cxnLst/>
              <a:rect l="l" t="t" r="r" b="b"/>
              <a:pathLst>
                <a:path w="3355" h="3259" extrusionOk="0">
                  <a:moveTo>
                    <a:pt x="565" y="1924"/>
                  </a:moveTo>
                  <a:cubicBezTo>
                    <a:pt x="565" y="1924"/>
                    <a:pt x="1280" y="1581"/>
                    <a:pt x="1637" y="1237"/>
                  </a:cubicBezTo>
                  <a:cubicBezTo>
                    <a:pt x="2007" y="907"/>
                    <a:pt x="2090" y="812"/>
                    <a:pt x="2145" y="674"/>
                  </a:cubicBezTo>
                  <a:cubicBezTo>
                    <a:pt x="2200" y="522"/>
                    <a:pt x="2379" y="0"/>
                    <a:pt x="2544" y="42"/>
                  </a:cubicBezTo>
                  <a:cubicBezTo>
                    <a:pt x="2722" y="69"/>
                    <a:pt x="2282" y="687"/>
                    <a:pt x="2557" y="812"/>
                  </a:cubicBezTo>
                  <a:cubicBezTo>
                    <a:pt x="2819" y="935"/>
                    <a:pt x="3259" y="660"/>
                    <a:pt x="3299" y="894"/>
                  </a:cubicBezTo>
                  <a:cubicBezTo>
                    <a:pt x="3341" y="1127"/>
                    <a:pt x="3354" y="1032"/>
                    <a:pt x="2695" y="1279"/>
                  </a:cubicBezTo>
                  <a:cubicBezTo>
                    <a:pt x="2049" y="1526"/>
                    <a:pt x="1637" y="1719"/>
                    <a:pt x="1238" y="1911"/>
                  </a:cubicBezTo>
                  <a:cubicBezTo>
                    <a:pt x="840" y="2089"/>
                    <a:pt x="620" y="2309"/>
                    <a:pt x="523" y="2529"/>
                  </a:cubicBezTo>
                  <a:cubicBezTo>
                    <a:pt x="413" y="2736"/>
                    <a:pt x="386" y="3106"/>
                    <a:pt x="193" y="3189"/>
                  </a:cubicBezTo>
                  <a:cubicBezTo>
                    <a:pt x="1" y="3258"/>
                    <a:pt x="70" y="2681"/>
                    <a:pt x="317" y="2406"/>
                  </a:cubicBezTo>
                  <a:cubicBezTo>
                    <a:pt x="551" y="2117"/>
                    <a:pt x="413" y="1952"/>
                    <a:pt x="565" y="1924"/>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grpSp>
      <p:grpSp>
        <p:nvGrpSpPr>
          <p:cNvPr id="16" name="Google Shape;1896;p41">
            <a:extLst>
              <a:ext uri="{FF2B5EF4-FFF2-40B4-BE49-F238E27FC236}">
                <a16:creationId xmlns:a16="http://schemas.microsoft.com/office/drawing/2014/main" id="{AB9ADF21-ED3A-A65E-2F8C-3BFB8C3A428A}"/>
              </a:ext>
              <a:ext uri="{C183D7F6-B498-43B3-948B-1728B52AA6E4}">
                <adec:decorative xmlns:adec="http://schemas.microsoft.com/office/drawing/2017/decorative" val="1"/>
              </a:ext>
            </a:extLst>
          </p:cNvPr>
          <p:cNvGrpSpPr/>
          <p:nvPr/>
        </p:nvGrpSpPr>
        <p:grpSpPr>
          <a:xfrm rot="347800" flipH="1">
            <a:off x="730703" y="157069"/>
            <a:ext cx="950500" cy="1223811"/>
            <a:chOff x="7951530" y="1390167"/>
            <a:chExt cx="725988" cy="979765"/>
          </a:xfrm>
        </p:grpSpPr>
        <p:sp>
          <p:nvSpPr>
            <p:cNvPr id="17" name="Google Shape;1897;p41">
              <a:extLst>
                <a:ext uri="{FF2B5EF4-FFF2-40B4-BE49-F238E27FC236}">
                  <a16:creationId xmlns:a16="http://schemas.microsoft.com/office/drawing/2014/main" id="{E92D65CE-4935-ECCC-D108-596DB5B32FDA}"/>
                </a:ext>
              </a:extLst>
            </p:cNvPr>
            <p:cNvSpPr/>
            <p:nvPr/>
          </p:nvSpPr>
          <p:spPr>
            <a:xfrm>
              <a:off x="7951530" y="1390167"/>
              <a:ext cx="725988" cy="297756"/>
            </a:xfrm>
            <a:custGeom>
              <a:avLst/>
              <a:gdLst/>
              <a:ahLst/>
              <a:cxnLst/>
              <a:rect l="l" t="t" r="r" b="b"/>
              <a:pathLst>
                <a:path w="11835" h="4854" extrusionOk="0">
                  <a:moveTo>
                    <a:pt x="1" y="2242"/>
                  </a:moveTo>
                  <a:cubicBezTo>
                    <a:pt x="1" y="2242"/>
                    <a:pt x="990" y="3534"/>
                    <a:pt x="1087" y="3534"/>
                  </a:cubicBezTo>
                  <a:cubicBezTo>
                    <a:pt x="1183" y="3534"/>
                    <a:pt x="1307" y="3492"/>
                    <a:pt x="1472" y="3396"/>
                  </a:cubicBezTo>
                  <a:cubicBezTo>
                    <a:pt x="1622" y="3300"/>
                    <a:pt x="1815" y="2709"/>
                    <a:pt x="5471" y="2640"/>
                  </a:cubicBezTo>
                  <a:cubicBezTo>
                    <a:pt x="9127" y="2585"/>
                    <a:pt x="11216" y="4688"/>
                    <a:pt x="11518" y="4771"/>
                  </a:cubicBezTo>
                  <a:cubicBezTo>
                    <a:pt x="11835" y="4853"/>
                    <a:pt x="11628" y="4413"/>
                    <a:pt x="11340" y="4138"/>
                  </a:cubicBezTo>
                  <a:cubicBezTo>
                    <a:pt x="11065" y="3849"/>
                    <a:pt x="7382" y="1"/>
                    <a:pt x="1" y="2242"/>
                  </a:cubicBezTo>
                  <a:close/>
                </a:path>
              </a:pathLst>
            </a:custGeom>
            <a:solidFill>
              <a:srgbClr val="A45D27"/>
            </a:solidFill>
            <a:ln>
              <a:noFill/>
            </a:ln>
          </p:spPr>
          <p:txBody>
            <a:bodyPr spcFirstLastPara="1" wrap="square" lIns="121900" tIns="121900" rIns="121900" bIns="121900" anchor="ctr" anchorCtr="0">
              <a:noAutofit/>
            </a:bodyPr>
            <a:lstStyle/>
            <a:p>
              <a:endParaRPr sz="2400"/>
            </a:p>
          </p:txBody>
        </p:sp>
        <p:sp>
          <p:nvSpPr>
            <p:cNvPr id="18" name="Google Shape;1898;p41">
              <a:extLst>
                <a:ext uri="{FF2B5EF4-FFF2-40B4-BE49-F238E27FC236}">
                  <a16:creationId xmlns:a16="http://schemas.microsoft.com/office/drawing/2014/main" id="{E0F4E142-B50F-F691-2572-F6D9E4B58D04}"/>
                </a:ext>
              </a:extLst>
            </p:cNvPr>
            <p:cNvSpPr/>
            <p:nvPr/>
          </p:nvSpPr>
          <p:spPr>
            <a:xfrm>
              <a:off x="7957481" y="1484635"/>
              <a:ext cx="262239" cy="122317"/>
            </a:xfrm>
            <a:custGeom>
              <a:avLst/>
              <a:gdLst/>
              <a:ahLst/>
              <a:cxnLst/>
              <a:rect l="l" t="t" r="r" b="b"/>
              <a:pathLst>
                <a:path w="4275" h="1994" extrusionOk="0">
                  <a:moveTo>
                    <a:pt x="0" y="812"/>
                  </a:moveTo>
                  <a:cubicBezTo>
                    <a:pt x="248" y="1142"/>
                    <a:pt x="921" y="1994"/>
                    <a:pt x="990" y="1994"/>
                  </a:cubicBezTo>
                  <a:cubicBezTo>
                    <a:pt x="1086" y="1994"/>
                    <a:pt x="1210" y="1952"/>
                    <a:pt x="1375" y="1856"/>
                  </a:cubicBezTo>
                  <a:cubicBezTo>
                    <a:pt x="1512" y="1774"/>
                    <a:pt x="1663" y="1307"/>
                    <a:pt x="4137" y="1155"/>
                  </a:cubicBezTo>
                  <a:cubicBezTo>
                    <a:pt x="4219" y="852"/>
                    <a:pt x="4234" y="427"/>
                    <a:pt x="4261" y="344"/>
                  </a:cubicBezTo>
                  <a:cubicBezTo>
                    <a:pt x="4274" y="289"/>
                    <a:pt x="4206" y="152"/>
                    <a:pt x="4109" y="0"/>
                  </a:cubicBezTo>
                  <a:cubicBezTo>
                    <a:pt x="3889" y="0"/>
                    <a:pt x="3670" y="15"/>
                    <a:pt x="3450" y="28"/>
                  </a:cubicBezTo>
                  <a:cubicBezTo>
                    <a:pt x="3381" y="427"/>
                    <a:pt x="2997" y="715"/>
                    <a:pt x="2543" y="867"/>
                  </a:cubicBezTo>
                  <a:cubicBezTo>
                    <a:pt x="1980" y="1045"/>
                    <a:pt x="1361" y="1430"/>
                    <a:pt x="990" y="1430"/>
                  </a:cubicBezTo>
                  <a:cubicBezTo>
                    <a:pt x="605" y="1416"/>
                    <a:pt x="0" y="812"/>
                    <a:pt x="0" y="812"/>
                  </a:cubicBezTo>
                  <a:close/>
                </a:path>
              </a:pathLst>
            </a:custGeom>
            <a:solidFill>
              <a:srgbClr val="6E2C00"/>
            </a:solidFill>
            <a:ln>
              <a:noFill/>
            </a:ln>
          </p:spPr>
          <p:txBody>
            <a:bodyPr spcFirstLastPara="1" wrap="square" lIns="121900" tIns="121900" rIns="121900" bIns="121900" anchor="ctr" anchorCtr="0">
              <a:noAutofit/>
            </a:bodyPr>
            <a:lstStyle/>
            <a:p>
              <a:endParaRPr sz="2400"/>
            </a:p>
          </p:txBody>
        </p:sp>
        <p:sp>
          <p:nvSpPr>
            <p:cNvPr id="19" name="Google Shape;1899;p41">
              <a:extLst>
                <a:ext uri="{FF2B5EF4-FFF2-40B4-BE49-F238E27FC236}">
                  <a16:creationId xmlns:a16="http://schemas.microsoft.com/office/drawing/2014/main" id="{5C433934-C9EA-325C-3194-B1F71A0395F5}"/>
                </a:ext>
              </a:extLst>
            </p:cNvPr>
            <p:cNvSpPr/>
            <p:nvPr/>
          </p:nvSpPr>
          <p:spPr>
            <a:xfrm>
              <a:off x="8352039" y="1497333"/>
              <a:ext cx="306099" cy="185500"/>
            </a:xfrm>
            <a:custGeom>
              <a:avLst/>
              <a:gdLst/>
              <a:ahLst/>
              <a:cxnLst/>
              <a:rect l="l" t="t" r="r" b="b"/>
              <a:pathLst>
                <a:path w="4990" h="3024" extrusionOk="0">
                  <a:moveTo>
                    <a:pt x="1" y="948"/>
                  </a:moveTo>
                  <a:cubicBezTo>
                    <a:pt x="2997" y="1237"/>
                    <a:pt x="4714" y="2954"/>
                    <a:pt x="4989" y="3024"/>
                  </a:cubicBezTo>
                  <a:cubicBezTo>
                    <a:pt x="3148" y="1305"/>
                    <a:pt x="564" y="880"/>
                    <a:pt x="509" y="660"/>
                  </a:cubicBezTo>
                  <a:cubicBezTo>
                    <a:pt x="454" y="440"/>
                    <a:pt x="386" y="82"/>
                    <a:pt x="386" y="68"/>
                  </a:cubicBezTo>
                  <a:cubicBezTo>
                    <a:pt x="276" y="41"/>
                    <a:pt x="166" y="13"/>
                    <a:pt x="56" y="0"/>
                  </a:cubicBezTo>
                  <a:cubicBezTo>
                    <a:pt x="41" y="288"/>
                    <a:pt x="14" y="660"/>
                    <a:pt x="1" y="948"/>
                  </a:cubicBezTo>
                  <a:close/>
                </a:path>
              </a:pathLst>
            </a:custGeom>
            <a:solidFill>
              <a:srgbClr val="6E2C00"/>
            </a:solidFill>
            <a:ln>
              <a:noFill/>
            </a:ln>
          </p:spPr>
          <p:txBody>
            <a:bodyPr spcFirstLastPara="1" wrap="square" lIns="121900" tIns="121900" rIns="121900" bIns="121900" anchor="ctr" anchorCtr="0">
              <a:noAutofit/>
            </a:bodyPr>
            <a:lstStyle/>
            <a:p>
              <a:endParaRPr sz="2400"/>
            </a:p>
          </p:txBody>
        </p:sp>
        <p:sp>
          <p:nvSpPr>
            <p:cNvPr id="20" name="Google Shape;1900;p41">
              <a:extLst>
                <a:ext uri="{FF2B5EF4-FFF2-40B4-BE49-F238E27FC236}">
                  <a16:creationId xmlns:a16="http://schemas.microsoft.com/office/drawing/2014/main" id="{175C96F8-896B-4CC7-B854-AD1C35D0D2B3}"/>
                </a:ext>
              </a:extLst>
            </p:cNvPr>
            <p:cNvSpPr/>
            <p:nvPr/>
          </p:nvSpPr>
          <p:spPr>
            <a:xfrm>
              <a:off x="8069554" y="1484635"/>
              <a:ext cx="156914" cy="95326"/>
            </a:xfrm>
            <a:custGeom>
              <a:avLst/>
              <a:gdLst/>
              <a:ahLst/>
              <a:cxnLst/>
              <a:rect l="l" t="t" r="r" b="b"/>
              <a:pathLst>
                <a:path w="2558" h="1554" extrusionOk="0">
                  <a:moveTo>
                    <a:pt x="1" y="1554"/>
                  </a:moveTo>
                  <a:cubicBezTo>
                    <a:pt x="386" y="1389"/>
                    <a:pt x="1100" y="1210"/>
                    <a:pt x="2557" y="1142"/>
                  </a:cubicBezTo>
                  <a:cubicBezTo>
                    <a:pt x="2530" y="990"/>
                    <a:pt x="2392" y="399"/>
                    <a:pt x="2282" y="0"/>
                  </a:cubicBezTo>
                  <a:cubicBezTo>
                    <a:pt x="2090" y="0"/>
                    <a:pt x="1898" y="15"/>
                    <a:pt x="1705" y="28"/>
                  </a:cubicBezTo>
                  <a:cubicBezTo>
                    <a:pt x="1774" y="330"/>
                    <a:pt x="1829" y="660"/>
                    <a:pt x="1774" y="660"/>
                  </a:cubicBezTo>
                  <a:cubicBezTo>
                    <a:pt x="1705" y="647"/>
                    <a:pt x="1390" y="262"/>
                    <a:pt x="1390" y="262"/>
                  </a:cubicBezTo>
                  <a:cubicBezTo>
                    <a:pt x="1390" y="262"/>
                    <a:pt x="1527" y="550"/>
                    <a:pt x="1568" y="592"/>
                  </a:cubicBezTo>
                  <a:cubicBezTo>
                    <a:pt x="1609" y="647"/>
                    <a:pt x="1692" y="729"/>
                    <a:pt x="1733" y="797"/>
                  </a:cubicBezTo>
                  <a:cubicBezTo>
                    <a:pt x="1774" y="852"/>
                    <a:pt x="1650" y="977"/>
                    <a:pt x="1609" y="1004"/>
                  </a:cubicBezTo>
                  <a:cubicBezTo>
                    <a:pt x="1568" y="1032"/>
                    <a:pt x="1225" y="1127"/>
                    <a:pt x="716" y="1224"/>
                  </a:cubicBezTo>
                  <a:cubicBezTo>
                    <a:pt x="193" y="1320"/>
                    <a:pt x="1" y="1540"/>
                    <a:pt x="1" y="1540"/>
                  </a:cubicBezTo>
                  <a:close/>
                </a:path>
              </a:pathLst>
            </a:custGeom>
            <a:solidFill>
              <a:srgbClr val="1E0000"/>
            </a:solidFill>
            <a:ln>
              <a:noFill/>
            </a:ln>
          </p:spPr>
          <p:txBody>
            <a:bodyPr spcFirstLastPara="1" wrap="square" lIns="121900" tIns="121900" rIns="121900" bIns="121900" anchor="ctr" anchorCtr="0">
              <a:noAutofit/>
            </a:bodyPr>
            <a:lstStyle/>
            <a:p>
              <a:endParaRPr sz="2400"/>
            </a:p>
          </p:txBody>
        </p:sp>
        <p:sp>
          <p:nvSpPr>
            <p:cNvPr id="21" name="Google Shape;1901;p41">
              <a:extLst>
                <a:ext uri="{FF2B5EF4-FFF2-40B4-BE49-F238E27FC236}">
                  <a16:creationId xmlns:a16="http://schemas.microsoft.com/office/drawing/2014/main" id="{B0D6BD22-8ADB-8CCC-9ECD-F0DCA2166D0A}"/>
                </a:ext>
              </a:extLst>
            </p:cNvPr>
            <p:cNvSpPr/>
            <p:nvPr/>
          </p:nvSpPr>
          <p:spPr>
            <a:xfrm>
              <a:off x="8227267" y="1557142"/>
              <a:ext cx="102933" cy="124035"/>
            </a:xfrm>
            <a:custGeom>
              <a:avLst/>
              <a:gdLst/>
              <a:ahLst/>
              <a:cxnLst/>
              <a:rect l="l" t="t" r="r" b="b"/>
              <a:pathLst>
                <a:path w="1678" h="2022" extrusionOk="0">
                  <a:moveTo>
                    <a:pt x="1" y="2021"/>
                  </a:moveTo>
                  <a:lnTo>
                    <a:pt x="1677" y="2021"/>
                  </a:lnTo>
                  <a:lnTo>
                    <a:pt x="1677" y="0"/>
                  </a:lnTo>
                  <a:lnTo>
                    <a:pt x="1" y="0"/>
                  </a:lnTo>
                  <a:close/>
                </a:path>
              </a:pathLst>
            </a:custGeom>
            <a:solidFill>
              <a:srgbClr val="C87941"/>
            </a:solidFill>
            <a:ln>
              <a:noFill/>
            </a:ln>
          </p:spPr>
          <p:txBody>
            <a:bodyPr spcFirstLastPara="1" wrap="square" lIns="121900" tIns="121900" rIns="121900" bIns="121900" anchor="ctr" anchorCtr="0">
              <a:noAutofit/>
            </a:bodyPr>
            <a:lstStyle/>
            <a:p>
              <a:endParaRPr sz="2400"/>
            </a:p>
          </p:txBody>
        </p:sp>
        <p:sp>
          <p:nvSpPr>
            <p:cNvPr id="22" name="Google Shape;1902;p41">
              <a:extLst>
                <a:ext uri="{FF2B5EF4-FFF2-40B4-BE49-F238E27FC236}">
                  <a16:creationId xmlns:a16="http://schemas.microsoft.com/office/drawing/2014/main" id="{B6417C84-A9A1-5B06-9004-69B70CFFFF94}"/>
                </a:ext>
              </a:extLst>
            </p:cNvPr>
            <p:cNvSpPr/>
            <p:nvPr/>
          </p:nvSpPr>
          <p:spPr>
            <a:xfrm>
              <a:off x="8227267" y="1557142"/>
              <a:ext cx="30426" cy="124035"/>
            </a:xfrm>
            <a:custGeom>
              <a:avLst/>
              <a:gdLst/>
              <a:ahLst/>
              <a:cxnLst/>
              <a:rect l="l" t="t" r="r" b="b"/>
              <a:pathLst>
                <a:path w="496" h="2022" extrusionOk="0">
                  <a:moveTo>
                    <a:pt x="1" y="2021"/>
                  </a:moveTo>
                  <a:lnTo>
                    <a:pt x="495" y="2021"/>
                  </a:lnTo>
                  <a:lnTo>
                    <a:pt x="495" y="0"/>
                  </a:lnTo>
                  <a:lnTo>
                    <a:pt x="1" y="0"/>
                  </a:lnTo>
                  <a:close/>
                </a:path>
              </a:pathLst>
            </a:custGeom>
            <a:solidFill>
              <a:srgbClr val="A45D27"/>
            </a:solidFill>
            <a:ln>
              <a:noFill/>
            </a:ln>
          </p:spPr>
          <p:txBody>
            <a:bodyPr spcFirstLastPara="1" wrap="square" lIns="121900" tIns="121900" rIns="121900" bIns="121900" anchor="ctr" anchorCtr="0">
              <a:noAutofit/>
            </a:bodyPr>
            <a:lstStyle/>
            <a:p>
              <a:endParaRPr sz="2400"/>
            </a:p>
          </p:txBody>
        </p:sp>
        <p:sp>
          <p:nvSpPr>
            <p:cNvPr id="23" name="Google Shape;1903;p41">
              <a:extLst>
                <a:ext uri="{FF2B5EF4-FFF2-40B4-BE49-F238E27FC236}">
                  <a16:creationId xmlns:a16="http://schemas.microsoft.com/office/drawing/2014/main" id="{A6B25F24-138B-F6F4-3F84-D5B78A94FC01}"/>
                </a:ext>
              </a:extLst>
            </p:cNvPr>
            <p:cNvSpPr/>
            <p:nvPr/>
          </p:nvSpPr>
          <p:spPr>
            <a:xfrm>
              <a:off x="8320018" y="1557142"/>
              <a:ext cx="10183" cy="124035"/>
            </a:xfrm>
            <a:custGeom>
              <a:avLst/>
              <a:gdLst/>
              <a:ahLst/>
              <a:cxnLst/>
              <a:rect l="l" t="t" r="r" b="b"/>
              <a:pathLst>
                <a:path w="166" h="2022" extrusionOk="0">
                  <a:moveTo>
                    <a:pt x="0" y="2021"/>
                  </a:moveTo>
                  <a:lnTo>
                    <a:pt x="165" y="2021"/>
                  </a:lnTo>
                  <a:lnTo>
                    <a:pt x="165" y="0"/>
                  </a:lnTo>
                  <a:lnTo>
                    <a:pt x="0" y="0"/>
                  </a:lnTo>
                  <a:close/>
                </a:path>
              </a:pathLst>
            </a:custGeom>
            <a:solidFill>
              <a:srgbClr val="A45D27"/>
            </a:solidFill>
            <a:ln>
              <a:noFill/>
            </a:ln>
          </p:spPr>
          <p:txBody>
            <a:bodyPr spcFirstLastPara="1" wrap="square" lIns="121900" tIns="121900" rIns="121900" bIns="121900" anchor="ctr" anchorCtr="0">
              <a:noAutofit/>
            </a:bodyPr>
            <a:lstStyle/>
            <a:p>
              <a:endParaRPr sz="2400"/>
            </a:p>
          </p:txBody>
        </p:sp>
        <p:sp>
          <p:nvSpPr>
            <p:cNvPr id="24" name="Google Shape;1904;p41">
              <a:extLst>
                <a:ext uri="{FF2B5EF4-FFF2-40B4-BE49-F238E27FC236}">
                  <a16:creationId xmlns:a16="http://schemas.microsoft.com/office/drawing/2014/main" id="{5B833FFC-B915-BC1D-56EF-0BC78E738171}"/>
                </a:ext>
              </a:extLst>
            </p:cNvPr>
            <p:cNvSpPr/>
            <p:nvPr/>
          </p:nvSpPr>
          <p:spPr>
            <a:xfrm>
              <a:off x="8278673" y="1557142"/>
              <a:ext cx="41406" cy="124035"/>
            </a:xfrm>
            <a:custGeom>
              <a:avLst/>
              <a:gdLst/>
              <a:ahLst/>
              <a:cxnLst/>
              <a:rect l="l" t="t" r="r" b="b"/>
              <a:pathLst>
                <a:path w="675" h="2022" extrusionOk="0">
                  <a:moveTo>
                    <a:pt x="0" y="2021"/>
                  </a:moveTo>
                  <a:lnTo>
                    <a:pt x="674" y="2021"/>
                  </a:lnTo>
                  <a:lnTo>
                    <a:pt x="674" y="0"/>
                  </a:lnTo>
                  <a:lnTo>
                    <a:pt x="0" y="0"/>
                  </a:lnTo>
                  <a:close/>
                </a:path>
              </a:pathLst>
            </a:custGeom>
            <a:solidFill>
              <a:srgbClr val="C87941"/>
            </a:solidFill>
            <a:ln>
              <a:noFill/>
            </a:ln>
          </p:spPr>
          <p:txBody>
            <a:bodyPr spcFirstLastPara="1" wrap="square" lIns="121900" tIns="121900" rIns="121900" bIns="121900" anchor="ctr" anchorCtr="0">
              <a:noAutofit/>
            </a:bodyPr>
            <a:lstStyle/>
            <a:p>
              <a:endParaRPr sz="2400"/>
            </a:p>
          </p:txBody>
        </p:sp>
        <p:sp>
          <p:nvSpPr>
            <p:cNvPr id="25" name="Google Shape;1905;p41">
              <a:extLst>
                <a:ext uri="{FF2B5EF4-FFF2-40B4-BE49-F238E27FC236}">
                  <a16:creationId xmlns:a16="http://schemas.microsoft.com/office/drawing/2014/main" id="{008C7080-47DB-0766-5A6E-CB8F41A8724F}"/>
                </a:ext>
              </a:extLst>
            </p:cNvPr>
            <p:cNvSpPr/>
            <p:nvPr/>
          </p:nvSpPr>
          <p:spPr>
            <a:xfrm>
              <a:off x="8278673" y="1557142"/>
              <a:ext cx="9385" cy="124035"/>
            </a:xfrm>
            <a:custGeom>
              <a:avLst/>
              <a:gdLst/>
              <a:ahLst/>
              <a:cxnLst/>
              <a:rect l="l" t="t" r="r" b="b"/>
              <a:pathLst>
                <a:path w="153" h="2022" extrusionOk="0">
                  <a:moveTo>
                    <a:pt x="0" y="2021"/>
                  </a:moveTo>
                  <a:lnTo>
                    <a:pt x="152" y="2021"/>
                  </a:lnTo>
                  <a:lnTo>
                    <a:pt x="152" y="0"/>
                  </a:lnTo>
                  <a:lnTo>
                    <a:pt x="0" y="0"/>
                  </a:lnTo>
                  <a:close/>
                </a:path>
              </a:pathLst>
            </a:custGeom>
            <a:solidFill>
              <a:srgbClr val="6E2C00"/>
            </a:solidFill>
            <a:ln>
              <a:noFill/>
            </a:ln>
          </p:spPr>
          <p:txBody>
            <a:bodyPr spcFirstLastPara="1" wrap="square" lIns="121900" tIns="121900" rIns="121900" bIns="121900" anchor="ctr" anchorCtr="0">
              <a:noAutofit/>
            </a:bodyPr>
            <a:lstStyle/>
            <a:p>
              <a:endParaRPr sz="2400"/>
            </a:p>
          </p:txBody>
        </p:sp>
        <p:sp>
          <p:nvSpPr>
            <p:cNvPr id="26" name="Google Shape;1906;p41">
              <a:extLst>
                <a:ext uri="{FF2B5EF4-FFF2-40B4-BE49-F238E27FC236}">
                  <a16:creationId xmlns:a16="http://schemas.microsoft.com/office/drawing/2014/main" id="{437FA996-B332-90DB-0BAB-88A23688BFD2}"/>
                </a:ext>
              </a:extLst>
            </p:cNvPr>
            <p:cNvSpPr/>
            <p:nvPr/>
          </p:nvSpPr>
          <p:spPr>
            <a:xfrm>
              <a:off x="8176659" y="1473716"/>
              <a:ext cx="203228" cy="103730"/>
            </a:xfrm>
            <a:custGeom>
              <a:avLst/>
              <a:gdLst/>
              <a:ahLst/>
              <a:cxnLst/>
              <a:rect l="l" t="t" r="r" b="b"/>
              <a:pathLst>
                <a:path w="3313" h="1691" extrusionOk="0">
                  <a:moveTo>
                    <a:pt x="1" y="110"/>
                  </a:moveTo>
                  <a:cubicBezTo>
                    <a:pt x="1" y="110"/>
                    <a:pt x="69" y="440"/>
                    <a:pt x="97" y="770"/>
                  </a:cubicBezTo>
                  <a:cubicBezTo>
                    <a:pt x="138" y="1100"/>
                    <a:pt x="166" y="1512"/>
                    <a:pt x="193" y="1567"/>
                  </a:cubicBezTo>
                  <a:cubicBezTo>
                    <a:pt x="207" y="1608"/>
                    <a:pt x="289" y="1635"/>
                    <a:pt x="399" y="1649"/>
                  </a:cubicBezTo>
                  <a:cubicBezTo>
                    <a:pt x="509" y="1663"/>
                    <a:pt x="1210" y="1594"/>
                    <a:pt x="1801" y="1580"/>
                  </a:cubicBezTo>
                  <a:cubicBezTo>
                    <a:pt x="2378" y="1567"/>
                    <a:pt x="3162" y="1677"/>
                    <a:pt x="3217" y="1677"/>
                  </a:cubicBezTo>
                  <a:cubicBezTo>
                    <a:pt x="3272" y="1690"/>
                    <a:pt x="3313" y="1525"/>
                    <a:pt x="3313" y="1265"/>
                  </a:cubicBezTo>
                  <a:cubicBezTo>
                    <a:pt x="3313" y="1003"/>
                    <a:pt x="3245" y="371"/>
                    <a:pt x="3203" y="343"/>
                  </a:cubicBezTo>
                  <a:cubicBezTo>
                    <a:pt x="3162" y="316"/>
                    <a:pt x="1443" y="0"/>
                    <a:pt x="1" y="110"/>
                  </a:cubicBezTo>
                  <a:close/>
                </a:path>
              </a:pathLst>
            </a:custGeom>
            <a:solidFill>
              <a:srgbClr val="C87941"/>
            </a:solidFill>
            <a:ln>
              <a:noFill/>
            </a:ln>
          </p:spPr>
          <p:txBody>
            <a:bodyPr spcFirstLastPara="1" wrap="square" lIns="121900" tIns="121900" rIns="121900" bIns="121900" anchor="ctr" anchorCtr="0">
              <a:noAutofit/>
            </a:bodyPr>
            <a:lstStyle/>
            <a:p>
              <a:endParaRPr sz="2400"/>
            </a:p>
          </p:txBody>
        </p:sp>
        <p:sp>
          <p:nvSpPr>
            <p:cNvPr id="27" name="Google Shape;1907;p41">
              <a:extLst>
                <a:ext uri="{FF2B5EF4-FFF2-40B4-BE49-F238E27FC236}">
                  <a16:creationId xmlns:a16="http://schemas.microsoft.com/office/drawing/2014/main" id="{64C51CEB-FA3E-5B8D-A894-4BD6A326485B}"/>
                </a:ext>
              </a:extLst>
            </p:cNvPr>
            <p:cNvSpPr/>
            <p:nvPr/>
          </p:nvSpPr>
          <p:spPr>
            <a:xfrm>
              <a:off x="8176659" y="1478746"/>
              <a:ext cx="203228" cy="98700"/>
            </a:xfrm>
            <a:custGeom>
              <a:avLst/>
              <a:gdLst/>
              <a:ahLst/>
              <a:cxnLst/>
              <a:rect l="l" t="t" r="r" b="b"/>
              <a:pathLst>
                <a:path w="3313" h="1609" extrusionOk="0">
                  <a:moveTo>
                    <a:pt x="1" y="28"/>
                  </a:moveTo>
                  <a:cubicBezTo>
                    <a:pt x="1" y="28"/>
                    <a:pt x="69" y="358"/>
                    <a:pt x="97" y="688"/>
                  </a:cubicBezTo>
                  <a:cubicBezTo>
                    <a:pt x="138" y="1018"/>
                    <a:pt x="166" y="1430"/>
                    <a:pt x="193" y="1485"/>
                  </a:cubicBezTo>
                  <a:cubicBezTo>
                    <a:pt x="207" y="1526"/>
                    <a:pt x="289" y="1553"/>
                    <a:pt x="399" y="1567"/>
                  </a:cubicBezTo>
                  <a:cubicBezTo>
                    <a:pt x="509" y="1581"/>
                    <a:pt x="1210" y="1512"/>
                    <a:pt x="1801" y="1498"/>
                  </a:cubicBezTo>
                  <a:cubicBezTo>
                    <a:pt x="2378" y="1485"/>
                    <a:pt x="3162" y="1595"/>
                    <a:pt x="3217" y="1595"/>
                  </a:cubicBezTo>
                  <a:cubicBezTo>
                    <a:pt x="3272" y="1608"/>
                    <a:pt x="3313" y="1443"/>
                    <a:pt x="3313" y="1183"/>
                  </a:cubicBezTo>
                  <a:cubicBezTo>
                    <a:pt x="3313" y="1031"/>
                    <a:pt x="3300" y="743"/>
                    <a:pt x="3272" y="536"/>
                  </a:cubicBezTo>
                  <a:cubicBezTo>
                    <a:pt x="3300" y="948"/>
                    <a:pt x="3120" y="1278"/>
                    <a:pt x="3052" y="1293"/>
                  </a:cubicBezTo>
                  <a:cubicBezTo>
                    <a:pt x="2983" y="1320"/>
                    <a:pt x="2502" y="1278"/>
                    <a:pt x="2145" y="1251"/>
                  </a:cubicBezTo>
                  <a:cubicBezTo>
                    <a:pt x="1788" y="1223"/>
                    <a:pt x="1128" y="1278"/>
                    <a:pt x="701" y="1265"/>
                  </a:cubicBezTo>
                  <a:cubicBezTo>
                    <a:pt x="276" y="1251"/>
                    <a:pt x="124" y="330"/>
                    <a:pt x="207" y="179"/>
                  </a:cubicBezTo>
                  <a:cubicBezTo>
                    <a:pt x="289" y="14"/>
                    <a:pt x="1045" y="14"/>
                    <a:pt x="1086" y="14"/>
                  </a:cubicBezTo>
                  <a:cubicBezTo>
                    <a:pt x="729" y="1"/>
                    <a:pt x="358" y="1"/>
                    <a:pt x="1" y="28"/>
                  </a:cubicBezTo>
                  <a:close/>
                </a:path>
              </a:pathLst>
            </a:custGeom>
            <a:solidFill>
              <a:srgbClr val="A45D27"/>
            </a:solidFill>
            <a:ln>
              <a:noFill/>
            </a:ln>
          </p:spPr>
          <p:txBody>
            <a:bodyPr spcFirstLastPara="1" wrap="square" lIns="121900" tIns="121900" rIns="121900" bIns="121900" anchor="ctr" anchorCtr="0">
              <a:noAutofit/>
            </a:bodyPr>
            <a:lstStyle/>
            <a:p>
              <a:endParaRPr sz="2400"/>
            </a:p>
          </p:txBody>
        </p:sp>
        <p:sp>
          <p:nvSpPr>
            <p:cNvPr id="28" name="Google Shape;1908;p41">
              <a:extLst>
                <a:ext uri="{FF2B5EF4-FFF2-40B4-BE49-F238E27FC236}">
                  <a16:creationId xmlns:a16="http://schemas.microsoft.com/office/drawing/2014/main" id="{DE754292-AAE8-5E41-6602-8B7CBC747090}"/>
                </a:ext>
              </a:extLst>
            </p:cNvPr>
            <p:cNvSpPr/>
            <p:nvPr/>
          </p:nvSpPr>
          <p:spPr>
            <a:xfrm>
              <a:off x="8227267" y="1681116"/>
              <a:ext cx="126550" cy="688815"/>
            </a:xfrm>
            <a:custGeom>
              <a:avLst/>
              <a:gdLst/>
              <a:ahLst/>
              <a:cxnLst/>
              <a:rect l="l" t="t" r="r" b="b"/>
              <a:pathLst>
                <a:path w="2063" h="11229" extrusionOk="0">
                  <a:moveTo>
                    <a:pt x="1" y="0"/>
                  </a:moveTo>
                  <a:lnTo>
                    <a:pt x="1677" y="0"/>
                  </a:lnTo>
                  <a:cubicBezTo>
                    <a:pt x="1677" y="0"/>
                    <a:pt x="2062" y="11229"/>
                    <a:pt x="1113" y="11051"/>
                  </a:cubicBezTo>
                  <a:cubicBezTo>
                    <a:pt x="165" y="10871"/>
                    <a:pt x="1" y="0"/>
                    <a:pt x="1" y="0"/>
                  </a:cubicBezTo>
                  <a:close/>
                </a:path>
              </a:pathLst>
            </a:custGeom>
            <a:solidFill>
              <a:srgbClr val="6C5100"/>
            </a:solidFill>
            <a:ln>
              <a:noFill/>
            </a:ln>
          </p:spPr>
          <p:txBody>
            <a:bodyPr spcFirstLastPara="1" wrap="square" lIns="121900" tIns="121900" rIns="121900" bIns="121900" anchor="ctr" anchorCtr="0">
              <a:noAutofit/>
            </a:bodyPr>
            <a:lstStyle/>
            <a:p>
              <a:endParaRPr sz="2400"/>
            </a:p>
          </p:txBody>
        </p:sp>
        <p:sp>
          <p:nvSpPr>
            <p:cNvPr id="29" name="Google Shape;1909;p41">
              <a:extLst>
                <a:ext uri="{FF2B5EF4-FFF2-40B4-BE49-F238E27FC236}">
                  <a16:creationId xmlns:a16="http://schemas.microsoft.com/office/drawing/2014/main" id="{3E330AE5-76B3-F547-9CFC-DCC059612030}"/>
                </a:ext>
              </a:extLst>
            </p:cNvPr>
            <p:cNvSpPr/>
            <p:nvPr/>
          </p:nvSpPr>
          <p:spPr>
            <a:xfrm>
              <a:off x="7975147" y="1494757"/>
              <a:ext cx="182187" cy="63305"/>
            </a:xfrm>
            <a:custGeom>
              <a:avLst/>
              <a:gdLst/>
              <a:ahLst/>
              <a:cxnLst/>
              <a:rect l="l" t="t" r="r" b="b"/>
              <a:pathLst>
                <a:path w="2970" h="1032" extrusionOk="0">
                  <a:moveTo>
                    <a:pt x="0" y="605"/>
                  </a:moveTo>
                  <a:cubicBezTo>
                    <a:pt x="83" y="660"/>
                    <a:pt x="633" y="1032"/>
                    <a:pt x="839" y="962"/>
                  </a:cubicBezTo>
                  <a:cubicBezTo>
                    <a:pt x="1059" y="894"/>
                    <a:pt x="1334" y="715"/>
                    <a:pt x="1705" y="550"/>
                  </a:cubicBezTo>
                  <a:cubicBezTo>
                    <a:pt x="2090" y="399"/>
                    <a:pt x="2571" y="344"/>
                    <a:pt x="2599" y="275"/>
                  </a:cubicBezTo>
                  <a:cubicBezTo>
                    <a:pt x="2612" y="193"/>
                    <a:pt x="2722" y="42"/>
                    <a:pt x="2846" y="15"/>
                  </a:cubicBezTo>
                  <a:cubicBezTo>
                    <a:pt x="2969" y="0"/>
                    <a:pt x="2392" y="42"/>
                    <a:pt x="1609" y="152"/>
                  </a:cubicBezTo>
                  <a:cubicBezTo>
                    <a:pt x="839" y="262"/>
                    <a:pt x="0" y="605"/>
                    <a:pt x="0" y="605"/>
                  </a:cubicBezTo>
                  <a:close/>
                </a:path>
              </a:pathLst>
            </a:custGeom>
            <a:solidFill>
              <a:srgbClr val="C87941"/>
            </a:solidFill>
            <a:ln>
              <a:noFill/>
            </a:ln>
          </p:spPr>
          <p:txBody>
            <a:bodyPr spcFirstLastPara="1" wrap="square" lIns="121900" tIns="121900" rIns="121900" bIns="121900" anchor="ctr" anchorCtr="0">
              <a:noAutofit/>
            </a:bodyPr>
            <a:lstStyle/>
            <a:p>
              <a:endParaRPr sz="2400"/>
            </a:p>
          </p:txBody>
        </p:sp>
        <p:sp>
          <p:nvSpPr>
            <p:cNvPr id="30" name="Google Shape;1910;p41">
              <a:extLst>
                <a:ext uri="{FF2B5EF4-FFF2-40B4-BE49-F238E27FC236}">
                  <a16:creationId xmlns:a16="http://schemas.microsoft.com/office/drawing/2014/main" id="{7FEE3C05-0EEC-640A-B15F-AF9298B1C3E8}"/>
                </a:ext>
              </a:extLst>
            </p:cNvPr>
            <p:cNvSpPr/>
            <p:nvPr/>
          </p:nvSpPr>
          <p:spPr>
            <a:xfrm>
              <a:off x="8401788" y="1515000"/>
              <a:ext cx="251259" cy="151823"/>
            </a:xfrm>
            <a:custGeom>
              <a:avLst/>
              <a:gdLst/>
              <a:ahLst/>
              <a:cxnLst/>
              <a:rect l="l" t="t" r="r" b="b"/>
              <a:pathLst>
                <a:path w="4096" h="2475" extrusionOk="0">
                  <a:moveTo>
                    <a:pt x="42" y="427"/>
                  </a:moveTo>
                  <a:cubicBezTo>
                    <a:pt x="14" y="385"/>
                    <a:pt x="0" y="14"/>
                    <a:pt x="55" y="0"/>
                  </a:cubicBezTo>
                  <a:cubicBezTo>
                    <a:pt x="124" y="0"/>
                    <a:pt x="2076" y="715"/>
                    <a:pt x="3038" y="1402"/>
                  </a:cubicBezTo>
                  <a:cubicBezTo>
                    <a:pt x="4000" y="2103"/>
                    <a:pt x="4096" y="2474"/>
                    <a:pt x="4096" y="2474"/>
                  </a:cubicBezTo>
                  <a:cubicBezTo>
                    <a:pt x="4096" y="2474"/>
                    <a:pt x="2131" y="797"/>
                    <a:pt x="42" y="427"/>
                  </a:cubicBezTo>
                  <a:close/>
                </a:path>
              </a:pathLst>
            </a:custGeom>
            <a:solidFill>
              <a:srgbClr val="C87941"/>
            </a:solidFill>
            <a:ln>
              <a:noFill/>
            </a:ln>
          </p:spPr>
          <p:txBody>
            <a:bodyPr spcFirstLastPara="1" wrap="square" lIns="121900" tIns="121900" rIns="121900" bIns="121900" anchor="ctr" anchorCtr="0">
              <a:noAutofit/>
            </a:bodyPr>
            <a:lstStyle/>
            <a:p>
              <a:endParaRPr sz="2400"/>
            </a:p>
          </p:txBody>
        </p:sp>
        <p:sp>
          <p:nvSpPr>
            <p:cNvPr id="31" name="Google Shape;1911;p41">
              <a:extLst>
                <a:ext uri="{FF2B5EF4-FFF2-40B4-BE49-F238E27FC236}">
                  <a16:creationId xmlns:a16="http://schemas.microsoft.com/office/drawing/2014/main" id="{3866DA31-0400-4E3A-ECC6-1215EDDFCA8D}"/>
                </a:ext>
              </a:extLst>
            </p:cNvPr>
            <p:cNvSpPr/>
            <p:nvPr/>
          </p:nvSpPr>
          <p:spPr>
            <a:xfrm>
              <a:off x="8194326" y="1482917"/>
              <a:ext cx="177157" cy="70114"/>
            </a:xfrm>
            <a:custGeom>
              <a:avLst/>
              <a:gdLst/>
              <a:ahLst/>
              <a:cxnLst/>
              <a:rect l="l" t="t" r="r" b="b"/>
              <a:pathLst>
                <a:path w="2888" h="1143" extrusionOk="0">
                  <a:moveTo>
                    <a:pt x="483" y="977"/>
                  </a:moveTo>
                  <a:cubicBezTo>
                    <a:pt x="483" y="977"/>
                    <a:pt x="235" y="853"/>
                    <a:pt x="166" y="702"/>
                  </a:cubicBezTo>
                  <a:cubicBezTo>
                    <a:pt x="98" y="565"/>
                    <a:pt x="1" y="166"/>
                    <a:pt x="180" y="83"/>
                  </a:cubicBezTo>
                  <a:cubicBezTo>
                    <a:pt x="373" y="1"/>
                    <a:pt x="1046" y="43"/>
                    <a:pt x="1692" y="98"/>
                  </a:cubicBezTo>
                  <a:cubicBezTo>
                    <a:pt x="2337" y="153"/>
                    <a:pt x="2682" y="180"/>
                    <a:pt x="2777" y="331"/>
                  </a:cubicBezTo>
                  <a:cubicBezTo>
                    <a:pt x="2887" y="496"/>
                    <a:pt x="2777" y="1045"/>
                    <a:pt x="2475" y="1087"/>
                  </a:cubicBezTo>
                  <a:cubicBezTo>
                    <a:pt x="2173" y="1142"/>
                    <a:pt x="1265" y="1045"/>
                    <a:pt x="483" y="977"/>
                  </a:cubicBezTo>
                  <a:close/>
                </a:path>
              </a:pathLst>
            </a:custGeom>
            <a:solidFill>
              <a:srgbClr val="A45D27"/>
            </a:solidFill>
            <a:ln>
              <a:noFill/>
            </a:ln>
          </p:spPr>
          <p:txBody>
            <a:bodyPr spcFirstLastPara="1" wrap="square" lIns="121900" tIns="121900" rIns="121900" bIns="121900" anchor="ctr" anchorCtr="0">
              <a:noAutofit/>
            </a:bodyPr>
            <a:lstStyle/>
            <a:p>
              <a:endParaRPr sz="2400"/>
            </a:p>
          </p:txBody>
        </p:sp>
        <p:sp>
          <p:nvSpPr>
            <p:cNvPr id="32" name="Google Shape;1912;p41">
              <a:extLst>
                <a:ext uri="{FF2B5EF4-FFF2-40B4-BE49-F238E27FC236}">
                  <a16:creationId xmlns:a16="http://schemas.microsoft.com/office/drawing/2014/main" id="{B30E4AC6-906B-FE2C-9040-1E5659F8EF69}"/>
                </a:ext>
              </a:extLst>
            </p:cNvPr>
            <p:cNvSpPr/>
            <p:nvPr/>
          </p:nvSpPr>
          <p:spPr>
            <a:xfrm>
              <a:off x="8203650" y="1486291"/>
              <a:ext cx="161944" cy="38830"/>
            </a:xfrm>
            <a:custGeom>
              <a:avLst/>
              <a:gdLst/>
              <a:ahLst/>
              <a:cxnLst/>
              <a:rect l="l" t="t" r="r" b="b"/>
              <a:pathLst>
                <a:path w="2640" h="633" extrusionOk="0">
                  <a:moveTo>
                    <a:pt x="206" y="468"/>
                  </a:moveTo>
                  <a:cubicBezTo>
                    <a:pt x="166" y="413"/>
                    <a:pt x="1" y="98"/>
                    <a:pt x="331" y="43"/>
                  </a:cubicBezTo>
                  <a:cubicBezTo>
                    <a:pt x="674" y="1"/>
                    <a:pt x="2337" y="111"/>
                    <a:pt x="2488" y="317"/>
                  </a:cubicBezTo>
                  <a:cubicBezTo>
                    <a:pt x="2640" y="523"/>
                    <a:pt x="2392" y="633"/>
                    <a:pt x="1911" y="592"/>
                  </a:cubicBezTo>
                  <a:cubicBezTo>
                    <a:pt x="1430" y="537"/>
                    <a:pt x="316" y="400"/>
                    <a:pt x="206" y="468"/>
                  </a:cubicBezTo>
                  <a:close/>
                </a:path>
              </a:pathLst>
            </a:custGeom>
            <a:solidFill>
              <a:srgbClr val="C87941"/>
            </a:solidFill>
            <a:ln>
              <a:noFill/>
            </a:ln>
          </p:spPr>
          <p:txBody>
            <a:bodyPr spcFirstLastPara="1" wrap="square" lIns="121900" tIns="121900" rIns="121900" bIns="121900" anchor="ctr" anchorCtr="0">
              <a:noAutofit/>
            </a:bodyPr>
            <a:lstStyle/>
            <a:p>
              <a:endParaRPr sz="2400"/>
            </a:p>
          </p:txBody>
        </p:sp>
        <p:sp>
          <p:nvSpPr>
            <p:cNvPr id="33" name="Google Shape;1913;p41">
              <a:extLst>
                <a:ext uri="{FF2B5EF4-FFF2-40B4-BE49-F238E27FC236}">
                  <a16:creationId xmlns:a16="http://schemas.microsoft.com/office/drawing/2014/main" id="{DEDDB013-87B7-57B5-FA86-715152D592F2}"/>
                </a:ext>
              </a:extLst>
            </p:cNvPr>
            <p:cNvSpPr/>
            <p:nvPr/>
          </p:nvSpPr>
          <p:spPr>
            <a:xfrm>
              <a:off x="8239904" y="1670995"/>
              <a:ext cx="89437" cy="677037"/>
            </a:xfrm>
            <a:custGeom>
              <a:avLst/>
              <a:gdLst/>
              <a:ahLst/>
              <a:cxnLst/>
              <a:rect l="l" t="t" r="r" b="b"/>
              <a:pathLst>
                <a:path w="1458" h="11037" extrusionOk="0">
                  <a:moveTo>
                    <a:pt x="14" y="880"/>
                  </a:moveTo>
                  <a:cubicBezTo>
                    <a:pt x="0" y="1938"/>
                    <a:pt x="317" y="8494"/>
                    <a:pt x="495" y="9484"/>
                  </a:cubicBezTo>
                  <a:cubicBezTo>
                    <a:pt x="674" y="10528"/>
                    <a:pt x="825" y="10886"/>
                    <a:pt x="977" y="10968"/>
                  </a:cubicBezTo>
                  <a:cubicBezTo>
                    <a:pt x="1127" y="11036"/>
                    <a:pt x="1361" y="7340"/>
                    <a:pt x="1402" y="5498"/>
                  </a:cubicBezTo>
                  <a:cubicBezTo>
                    <a:pt x="1444" y="3999"/>
                    <a:pt x="1457" y="1732"/>
                    <a:pt x="1361" y="838"/>
                  </a:cubicBezTo>
                  <a:cubicBezTo>
                    <a:pt x="1265" y="0"/>
                    <a:pt x="28" y="248"/>
                    <a:pt x="14" y="880"/>
                  </a:cubicBezTo>
                  <a:close/>
                </a:path>
              </a:pathLst>
            </a:custGeom>
            <a:solidFill>
              <a:srgbClr val="9B7300"/>
            </a:solidFill>
            <a:ln>
              <a:noFill/>
            </a:ln>
          </p:spPr>
          <p:txBody>
            <a:bodyPr spcFirstLastPara="1" wrap="square" lIns="121900" tIns="121900" rIns="121900" bIns="121900" anchor="ctr" anchorCtr="0">
              <a:noAutofit/>
            </a:bodyPr>
            <a:lstStyle/>
            <a:p>
              <a:endParaRPr sz="2400"/>
            </a:p>
          </p:txBody>
        </p:sp>
        <p:sp>
          <p:nvSpPr>
            <p:cNvPr id="34" name="Google Shape;1914;p41">
              <a:extLst>
                <a:ext uri="{FF2B5EF4-FFF2-40B4-BE49-F238E27FC236}">
                  <a16:creationId xmlns:a16="http://schemas.microsoft.com/office/drawing/2014/main" id="{81E5862D-4C69-C787-9352-EA36BF426CC7}"/>
                </a:ext>
              </a:extLst>
            </p:cNvPr>
            <p:cNvSpPr/>
            <p:nvPr/>
          </p:nvSpPr>
          <p:spPr>
            <a:xfrm>
              <a:off x="8264380" y="1684490"/>
              <a:ext cx="49749" cy="615511"/>
            </a:xfrm>
            <a:custGeom>
              <a:avLst/>
              <a:gdLst/>
              <a:ahLst/>
              <a:cxnLst/>
              <a:rect l="l" t="t" r="r" b="b"/>
              <a:pathLst>
                <a:path w="811" h="10034" extrusionOk="0">
                  <a:moveTo>
                    <a:pt x="783" y="1237"/>
                  </a:moveTo>
                  <a:cubicBezTo>
                    <a:pt x="811" y="2199"/>
                    <a:pt x="591" y="9937"/>
                    <a:pt x="413" y="9992"/>
                  </a:cubicBezTo>
                  <a:cubicBezTo>
                    <a:pt x="275" y="10034"/>
                    <a:pt x="0" y="3326"/>
                    <a:pt x="55" y="1223"/>
                  </a:cubicBezTo>
                  <a:cubicBezTo>
                    <a:pt x="83" y="0"/>
                    <a:pt x="742" y="371"/>
                    <a:pt x="783" y="1237"/>
                  </a:cubicBezTo>
                  <a:close/>
                </a:path>
              </a:pathLst>
            </a:custGeom>
            <a:solidFill>
              <a:srgbClr val="6C5100"/>
            </a:solidFill>
            <a:ln>
              <a:noFill/>
            </a:ln>
          </p:spPr>
          <p:txBody>
            <a:bodyPr spcFirstLastPara="1" wrap="square" lIns="121900" tIns="121900" rIns="121900" bIns="121900" anchor="ctr" anchorCtr="0">
              <a:noAutofit/>
            </a:bodyPr>
            <a:lstStyle/>
            <a:p>
              <a:endParaRPr sz="2400"/>
            </a:p>
          </p:txBody>
        </p:sp>
      </p:grpSp>
      <p:pic>
        <p:nvPicPr>
          <p:cNvPr id="35" name="Graphic 34" descr="Dinosaur Head Skeleton with solid fill">
            <a:extLst>
              <a:ext uri="{FF2B5EF4-FFF2-40B4-BE49-F238E27FC236}">
                <a16:creationId xmlns:a16="http://schemas.microsoft.com/office/drawing/2014/main" id="{321B6264-F3EE-0BA1-72A4-018CABF9AD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944" y="5510188"/>
            <a:ext cx="1526685" cy="1526685"/>
          </a:xfrm>
          <a:prstGeom prst="rect">
            <a:avLst/>
          </a:prstGeom>
        </p:spPr>
      </p:pic>
      <p:sp>
        <p:nvSpPr>
          <p:cNvPr id="36" name="Rectangle: Rounded Corners 35">
            <a:extLst>
              <a:ext uri="{FF2B5EF4-FFF2-40B4-BE49-F238E27FC236}">
                <a16:creationId xmlns:a16="http://schemas.microsoft.com/office/drawing/2014/main" id="{9FC6C277-163F-9F03-BD1F-2EEDF5DF51C2}"/>
              </a:ext>
              <a:ext uri="{C183D7F6-B498-43B3-948B-1728B52AA6E4}">
                <adec:decorative xmlns:adec="http://schemas.microsoft.com/office/drawing/2017/decorative" val="1"/>
              </a:ext>
            </a:extLst>
          </p:cNvPr>
          <p:cNvSpPr/>
          <p:nvPr/>
        </p:nvSpPr>
        <p:spPr>
          <a:xfrm>
            <a:off x="1737727" y="4843394"/>
            <a:ext cx="8415328" cy="1555488"/>
          </a:xfrm>
          <a:prstGeom prst="round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a:extLst>
              <a:ext uri="{FF2B5EF4-FFF2-40B4-BE49-F238E27FC236}">
                <a16:creationId xmlns:a16="http://schemas.microsoft.com/office/drawing/2014/main" id="{D0430ED3-2D58-061B-5198-7FDADB16B6FE}"/>
              </a:ext>
            </a:extLst>
          </p:cNvPr>
          <p:cNvSpPr txBox="1">
            <a:spLocks/>
          </p:cNvSpPr>
          <p:nvPr/>
        </p:nvSpPr>
        <p:spPr>
          <a:xfrm>
            <a:off x="1874422" y="4979251"/>
            <a:ext cx="8136924" cy="168433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6690" indent="0">
              <a:buFont typeface="Arial" panose="020B0604020202020204" pitchFamily="34" charset="0"/>
              <a:buNone/>
            </a:pPr>
            <a:r>
              <a:rPr lang="en-US" b="1" dirty="0">
                <a:solidFill>
                  <a:srgbClr val="0070C0"/>
                </a:solidFill>
              </a:rPr>
              <a:t>Fossils are irreplaceable and non-renewable! Once moved from the original location, a lot of information is lost.</a:t>
            </a:r>
            <a:endParaRPr lang="en-US" dirty="0">
              <a:solidFill>
                <a:srgbClr val="0070C0"/>
              </a:solidFill>
            </a:endParaRPr>
          </a:p>
          <a:p>
            <a:endParaRPr lang="en-US" sz="6000">
              <a:solidFill>
                <a:srgbClr val="0070C0"/>
              </a:solidFill>
            </a:endParaRPr>
          </a:p>
        </p:txBody>
      </p:sp>
      <p:pic>
        <p:nvPicPr>
          <p:cNvPr id="5" name="Picture 4" descr="Corekids logo">
            <a:extLst>
              <a:ext uri="{FF2B5EF4-FFF2-40B4-BE49-F238E27FC236}">
                <a16:creationId xmlns:a16="http://schemas.microsoft.com/office/drawing/2014/main" id="{24628A66-79C3-51B4-138A-731135FF2720}"/>
              </a:ext>
            </a:extLst>
          </p:cNvPr>
          <p:cNvPicPr>
            <a:picLocks noChangeAspect="1"/>
          </p:cNvPicPr>
          <p:nvPr/>
        </p:nvPicPr>
        <p:blipFill>
          <a:blip r:embed="rId4"/>
          <a:stretch>
            <a:fillRect/>
          </a:stretch>
        </p:blipFill>
        <p:spPr>
          <a:xfrm>
            <a:off x="10437464" y="6044244"/>
            <a:ext cx="1728592" cy="705189"/>
          </a:xfrm>
          <a:prstGeom prst="rect">
            <a:avLst/>
          </a:prstGeom>
        </p:spPr>
      </p:pic>
    </p:spTree>
    <p:extLst>
      <p:ext uri="{BB962C8B-B14F-4D97-AF65-F5344CB8AC3E}">
        <p14:creationId xmlns:p14="http://schemas.microsoft.com/office/powerpoint/2010/main" val="3843818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13438-A38B-AEFC-0D85-C218287CFB13}"/>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A25B7AAC-577C-1511-B425-C4441DD09E0C}"/>
              </a:ext>
            </a:extLst>
          </p:cNvPr>
          <p:cNvSpPr txBox="1">
            <a:spLocks/>
          </p:cNvSpPr>
          <p:nvPr/>
        </p:nvSpPr>
        <p:spPr>
          <a:xfrm>
            <a:off x="2242320" y="114438"/>
            <a:ext cx="5859632" cy="91809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latin typeface="Tahoma"/>
                <a:ea typeface="Tahoma"/>
                <a:cs typeface="Tahoma"/>
              </a:rPr>
              <a:t>FOSSILS AND </a:t>
            </a:r>
            <a:endParaRPr lang="en-US" sz="4000" b="1" dirty="0">
              <a:solidFill>
                <a:srgbClr val="0070C0"/>
              </a:solidFill>
              <a:latin typeface="Tahoma"/>
              <a:ea typeface="Tahoma"/>
              <a:cs typeface="Tahoma"/>
            </a:endParaRPr>
          </a:p>
        </p:txBody>
      </p:sp>
      <p:sp>
        <p:nvSpPr>
          <p:cNvPr id="2" name="Title 1">
            <a:extLst>
              <a:ext uri="{FF2B5EF4-FFF2-40B4-BE49-F238E27FC236}">
                <a16:creationId xmlns:a16="http://schemas.microsoft.com/office/drawing/2014/main" id="{331E4C43-BE9E-8354-DC95-14002E909DA4}"/>
              </a:ext>
            </a:extLst>
          </p:cNvPr>
          <p:cNvSpPr>
            <a:spLocks noGrp="1"/>
          </p:cNvSpPr>
          <p:nvPr>
            <p:ph type="title"/>
          </p:nvPr>
        </p:nvSpPr>
        <p:spPr>
          <a:xfrm>
            <a:off x="3272334" y="461279"/>
            <a:ext cx="7344218" cy="1049477"/>
          </a:xfrm>
        </p:spPr>
        <p:txBody>
          <a:bodyPr vert="horz" lIns="91440" tIns="45720" rIns="91440" bIns="45720" rtlCol="0" anchor="ctr">
            <a:noAutofit/>
          </a:bodyPr>
          <a:lstStyle/>
          <a:p>
            <a:br>
              <a:rPr lang="en-US" sz="4000" b="1" dirty="0">
                <a:solidFill>
                  <a:srgbClr val="000000"/>
                </a:solidFill>
                <a:latin typeface="Tahoma"/>
                <a:ea typeface="Tahoma"/>
                <a:cs typeface="Tahoma"/>
              </a:rPr>
            </a:br>
            <a:r>
              <a:rPr lang="en-US" sz="4000" b="1" dirty="0">
                <a:solidFill>
                  <a:srgbClr val="0070C0"/>
                </a:solidFill>
                <a:latin typeface="Tahoma"/>
                <a:ea typeface="Tahoma"/>
                <a:cs typeface="Tahoma"/>
              </a:rPr>
              <a:t>ANCIENT ENVIRONMENTS</a:t>
            </a:r>
          </a:p>
        </p:txBody>
      </p:sp>
      <p:pic>
        <p:nvPicPr>
          <p:cNvPr id="9" name="Picture 8" descr="Brachiopod fossil">
            <a:extLst>
              <a:ext uri="{FF2B5EF4-FFF2-40B4-BE49-F238E27FC236}">
                <a16:creationId xmlns:a16="http://schemas.microsoft.com/office/drawing/2014/main" id="{68FBC110-B7BA-91F6-F7EF-1E523211CC38}"/>
              </a:ext>
            </a:extLst>
          </p:cNvPr>
          <p:cNvPicPr>
            <a:picLocks noChangeAspect="1"/>
          </p:cNvPicPr>
          <p:nvPr/>
        </p:nvPicPr>
        <p:blipFill>
          <a:blip r:embed="rId2"/>
          <a:stretch>
            <a:fillRect/>
          </a:stretch>
        </p:blipFill>
        <p:spPr>
          <a:xfrm>
            <a:off x="169242" y="1026629"/>
            <a:ext cx="1870214" cy="1061003"/>
          </a:xfrm>
          <a:prstGeom prst="rect">
            <a:avLst/>
          </a:prstGeom>
        </p:spPr>
      </p:pic>
      <p:pic>
        <p:nvPicPr>
          <p:cNvPr id="10" name="Picture 9" descr="Coral fossil">
            <a:extLst>
              <a:ext uri="{FF2B5EF4-FFF2-40B4-BE49-F238E27FC236}">
                <a16:creationId xmlns:a16="http://schemas.microsoft.com/office/drawing/2014/main" id="{60FB466E-1754-BF3A-3278-B3977B06E071}"/>
              </a:ext>
            </a:extLst>
          </p:cNvPr>
          <p:cNvPicPr>
            <a:picLocks noChangeAspect="1"/>
          </p:cNvPicPr>
          <p:nvPr/>
        </p:nvPicPr>
        <p:blipFill>
          <a:blip r:embed="rId3"/>
          <a:stretch>
            <a:fillRect/>
          </a:stretch>
        </p:blipFill>
        <p:spPr>
          <a:xfrm>
            <a:off x="1383125" y="2102263"/>
            <a:ext cx="1883053" cy="1317212"/>
          </a:xfrm>
          <a:prstGeom prst="rect">
            <a:avLst/>
          </a:prstGeom>
        </p:spPr>
      </p:pic>
      <p:pic>
        <p:nvPicPr>
          <p:cNvPr id="11" name="Picture 10" descr="Bryozoans fossil">
            <a:extLst>
              <a:ext uri="{FF2B5EF4-FFF2-40B4-BE49-F238E27FC236}">
                <a16:creationId xmlns:a16="http://schemas.microsoft.com/office/drawing/2014/main" id="{84AD400D-43E0-DDED-BC88-5DF300209B19}"/>
              </a:ext>
            </a:extLst>
          </p:cNvPr>
          <p:cNvPicPr>
            <a:picLocks noChangeAspect="1"/>
          </p:cNvPicPr>
          <p:nvPr/>
        </p:nvPicPr>
        <p:blipFill>
          <a:blip r:embed="rId4"/>
          <a:stretch>
            <a:fillRect/>
          </a:stretch>
        </p:blipFill>
        <p:spPr>
          <a:xfrm>
            <a:off x="114162" y="3456332"/>
            <a:ext cx="1980373" cy="1513511"/>
          </a:xfrm>
          <a:prstGeom prst="rect">
            <a:avLst/>
          </a:prstGeom>
        </p:spPr>
      </p:pic>
      <p:pic>
        <p:nvPicPr>
          <p:cNvPr id="12" name="Picture 11" descr="Crinoid head fossil">
            <a:extLst>
              <a:ext uri="{FF2B5EF4-FFF2-40B4-BE49-F238E27FC236}">
                <a16:creationId xmlns:a16="http://schemas.microsoft.com/office/drawing/2014/main" id="{CAE9ADAE-6F7F-1FC3-91EF-4DC7F6808BCC}"/>
              </a:ext>
            </a:extLst>
          </p:cNvPr>
          <p:cNvPicPr>
            <a:picLocks noChangeAspect="1"/>
          </p:cNvPicPr>
          <p:nvPr/>
        </p:nvPicPr>
        <p:blipFill>
          <a:blip r:embed="rId5"/>
          <a:stretch>
            <a:fillRect/>
          </a:stretch>
        </p:blipFill>
        <p:spPr>
          <a:xfrm>
            <a:off x="1256541" y="4971221"/>
            <a:ext cx="2014745" cy="1697383"/>
          </a:xfrm>
          <a:prstGeom prst="rect">
            <a:avLst/>
          </a:prstGeom>
        </p:spPr>
      </p:pic>
      <p:pic>
        <p:nvPicPr>
          <p:cNvPr id="4" name="Picture 3" descr="Reconstruction of Michigan seas 400 million years ago">
            <a:extLst>
              <a:ext uri="{FF2B5EF4-FFF2-40B4-BE49-F238E27FC236}">
                <a16:creationId xmlns:a16="http://schemas.microsoft.com/office/drawing/2014/main" id="{9CCF2B39-E3F7-A88B-0C3B-9270EF696193}"/>
              </a:ext>
            </a:extLst>
          </p:cNvPr>
          <p:cNvPicPr>
            <a:picLocks noChangeAspect="1"/>
          </p:cNvPicPr>
          <p:nvPr/>
        </p:nvPicPr>
        <p:blipFill>
          <a:blip r:embed="rId6"/>
          <a:stretch>
            <a:fillRect/>
          </a:stretch>
        </p:blipFill>
        <p:spPr>
          <a:xfrm>
            <a:off x="3330401" y="1718126"/>
            <a:ext cx="8524875" cy="4114800"/>
          </a:xfrm>
          <a:prstGeom prst="rect">
            <a:avLst/>
          </a:prstGeom>
        </p:spPr>
      </p:pic>
      <p:sp>
        <p:nvSpPr>
          <p:cNvPr id="14" name="TextBox 13">
            <a:extLst>
              <a:ext uri="{FF2B5EF4-FFF2-40B4-BE49-F238E27FC236}">
                <a16:creationId xmlns:a16="http://schemas.microsoft.com/office/drawing/2014/main" id="{5CCDFFF2-C706-ED94-235F-FF450E02EB7E}"/>
              </a:ext>
            </a:extLst>
          </p:cNvPr>
          <p:cNvSpPr txBox="1"/>
          <p:nvPr/>
        </p:nvSpPr>
        <p:spPr>
          <a:xfrm>
            <a:off x="3266178" y="1679073"/>
            <a:ext cx="6892724" cy="461665"/>
          </a:xfrm>
          <a:prstGeom prst="rect">
            <a:avLst/>
          </a:prstGeom>
          <a:noFill/>
        </p:spPr>
        <p:txBody>
          <a:bodyPr wrap="square">
            <a:spAutoFit/>
          </a:bodyPr>
          <a:lstStyle/>
          <a:p>
            <a:r>
              <a:rPr lang="en-US" sz="1200"/>
              <a:t>Image credit: Grand Rapids Public Museum – “Collecting Marine Fossils in Michigan” Source: https://www.grpm.org/blog/collecting-marine-fossils-in-michigan/</a:t>
            </a:r>
          </a:p>
        </p:txBody>
      </p:sp>
      <p:sp>
        <p:nvSpPr>
          <p:cNvPr id="6" name="Google Shape;2329;p46">
            <a:extLst>
              <a:ext uri="{FF2B5EF4-FFF2-40B4-BE49-F238E27FC236}">
                <a16:creationId xmlns:a16="http://schemas.microsoft.com/office/drawing/2014/main" id="{D48D12A0-CB87-454F-F595-913C0EF63BA0}"/>
              </a:ext>
            </a:extLst>
          </p:cNvPr>
          <p:cNvSpPr txBox="1">
            <a:spLocks/>
          </p:cNvSpPr>
          <p:nvPr/>
        </p:nvSpPr>
        <p:spPr>
          <a:xfrm>
            <a:off x="3328257" y="5979388"/>
            <a:ext cx="8719958" cy="6873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000" dirty="0">
                <a:solidFill>
                  <a:srgbClr val="0070C0"/>
                </a:solidFill>
                <a:latin typeface="Tahoma"/>
              </a:rPr>
              <a:t>This is how Michigan's environment looked 400 million years ago (mya).</a:t>
            </a:r>
          </a:p>
        </p:txBody>
      </p:sp>
      <p:pic>
        <p:nvPicPr>
          <p:cNvPr id="5" name="Picture 4" descr="Corekids logo">
            <a:extLst>
              <a:ext uri="{FF2B5EF4-FFF2-40B4-BE49-F238E27FC236}">
                <a16:creationId xmlns:a16="http://schemas.microsoft.com/office/drawing/2014/main" id="{CB25C4FD-521D-8999-485C-97DFDD0A8902}"/>
              </a:ext>
            </a:extLst>
          </p:cNvPr>
          <p:cNvPicPr>
            <a:picLocks noChangeAspect="1"/>
          </p:cNvPicPr>
          <p:nvPr/>
        </p:nvPicPr>
        <p:blipFill>
          <a:blip r:embed="rId7"/>
          <a:stretch>
            <a:fillRect/>
          </a:stretch>
        </p:blipFill>
        <p:spPr>
          <a:xfrm>
            <a:off x="10372510" y="109324"/>
            <a:ext cx="1728592" cy="705189"/>
          </a:xfrm>
          <a:prstGeom prst="rect">
            <a:avLst/>
          </a:prstGeom>
        </p:spPr>
      </p:pic>
    </p:spTree>
    <p:extLst>
      <p:ext uri="{BB962C8B-B14F-4D97-AF65-F5344CB8AC3E}">
        <p14:creationId xmlns:p14="http://schemas.microsoft.com/office/powerpoint/2010/main" val="205332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909449-BC18-3703-E619-117BF89D87F5}"/>
              </a:ext>
            </a:extLst>
          </p:cNvPr>
          <p:cNvSpPr>
            <a:spLocks noGrp="1"/>
          </p:cNvSpPr>
          <p:nvPr>
            <p:ph type="title"/>
          </p:nvPr>
        </p:nvSpPr>
        <p:spPr>
          <a:xfrm>
            <a:off x="1245072" y="1289765"/>
            <a:ext cx="3651101" cy="4270963"/>
          </a:xfrm>
        </p:spPr>
        <p:txBody>
          <a:bodyPr anchor="ctr">
            <a:normAutofit/>
          </a:bodyPr>
          <a:lstStyle/>
          <a:p>
            <a:pPr algn="ctr"/>
            <a:r>
              <a:rPr lang="en-US" sz="4300">
                <a:solidFill>
                  <a:srgbClr val="FFFFFF"/>
                </a:solidFill>
              </a:rPr>
              <a:t>Do any ancient organisms look like modern organisms?  </a:t>
            </a:r>
            <a:br>
              <a:rPr lang="en-US" sz="4300">
                <a:solidFill>
                  <a:srgbClr val="FFFFFF"/>
                </a:solidFill>
              </a:rPr>
            </a:br>
            <a:r>
              <a:rPr lang="en-US" sz="4300">
                <a:solidFill>
                  <a:srgbClr val="FFFFFF"/>
                </a:solidFill>
              </a:rPr>
              <a:t>Why would that happen?</a:t>
            </a:r>
          </a:p>
        </p:txBody>
      </p:sp>
      <p:sp>
        <p:nvSpPr>
          <p:cNvPr id="12"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14"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39AAFB83-A58E-4D57-B98D-9E034F300A0F}"/>
              </a:ext>
            </a:extLst>
          </p:cNvPr>
          <p:cNvSpPr>
            <a:spLocks noGrp="1"/>
          </p:cNvSpPr>
          <p:nvPr>
            <p:ph idx="1"/>
          </p:nvPr>
        </p:nvSpPr>
        <p:spPr>
          <a:xfrm>
            <a:off x="6256044" y="868507"/>
            <a:ext cx="5029039" cy="5415761"/>
          </a:xfrm>
        </p:spPr>
        <p:txBody>
          <a:bodyPr vert="horz" lIns="91440" tIns="45720" rIns="91440" bIns="45720" rtlCol="0" anchor="ctr">
            <a:noAutofit/>
          </a:bodyPr>
          <a:lstStyle/>
          <a:p>
            <a:pPr marL="0" indent="0">
              <a:buNone/>
            </a:pPr>
            <a:r>
              <a:rPr lang="en-US" sz="2400" b="1" dirty="0">
                <a:solidFill>
                  <a:schemeClr val="tx1">
                    <a:alpha val="80000"/>
                  </a:schemeClr>
                </a:solidFill>
              </a:rPr>
              <a:t>Look at the following slides and ask yourself:</a:t>
            </a:r>
            <a:endParaRPr lang="en-US" sz="3200" b="1">
              <a:solidFill>
                <a:schemeClr val="tx1">
                  <a:alpha val="80000"/>
                </a:schemeClr>
              </a:solidFill>
            </a:endParaRPr>
          </a:p>
          <a:p>
            <a:pPr marL="0" indent="0">
              <a:buNone/>
            </a:pPr>
            <a:endParaRPr lang="en-US" sz="2400" dirty="0">
              <a:solidFill>
                <a:schemeClr val="tx1">
                  <a:alpha val="80000"/>
                </a:schemeClr>
              </a:solidFill>
            </a:endParaRPr>
          </a:p>
          <a:p>
            <a:pPr marL="342900" indent="-342900"/>
            <a:r>
              <a:rPr lang="en-US" sz="2400" dirty="0">
                <a:solidFill>
                  <a:schemeClr val="tx1">
                    <a:alpha val="80000"/>
                  </a:schemeClr>
                </a:solidFill>
              </a:rPr>
              <a:t>Does the ancient organism look like the modern one?</a:t>
            </a:r>
            <a:endParaRPr lang="en-US" sz="2400" dirty="0">
              <a:solidFill>
                <a:srgbClr val="000000">
                  <a:alpha val="80000"/>
                </a:srgbClr>
              </a:solidFill>
            </a:endParaRPr>
          </a:p>
          <a:p>
            <a:pPr marL="342900" indent="-342900"/>
            <a:r>
              <a:rPr lang="en-US" sz="2400" dirty="0">
                <a:solidFill>
                  <a:schemeClr val="tx1">
                    <a:alpha val="80000"/>
                  </a:schemeClr>
                </a:solidFill>
              </a:rPr>
              <a:t>If similar, what are some possible ideas about why they are alike?</a:t>
            </a:r>
          </a:p>
          <a:p>
            <a:pPr marL="342900" indent="-342900"/>
            <a:r>
              <a:rPr lang="en-US" sz="2400" dirty="0">
                <a:solidFill>
                  <a:schemeClr val="tx1">
                    <a:alpha val="80000"/>
                  </a:schemeClr>
                </a:solidFill>
              </a:rPr>
              <a:t>Did the organism manage to survive</a:t>
            </a:r>
            <a:r>
              <a:rPr lang="en-US" sz="2400" dirty="0">
                <a:solidFill>
                  <a:schemeClr val="tx1">
                    <a:alpha val="80000"/>
                  </a:schemeClr>
                </a:solidFill>
                <a:ea typeface="+mn-lt"/>
                <a:cs typeface="+mn-lt"/>
              </a:rPr>
              <a:t> environmental changes over a long</a:t>
            </a:r>
            <a:r>
              <a:rPr lang="en-US" sz="2400" dirty="0">
                <a:solidFill>
                  <a:schemeClr val="tx1">
                    <a:alpha val="80000"/>
                  </a:schemeClr>
                </a:solidFill>
              </a:rPr>
              <a:t> time period?</a:t>
            </a:r>
          </a:p>
          <a:p>
            <a:pPr marL="342900" indent="-342900"/>
            <a:r>
              <a:rPr lang="en-US" sz="2400" dirty="0">
                <a:solidFill>
                  <a:schemeClr val="tx1">
                    <a:alpha val="80000"/>
                  </a:schemeClr>
                </a:solidFill>
              </a:rPr>
              <a:t>Did a new but similar-looking organism developed over time?</a:t>
            </a:r>
          </a:p>
          <a:p>
            <a:pPr marL="0" indent="0">
              <a:buNone/>
            </a:pPr>
            <a:endParaRPr lang="en-US" sz="2400">
              <a:solidFill>
                <a:schemeClr val="tx1">
                  <a:alpha val="80000"/>
                </a:schemeClr>
              </a:solidFill>
            </a:endParaRPr>
          </a:p>
        </p:txBody>
      </p:sp>
      <p:sp>
        <p:nvSpPr>
          <p:cNvPr id="16"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cxnSp>
        <p:nvCxnSpPr>
          <p:cNvPr id="18" name="Straight Connector 17">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pic>
        <p:nvPicPr>
          <p:cNvPr id="5" name="Picture 4" descr="Corekids logo">
            <a:extLst>
              <a:ext uri="{FF2B5EF4-FFF2-40B4-BE49-F238E27FC236}">
                <a16:creationId xmlns:a16="http://schemas.microsoft.com/office/drawing/2014/main" id="{81EBC22C-24AF-BDFA-0B56-7D5611263057}"/>
              </a:ext>
            </a:extLst>
          </p:cNvPr>
          <p:cNvPicPr>
            <a:picLocks noChangeAspect="1"/>
          </p:cNvPicPr>
          <p:nvPr/>
        </p:nvPicPr>
        <p:blipFill>
          <a:blip r:embed="rId2"/>
          <a:stretch>
            <a:fillRect/>
          </a:stretch>
        </p:blipFill>
        <p:spPr>
          <a:xfrm>
            <a:off x="47491" y="6136920"/>
            <a:ext cx="1728592" cy="705189"/>
          </a:xfrm>
          <a:prstGeom prst="rect">
            <a:avLst/>
          </a:prstGeom>
        </p:spPr>
      </p:pic>
    </p:spTree>
    <p:extLst>
      <p:ext uri="{BB962C8B-B14F-4D97-AF65-F5344CB8AC3E}">
        <p14:creationId xmlns:p14="http://schemas.microsoft.com/office/powerpoint/2010/main" val="858599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0EEB3-6BED-77BF-0F77-B530CAAAB7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6E378D-9EBA-338F-6338-59E1F17AF34C}"/>
              </a:ext>
            </a:extLst>
          </p:cNvPr>
          <p:cNvSpPr>
            <a:spLocks noGrp="1"/>
          </p:cNvSpPr>
          <p:nvPr>
            <p:ph type="title"/>
          </p:nvPr>
        </p:nvSpPr>
        <p:spPr>
          <a:xfrm>
            <a:off x="838200" y="365125"/>
            <a:ext cx="5881817" cy="965158"/>
          </a:xfrm>
        </p:spPr>
        <p:txBody>
          <a:bodyPr/>
          <a:lstStyle/>
          <a:p>
            <a:r>
              <a:rPr lang="en-US"/>
              <a:t>ANCIENT </a:t>
            </a:r>
            <a:r>
              <a:rPr lang="en-US">
                <a:solidFill>
                  <a:schemeClr val="accent1"/>
                </a:solidFill>
              </a:rPr>
              <a:t>VS MODERN </a:t>
            </a:r>
            <a:r>
              <a:rPr lang="en-US">
                <a:solidFill>
                  <a:schemeClr val="bg1"/>
                </a:solidFill>
              </a:rPr>
              <a:t>1</a:t>
            </a:r>
          </a:p>
        </p:txBody>
      </p:sp>
      <p:pic>
        <p:nvPicPr>
          <p:cNvPr id="3" name="Picture 2" descr="A crinoid fossil ">
            <a:extLst>
              <a:ext uri="{FF2B5EF4-FFF2-40B4-BE49-F238E27FC236}">
                <a16:creationId xmlns:a16="http://schemas.microsoft.com/office/drawing/2014/main" id="{1FDBCEA1-C265-7FF4-F65A-7AC05FEE4D38}"/>
              </a:ext>
            </a:extLst>
          </p:cNvPr>
          <p:cNvPicPr>
            <a:picLocks noChangeAspect="1"/>
          </p:cNvPicPr>
          <p:nvPr/>
        </p:nvPicPr>
        <p:blipFill>
          <a:blip r:embed="rId2"/>
          <a:stretch>
            <a:fillRect/>
          </a:stretch>
        </p:blipFill>
        <p:spPr>
          <a:xfrm>
            <a:off x="592223" y="1369540"/>
            <a:ext cx="7115175" cy="5334000"/>
          </a:xfrm>
          <a:prstGeom prst="rect">
            <a:avLst/>
          </a:prstGeom>
        </p:spPr>
      </p:pic>
      <p:sp>
        <p:nvSpPr>
          <p:cNvPr id="6" name="Google Shape;2329;p46">
            <a:extLst>
              <a:ext uri="{FF2B5EF4-FFF2-40B4-BE49-F238E27FC236}">
                <a16:creationId xmlns:a16="http://schemas.microsoft.com/office/drawing/2014/main" id="{C460A188-A5E9-6D63-1862-CC67FF48F38C}"/>
              </a:ext>
            </a:extLst>
          </p:cNvPr>
          <p:cNvSpPr txBox="1">
            <a:spLocks/>
          </p:cNvSpPr>
          <p:nvPr/>
        </p:nvSpPr>
        <p:spPr>
          <a:xfrm>
            <a:off x="7699235" y="5821645"/>
            <a:ext cx="3942013" cy="6873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900" dirty="0">
                <a:latin typeface="Tahoma"/>
              </a:rPr>
              <a:t>Crinoid from Arkona, Ontario (380 mya)</a:t>
            </a:r>
            <a:endParaRPr lang="en-US" dirty="0">
              <a:latin typeface="Tahoma"/>
            </a:endParaRPr>
          </a:p>
        </p:txBody>
      </p:sp>
      <p:sp>
        <p:nvSpPr>
          <p:cNvPr id="7" name="TextBox 7">
            <a:extLst>
              <a:ext uri="{FF2B5EF4-FFF2-40B4-BE49-F238E27FC236}">
                <a16:creationId xmlns:a16="http://schemas.microsoft.com/office/drawing/2014/main" id="{176EA94D-F11F-1974-BB9C-38EEA16862EE}"/>
              </a:ext>
            </a:extLst>
          </p:cNvPr>
          <p:cNvSpPr txBox="1"/>
          <p:nvPr/>
        </p:nvSpPr>
        <p:spPr>
          <a:xfrm>
            <a:off x="588325" y="6240910"/>
            <a:ext cx="4671849"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Image credit: Joseph Koniecki.  Copyright © Michigan Basin Fossils. Source: http://michiganbasinfossils.org/viewrecord/389</a:t>
            </a:r>
          </a:p>
        </p:txBody>
      </p:sp>
      <p:pic>
        <p:nvPicPr>
          <p:cNvPr id="5" name="Picture 4" descr="Corekids logo">
            <a:extLst>
              <a:ext uri="{FF2B5EF4-FFF2-40B4-BE49-F238E27FC236}">
                <a16:creationId xmlns:a16="http://schemas.microsoft.com/office/drawing/2014/main" id="{9C6D58EE-DA01-6A08-97BA-A5A6210D35B6}"/>
              </a:ext>
            </a:extLst>
          </p:cNvPr>
          <p:cNvPicPr>
            <a:picLocks noChangeAspect="1"/>
          </p:cNvPicPr>
          <p:nvPr/>
        </p:nvPicPr>
        <p:blipFill>
          <a:blip r:embed="rId3"/>
          <a:stretch>
            <a:fillRect/>
          </a:stretch>
        </p:blipFill>
        <p:spPr>
          <a:xfrm>
            <a:off x="10347073" y="149659"/>
            <a:ext cx="1728592" cy="705189"/>
          </a:xfrm>
          <a:prstGeom prst="rect">
            <a:avLst/>
          </a:prstGeom>
        </p:spPr>
      </p:pic>
    </p:spTree>
    <p:extLst>
      <p:ext uri="{BB962C8B-B14F-4D97-AF65-F5344CB8AC3E}">
        <p14:creationId xmlns:p14="http://schemas.microsoft.com/office/powerpoint/2010/main" val="10282883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0A849809-2AB9-C9FB-2D6A-3139ACE1C333}"/>
              </a:ext>
            </a:extLst>
          </p:cNvPr>
          <p:cNvSpPr>
            <a:spLocks noGrp="1"/>
          </p:cNvSpPr>
          <p:nvPr>
            <p:ph type="title"/>
          </p:nvPr>
        </p:nvSpPr>
        <p:spPr>
          <a:xfrm>
            <a:off x="498389" y="396017"/>
            <a:ext cx="9513712" cy="965158"/>
          </a:xfrm>
        </p:spPr>
        <p:txBody>
          <a:bodyPr>
            <a:normAutofit/>
          </a:bodyPr>
          <a:lstStyle/>
          <a:p>
            <a:r>
              <a:rPr lang="en-US"/>
              <a:t>ANCIENT </a:t>
            </a:r>
            <a:r>
              <a:rPr lang="en-US">
                <a:solidFill>
                  <a:schemeClr val="accent1"/>
                </a:solidFill>
              </a:rPr>
              <a:t>VS MODERN (sea lilies)</a:t>
            </a:r>
          </a:p>
        </p:txBody>
      </p:sp>
      <p:pic>
        <p:nvPicPr>
          <p:cNvPr id="13" name="Picture 12" descr="A crinoid fossil 380 million years old">
            <a:extLst>
              <a:ext uri="{FF2B5EF4-FFF2-40B4-BE49-F238E27FC236}">
                <a16:creationId xmlns:a16="http://schemas.microsoft.com/office/drawing/2014/main" id="{8FF8AD2B-EA6D-6223-1790-3744F36DB620}"/>
              </a:ext>
            </a:extLst>
          </p:cNvPr>
          <p:cNvPicPr>
            <a:picLocks noChangeAspect="1"/>
          </p:cNvPicPr>
          <p:nvPr/>
        </p:nvPicPr>
        <p:blipFill>
          <a:blip r:embed="rId2"/>
          <a:stretch>
            <a:fillRect/>
          </a:stretch>
        </p:blipFill>
        <p:spPr>
          <a:xfrm>
            <a:off x="493280" y="1671743"/>
            <a:ext cx="5370307" cy="4030871"/>
          </a:xfrm>
          <a:prstGeom prst="rect">
            <a:avLst/>
          </a:prstGeom>
        </p:spPr>
      </p:pic>
      <p:sp>
        <p:nvSpPr>
          <p:cNvPr id="8" name="Google Shape;2329;p46">
            <a:extLst>
              <a:ext uri="{FF2B5EF4-FFF2-40B4-BE49-F238E27FC236}">
                <a16:creationId xmlns:a16="http://schemas.microsoft.com/office/drawing/2014/main" id="{2985B62B-7C21-72B2-CB69-443B4D605434}"/>
              </a:ext>
            </a:extLst>
          </p:cNvPr>
          <p:cNvSpPr txBox="1">
            <a:spLocks/>
          </p:cNvSpPr>
          <p:nvPr/>
        </p:nvSpPr>
        <p:spPr>
          <a:xfrm>
            <a:off x="6010479" y="5821645"/>
            <a:ext cx="5630769" cy="6873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400" dirty="0">
                <a:latin typeface="Tahoma"/>
              </a:rPr>
              <a:t>Modern Sea Lilies, Atlantic Ocean</a:t>
            </a:r>
            <a:r>
              <a:rPr lang="en-US" sz="2900" dirty="0"/>
              <a:t> </a:t>
            </a:r>
          </a:p>
        </p:txBody>
      </p:sp>
      <p:pic>
        <p:nvPicPr>
          <p:cNvPr id="2" name="Picture 1" descr="A modern crinoid from the atlantic ocean">
            <a:extLst>
              <a:ext uri="{FF2B5EF4-FFF2-40B4-BE49-F238E27FC236}">
                <a16:creationId xmlns:a16="http://schemas.microsoft.com/office/drawing/2014/main" id="{5C66C3C9-5C29-746E-0311-6E23B8457E91}"/>
              </a:ext>
            </a:extLst>
          </p:cNvPr>
          <p:cNvPicPr>
            <a:picLocks noChangeAspect="1"/>
          </p:cNvPicPr>
          <p:nvPr/>
        </p:nvPicPr>
        <p:blipFill>
          <a:blip r:embed="rId3"/>
          <a:stretch>
            <a:fillRect/>
          </a:stretch>
        </p:blipFill>
        <p:spPr>
          <a:xfrm>
            <a:off x="6574190" y="1357312"/>
            <a:ext cx="4258558" cy="4381501"/>
          </a:xfrm>
          <a:prstGeom prst="rect">
            <a:avLst/>
          </a:prstGeom>
        </p:spPr>
      </p:pic>
      <p:sp>
        <p:nvSpPr>
          <p:cNvPr id="11" name="TextBox 10">
            <a:extLst>
              <a:ext uri="{FF2B5EF4-FFF2-40B4-BE49-F238E27FC236}">
                <a16:creationId xmlns:a16="http://schemas.microsoft.com/office/drawing/2014/main" id="{2776E36A-F9D1-56F1-D262-09AB4BB3104C}"/>
              </a:ext>
            </a:extLst>
          </p:cNvPr>
          <p:cNvSpPr txBox="1"/>
          <p:nvPr/>
        </p:nvSpPr>
        <p:spPr>
          <a:xfrm>
            <a:off x="7755886" y="5307709"/>
            <a:ext cx="318695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FFFFFF"/>
                </a:solidFill>
                <a:ea typeface="+mn-lt"/>
                <a:cs typeface="+mn-lt"/>
              </a:rPr>
              <a:t>Image: NOAA Photo Library, licensed under Creative Commons Attribution 2.0 CC BY 2.0</a:t>
            </a:r>
            <a:endParaRPr lang="en-US" sz="1200" dirty="0">
              <a:solidFill>
                <a:srgbClr val="FFFFFF"/>
              </a:solidFill>
            </a:endParaRPr>
          </a:p>
        </p:txBody>
      </p:sp>
      <p:pic>
        <p:nvPicPr>
          <p:cNvPr id="3" name="Picture 2" descr="Corekids logo">
            <a:extLst>
              <a:ext uri="{FF2B5EF4-FFF2-40B4-BE49-F238E27FC236}">
                <a16:creationId xmlns:a16="http://schemas.microsoft.com/office/drawing/2014/main" id="{71745C13-6C65-3E49-C619-071288E23432}"/>
              </a:ext>
            </a:extLst>
          </p:cNvPr>
          <p:cNvPicPr>
            <a:picLocks noChangeAspect="1"/>
          </p:cNvPicPr>
          <p:nvPr/>
        </p:nvPicPr>
        <p:blipFill>
          <a:blip r:embed="rId4"/>
          <a:stretch>
            <a:fillRect/>
          </a:stretch>
        </p:blipFill>
        <p:spPr>
          <a:xfrm>
            <a:off x="152749" y="6008821"/>
            <a:ext cx="1728592" cy="705189"/>
          </a:xfrm>
          <a:prstGeom prst="rect">
            <a:avLst/>
          </a:prstGeom>
        </p:spPr>
      </p:pic>
    </p:spTree>
    <p:extLst>
      <p:ext uri="{BB962C8B-B14F-4D97-AF65-F5344CB8AC3E}">
        <p14:creationId xmlns:p14="http://schemas.microsoft.com/office/powerpoint/2010/main" val="1725505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2B2D3-1132-674C-6471-813EF5C7DA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299F65-B91F-E5B0-A495-BFC3E1F6DBF3}"/>
              </a:ext>
            </a:extLst>
          </p:cNvPr>
          <p:cNvSpPr>
            <a:spLocks noGrp="1"/>
          </p:cNvSpPr>
          <p:nvPr>
            <p:ph type="title"/>
          </p:nvPr>
        </p:nvSpPr>
        <p:spPr>
          <a:xfrm>
            <a:off x="838200" y="365125"/>
            <a:ext cx="6286500" cy="965158"/>
          </a:xfrm>
        </p:spPr>
        <p:txBody>
          <a:bodyPr>
            <a:normAutofit/>
          </a:bodyPr>
          <a:lstStyle/>
          <a:p>
            <a:r>
              <a:rPr lang="en-US"/>
              <a:t>ANCIENT </a:t>
            </a:r>
            <a:r>
              <a:rPr lang="en-US">
                <a:solidFill>
                  <a:schemeClr val="accent1"/>
                </a:solidFill>
              </a:rPr>
              <a:t>VS MODERN </a:t>
            </a:r>
            <a:r>
              <a:rPr lang="en-US">
                <a:solidFill>
                  <a:schemeClr val="bg1"/>
                </a:solidFill>
              </a:rPr>
              <a:t>3</a:t>
            </a:r>
            <a:r>
              <a:rPr lang="en-US">
                <a:solidFill>
                  <a:schemeClr val="accent1"/>
                </a:solidFill>
              </a:rPr>
              <a:t> </a:t>
            </a:r>
            <a:r>
              <a:rPr lang="en-US">
                <a:solidFill>
                  <a:schemeClr val="bg1"/>
                </a:solidFill>
              </a:rPr>
              <a:t>2</a:t>
            </a:r>
          </a:p>
        </p:txBody>
      </p:sp>
      <p:pic>
        <p:nvPicPr>
          <p:cNvPr id="3" name="Picture 2" descr="A coral fossil">
            <a:extLst>
              <a:ext uri="{FF2B5EF4-FFF2-40B4-BE49-F238E27FC236}">
                <a16:creationId xmlns:a16="http://schemas.microsoft.com/office/drawing/2014/main" id="{C410A61D-6876-15B4-EBDE-04AD0A7EEFE0}"/>
              </a:ext>
            </a:extLst>
          </p:cNvPr>
          <p:cNvPicPr>
            <a:picLocks noChangeAspect="1"/>
          </p:cNvPicPr>
          <p:nvPr/>
        </p:nvPicPr>
        <p:blipFill>
          <a:blip r:embed="rId2"/>
          <a:stretch>
            <a:fillRect/>
          </a:stretch>
        </p:blipFill>
        <p:spPr>
          <a:xfrm>
            <a:off x="578644" y="1133474"/>
            <a:ext cx="6546056" cy="5638799"/>
          </a:xfrm>
          <a:prstGeom prst="rect">
            <a:avLst/>
          </a:prstGeom>
        </p:spPr>
      </p:pic>
      <p:sp>
        <p:nvSpPr>
          <p:cNvPr id="6" name="Google Shape;2329;p46">
            <a:extLst>
              <a:ext uri="{FF2B5EF4-FFF2-40B4-BE49-F238E27FC236}">
                <a16:creationId xmlns:a16="http://schemas.microsoft.com/office/drawing/2014/main" id="{A104475B-6ED2-720A-CFD7-5D0209AC728E}"/>
              </a:ext>
            </a:extLst>
          </p:cNvPr>
          <p:cNvSpPr txBox="1">
            <a:spLocks/>
          </p:cNvSpPr>
          <p:nvPr/>
        </p:nvSpPr>
        <p:spPr>
          <a:xfrm>
            <a:off x="7282516" y="3261801"/>
            <a:ext cx="3942013" cy="6873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900" dirty="0">
                <a:latin typeface="Tahoma"/>
              </a:rPr>
              <a:t>Coral from Alpena, MI (390 mya)</a:t>
            </a:r>
          </a:p>
        </p:txBody>
      </p:sp>
      <p:sp>
        <p:nvSpPr>
          <p:cNvPr id="9" name="TextBox 7">
            <a:extLst>
              <a:ext uri="{FF2B5EF4-FFF2-40B4-BE49-F238E27FC236}">
                <a16:creationId xmlns:a16="http://schemas.microsoft.com/office/drawing/2014/main" id="{D5B583B8-A3CA-878A-DDD0-DC5DECFC4724}"/>
              </a:ext>
            </a:extLst>
          </p:cNvPr>
          <p:cNvSpPr txBox="1"/>
          <p:nvPr/>
        </p:nvSpPr>
        <p:spPr>
          <a:xfrm>
            <a:off x="7112949" y="6312348"/>
            <a:ext cx="4671849"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Image credit: David Thompson.  Copyright © Michigan Basin Fossils. </a:t>
            </a:r>
            <a:r>
              <a:rPr lang="en-US" sz="1200">
                <a:solidFill>
                  <a:srgbClr val="000000"/>
                </a:solidFill>
              </a:rPr>
              <a:t>Source: http://michiganbasinfossils.org/viewrecord/463</a:t>
            </a:r>
            <a:endParaRPr lang="en-US" sz="1200" dirty="0">
              <a:solidFill>
                <a:srgbClr val="000000"/>
              </a:solidFill>
            </a:endParaRPr>
          </a:p>
        </p:txBody>
      </p:sp>
      <p:pic>
        <p:nvPicPr>
          <p:cNvPr id="5" name="Picture 4" descr="Corekids logo">
            <a:extLst>
              <a:ext uri="{FF2B5EF4-FFF2-40B4-BE49-F238E27FC236}">
                <a16:creationId xmlns:a16="http://schemas.microsoft.com/office/drawing/2014/main" id="{243D0A70-7E8A-952D-53AE-F6AF6CE16E4E}"/>
              </a:ext>
            </a:extLst>
          </p:cNvPr>
          <p:cNvPicPr>
            <a:picLocks noChangeAspect="1"/>
          </p:cNvPicPr>
          <p:nvPr/>
        </p:nvPicPr>
        <p:blipFill>
          <a:blip r:embed="rId3"/>
          <a:stretch>
            <a:fillRect/>
          </a:stretch>
        </p:blipFill>
        <p:spPr>
          <a:xfrm>
            <a:off x="10357371" y="108470"/>
            <a:ext cx="1728592" cy="705189"/>
          </a:xfrm>
          <a:prstGeom prst="rect">
            <a:avLst/>
          </a:prstGeom>
        </p:spPr>
      </p:pic>
    </p:spTree>
    <p:extLst>
      <p:ext uri="{BB962C8B-B14F-4D97-AF65-F5344CB8AC3E}">
        <p14:creationId xmlns:p14="http://schemas.microsoft.com/office/powerpoint/2010/main" val="546423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44EA3-0DCB-DC43-EA81-6D88A61FD6C2}"/>
            </a:ext>
          </a:extLst>
        </p:cNvPr>
        <p:cNvGrpSpPr/>
        <p:nvPr/>
      </p:nvGrpSpPr>
      <p:grpSpPr>
        <a:xfrm>
          <a:off x="0" y="0"/>
          <a:ext cx="0" cy="0"/>
          <a:chOff x="0" y="0"/>
          <a:chExt cx="0" cy="0"/>
        </a:xfrm>
      </p:grpSpPr>
      <p:sp>
        <p:nvSpPr>
          <p:cNvPr id="15" name="Title 1">
            <a:extLst>
              <a:ext uri="{FF2B5EF4-FFF2-40B4-BE49-F238E27FC236}">
                <a16:creationId xmlns:a16="http://schemas.microsoft.com/office/drawing/2014/main" id="{CA82B56C-BAE3-0AFE-C501-560E68C61F8C}"/>
              </a:ext>
            </a:extLst>
          </p:cNvPr>
          <p:cNvSpPr>
            <a:spLocks noGrp="1"/>
          </p:cNvSpPr>
          <p:nvPr>
            <p:ph type="title"/>
          </p:nvPr>
        </p:nvSpPr>
        <p:spPr>
          <a:xfrm>
            <a:off x="301758" y="132271"/>
            <a:ext cx="7453419" cy="965158"/>
          </a:xfrm>
        </p:spPr>
        <p:txBody>
          <a:bodyPr>
            <a:normAutofit/>
          </a:bodyPr>
          <a:lstStyle/>
          <a:p>
            <a:r>
              <a:rPr lang="en-US"/>
              <a:t>ANCIENT </a:t>
            </a:r>
            <a:r>
              <a:rPr lang="en-US">
                <a:solidFill>
                  <a:schemeClr val="accent1"/>
                </a:solidFill>
              </a:rPr>
              <a:t>VS MODERN (corals)</a:t>
            </a:r>
          </a:p>
        </p:txBody>
      </p:sp>
      <p:pic>
        <p:nvPicPr>
          <p:cNvPr id="5" name="Picture 4" descr="A coral fossil 390 million years old">
            <a:extLst>
              <a:ext uri="{FF2B5EF4-FFF2-40B4-BE49-F238E27FC236}">
                <a16:creationId xmlns:a16="http://schemas.microsoft.com/office/drawing/2014/main" id="{7BF18ABC-EA66-4AE7-1F70-40330731C5B9}"/>
              </a:ext>
            </a:extLst>
          </p:cNvPr>
          <p:cNvPicPr>
            <a:picLocks noChangeAspect="1"/>
          </p:cNvPicPr>
          <p:nvPr/>
        </p:nvPicPr>
        <p:blipFill>
          <a:blip r:embed="rId2"/>
          <a:stretch>
            <a:fillRect/>
          </a:stretch>
        </p:blipFill>
        <p:spPr>
          <a:xfrm>
            <a:off x="233363" y="1252537"/>
            <a:ext cx="5486401" cy="4781551"/>
          </a:xfrm>
          <a:prstGeom prst="rect">
            <a:avLst/>
          </a:prstGeom>
        </p:spPr>
      </p:pic>
      <p:sp>
        <p:nvSpPr>
          <p:cNvPr id="8" name="Google Shape;2329;p46">
            <a:extLst>
              <a:ext uri="{FF2B5EF4-FFF2-40B4-BE49-F238E27FC236}">
                <a16:creationId xmlns:a16="http://schemas.microsoft.com/office/drawing/2014/main" id="{C114CC42-AE1C-810E-8243-E44795245ED1}"/>
              </a:ext>
            </a:extLst>
          </p:cNvPr>
          <p:cNvSpPr txBox="1">
            <a:spLocks/>
          </p:cNvSpPr>
          <p:nvPr/>
        </p:nvSpPr>
        <p:spPr>
          <a:xfrm>
            <a:off x="8300788" y="396017"/>
            <a:ext cx="3702160" cy="6873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900" dirty="0">
                <a:latin typeface="Tahoma"/>
              </a:rPr>
              <a:t>Modern coral reefs</a:t>
            </a:r>
          </a:p>
        </p:txBody>
      </p:sp>
      <p:pic>
        <p:nvPicPr>
          <p:cNvPr id="7" name="Picture 6" descr="A fish swimming in a modern coral reef&#10;">
            <a:extLst>
              <a:ext uri="{FF2B5EF4-FFF2-40B4-BE49-F238E27FC236}">
                <a16:creationId xmlns:a16="http://schemas.microsoft.com/office/drawing/2014/main" id="{610C5477-3656-D928-9C70-04C51D4EED26}"/>
              </a:ext>
            </a:extLst>
          </p:cNvPr>
          <p:cNvPicPr>
            <a:picLocks noChangeAspect="1"/>
          </p:cNvPicPr>
          <p:nvPr/>
        </p:nvPicPr>
        <p:blipFill>
          <a:blip r:embed="rId3"/>
          <a:stretch>
            <a:fillRect/>
          </a:stretch>
        </p:blipFill>
        <p:spPr>
          <a:xfrm>
            <a:off x="6810985" y="1059656"/>
            <a:ext cx="4666031" cy="5095876"/>
          </a:xfrm>
          <a:prstGeom prst="rect">
            <a:avLst/>
          </a:prstGeom>
        </p:spPr>
      </p:pic>
      <p:sp>
        <p:nvSpPr>
          <p:cNvPr id="11" name="TextBox 10">
            <a:extLst>
              <a:ext uri="{FF2B5EF4-FFF2-40B4-BE49-F238E27FC236}">
                <a16:creationId xmlns:a16="http://schemas.microsoft.com/office/drawing/2014/main" id="{D715FC71-AC2F-5EF2-4B7C-55F71ED0567C}"/>
              </a:ext>
            </a:extLst>
          </p:cNvPr>
          <p:cNvSpPr txBox="1"/>
          <p:nvPr/>
        </p:nvSpPr>
        <p:spPr>
          <a:xfrm>
            <a:off x="6815293" y="6164958"/>
            <a:ext cx="424660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ea typeface="+mn-lt"/>
                <a:cs typeface="+mn-lt"/>
              </a:rPr>
              <a:t>Photo by Mark Peter, via NOAA Photo Library / James St. John Flickr stream. Licensed under Creative Commons Attribution 2.0 Generic (CC BY 2.0)</a:t>
            </a:r>
            <a:endParaRPr lang="en-US" sz="1200" dirty="0"/>
          </a:p>
        </p:txBody>
      </p:sp>
      <p:pic>
        <p:nvPicPr>
          <p:cNvPr id="4" name="Picture 3" descr="Corekids logo">
            <a:extLst>
              <a:ext uri="{FF2B5EF4-FFF2-40B4-BE49-F238E27FC236}">
                <a16:creationId xmlns:a16="http://schemas.microsoft.com/office/drawing/2014/main" id="{BE974734-A47E-0300-9E3B-357CB3D93472}"/>
              </a:ext>
            </a:extLst>
          </p:cNvPr>
          <p:cNvPicPr>
            <a:picLocks noChangeAspect="1"/>
          </p:cNvPicPr>
          <p:nvPr/>
        </p:nvPicPr>
        <p:blipFill>
          <a:blip r:embed="rId4"/>
          <a:stretch>
            <a:fillRect/>
          </a:stretch>
        </p:blipFill>
        <p:spPr>
          <a:xfrm>
            <a:off x="26607" y="6107934"/>
            <a:ext cx="1728592" cy="705189"/>
          </a:xfrm>
          <a:prstGeom prst="rect">
            <a:avLst/>
          </a:prstGeom>
        </p:spPr>
      </p:pic>
    </p:spTree>
    <p:extLst>
      <p:ext uri="{BB962C8B-B14F-4D97-AF65-F5344CB8AC3E}">
        <p14:creationId xmlns:p14="http://schemas.microsoft.com/office/powerpoint/2010/main" val="3376622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5E561-98C6-EA86-B418-B28A690A0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0C6FBF-96F4-89FE-B12B-DB3C46460C34}"/>
              </a:ext>
            </a:extLst>
          </p:cNvPr>
          <p:cNvSpPr>
            <a:spLocks noGrp="1"/>
          </p:cNvSpPr>
          <p:nvPr>
            <p:ph type="title"/>
          </p:nvPr>
        </p:nvSpPr>
        <p:spPr>
          <a:xfrm>
            <a:off x="838200" y="365125"/>
            <a:ext cx="5881817" cy="965158"/>
          </a:xfrm>
        </p:spPr>
        <p:txBody>
          <a:bodyPr/>
          <a:lstStyle/>
          <a:p>
            <a:r>
              <a:rPr lang="en-US"/>
              <a:t>ANCIENT </a:t>
            </a:r>
            <a:r>
              <a:rPr lang="en-US">
                <a:solidFill>
                  <a:schemeClr val="accent1"/>
                </a:solidFill>
              </a:rPr>
              <a:t>VS MODERN</a:t>
            </a:r>
          </a:p>
        </p:txBody>
      </p:sp>
      <p:pic>
        <p:nvPicPr>
          <p:cNvPr id="4" name="Picture 3" descr="A starfish fossil">
            <a:extLst>
              <a:ext uri="{FF2B5EF4-FFF2-40B4-BE49-F238E27FC236}">
                <a16:creationId xmlns:a16="http://schemas.microsoft.com/office/drawing/2014/main" id="{51EB9552-B320-DD49-07C9-90486886A563}"/>
              </a:ext>
            </a:extLst>
          </p:cNvPr>
          <p:cNvPicPr>
            <a:picLocks noChangeAspect="1"/>
          </p:cNvPicPr>
          <p:nvPr/>
        </p:nvPicPr>
        <p:blipFill>
          <a:blip r:embed="rId2"/>
          <a:stretch>
            <a:fillRect/>
          </a:stretch>
        </p:blipFill>
        <p:spPr>
          <a:xfrm>
            <a:off x="839745" y="1335174"/>
            <a:ext cx="5621294" cy="5237977"/>
          </a:xfrm>
          <a:prstGeom prst="rect">
            <a:avLst/>
          </a:prstGeom>
        </p:spPr>
      </p:pic>
      <p:sp>
        <p:nvSpPr>
          <p:cNvPr id="6" name="Google Shape;2329;p46">
            <a:extLst>
              <a:ext uri="{FF2B5EF4-FFF2-40B4-BE49-F238E27FC236}">
                <a16:creationId xmlns:a16="http://schemas.microsoft.com/office/drawing/2014/main" id="{7AA59072-7F6B-E265-C3CA-FC4FC3A1E48A}"/>
              </a:ext>
            </a:extLst>
          </p:cNvPr>
          <p:cNvSpPr txBox="1">
            <a:spLocks/>
          </p:cNvSpPr>
          <p:nvPr/>
        </p:nvSpPr>
        <p:spPr>
          <a:xfrm>
            <a:off x="6913423" y="3607082"/>
            <a:ext cx="3942013" cy="6873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900" dirty="0">
                <a:latin typeface="Tahoma"/>
              </a:rPr>
              <a:t>Starfish(sea stars) from Arkona, Ontario (400 mya)</a:t>
            </a:r>
          </a:p>
        </p:txBody>
      </p:sp>
      <p:sp>
        <p:nvSpPr>
          <p:cNvPr id="8" name="TextBox 7">
            <a:extLst>
              <a:ext uri="{FF2B5EF4-FFF2-40B4-BE49-F238E27FC236}">
                <a16:creationId xmlns:a16="http://schemas.microsoft.com/office/drawing/2014/main" id="{A99ED13C-6777-DDE5-BDAB-0A7B3EA221F6}"/>
              </a:ext>
            </a:extLst>
          </p:cNvPr>
          <p:cNvSpPr txBox="1"/>
          <p:nvPr/>
        </p:nvSpPr>
        <p:spPr>
          <a:xfrm>
            <a:off x="6541449" y="6169473"/>
            <a:ext cx="4671849"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Image credit: John Topor.  Copyright © Michigan Basin Fossils. Source: http://michiganbasinfossils.org/viewrecord/1908</a:t>
            </a:r>
          </a:p>
        </p:txBody>
      </p:sp>
      <p:pic>
        <p:nvPicPr>
          <p:cNvPr id="5" name="Picture 4" descr="Corekids logo">
            <a:extLst>
              <a:ext uri="{FF2B5EF4-FFF2-40B4-BE49-F238E27FC236}">
                <a16:creationId xmlns:a16="http://schemas.microsoft.com/office/drawing/2014/main" id="{7B9EAD2A-10A1-A658-CBA6-F8EFF4FAE657}"/>
              </a:ext>
            </a:extLst>
          </p:cNvPr>
          <p:cNvPicPr>
            <a:picLocks noChangeAspect="1"/>
          </p:cNvPicPr>
          <p:nvPr/>
        </p:nvPicPr>
        <p:blipFill>
          <a:blip r:embed="rId3"/>
          <a:stretch>
            <a:fillRect/>
          </a:stretch>
        </p:blipFill>
        <p:spPr>
          <a:xfrm>
            <a:off x="10357371" y="149659"/>
            <a:ext cx="1728592" cy="705189"/>
          </a:xfrm>
          <a:prstGeom prst="rect">
            <a:avLst/>
          </a:prstGeom>
        </p:spPr>
      </p:pic>
    </p:spTree>
    <p:extLst>
      <p:ext uri="{BB962C8B-B14F-4D97-AF65-F5344CB8AC3E}">
        <p14:creationId xmlns:p14="http://schemas.microsoft.com/office/powerpoint/2010/main" val="3693941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065EF-921B-66B1-6D8F-41CDC51A93CD}"/>
            </a:ext>
          </a:extLst>
        </p:cNvPr>
        <p:cNvGrpSpPr/>
        <p:nvPr/>
      </p:nvGrpSpPr>
      <p:grpSpPr>
        <a:xfrm>
          <a:off x="0" y="0"/>
          <a:ext cx="0" cy="0"/>
          <a:chOff x="0" y="0"/>
          <a:chExt cx="0" cy="0"/>
        </a:xfrm>
      </p:grpSpPr>
      <p:sp>
        <p:nvSpPr>
          <p:cNvPr id="15" name="Title 1">
            <a:extLst>
              <a:ext uri="{FF2B5EF4-FFF2-40B4-BE49-F238E27FC236}">
                <a16:creationId xmlns:a16="http://schemas.microsoft.com/office/drawing/2014/main" id="{37F47622-14BD-AA4D-2748-9AD17F96C24C}"/>
              </a:ext>
            </a:extLst>
          </p:cNvPr>
          <p:cNvSpPr>
            <a:spLocks noGrp="1"/>
          </p:cNvSpPr>
          <p:nvPr>
            <p:ph type="title"/>
          </p:nvPr>
        </p:nvSpPr>
        <p:spPr>
          <a:xfrm>
            <a:off x="498389" y="396017"/>
            <a:ext cx="7418695" cy="965158"/>
          </a:xfrm>
        </p:spPr>
        <p:txBody>
          <a:bodyPr>
            <a:normAutofit fontScale="90000"/>
          </a:bodyPr>
          <a:lstStyle/>
          <a:p>
            <a:r>
              <a:rPr lang="en-US"/>
              <a:t>ANCIENT </a:t>
            </a:r>
            <a:r>
              <a:rPr lang="en-US">
                <a:solidFill>
                  <a:schemeClr val="accent1"/>
                </a:solidFill>
              </a:rPr>
              <a:t>VS MODERN (starfish)</a:t>
            </a:r>
          </a:p>
        </p:txBody>
      </p:sp>
      <p:pic>
        <p:nvPicPr>
          <p:cNvPr id="3" name="Picture 2" descr="A starfish fossil 400 million years old">
            <a:extLst>
              <a:ext uri="{FF2B5EF4-FFF2-40B4-BE49-F238E27FC236}">
                <a16:creationId xmlns:a16="http://schemas.microsoft.com/office/drawing/2014/main" id="{DA8AB687-D955-85F3-EF9B-06C92C732C6C}"/>
              </a:ext>
            </a:extLst>
          </p:cNvPr>
          <p:cNvPicPr>
            <a:picLocks noChangeAspect="1"/>
          </p:cNvPicPr>
          <p:nvPr/>
        </p:nvPicPr>
        <p:blipFill>
          <a:blip r:embed="rId2"/>
          <a:stretch>
            <a:fillRect/>
          </a:stretch>
        </p:blipFill>
        <p:spPr>
          <a:xfrm>
            <a:off x="839745" y="1335174"/>
            <a:ext cx="5621294" cy="5237977"/>
          </a:xfrm>
          <a:prstGeom prst="rect">
            <a:avLst/>
          </a:prstGeom>
        </p:spPr>
      </p:pic>
      <p:sp>
        <p:nvSpPr>
          <p:cNvPr id="8" name="Google Shape;2329;p46">
            <a:extLst>
              <a:ext uri="{FF2B5EF4-FFF2-40B4-BE49-F238E27FC236}">
                <a16:creationId xmlns:a16="http://schemas.microsoft.com/office/drawing/2014/main" id="{C1626BF9-3333-CE5C-3E50-34FEA1984B3B}"/>
              </a:ext>
            </a:extLst>
          </p:cNvPr>
          <p:cNvSpPr txBox="1">
            <a:spLocks/>
          </p:cNvSpPr>
          <p:nvPr/>
        </p:nvSpPr>
        <p:spPr>
          <a:xfrm>
            <a:off x="7530594" y="5613417"/>
            <a:ext cx="3993499" cy="6873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900" dirty="0">
                <a:latin typeface="Tahoma"/>
              </a:rPr>
              <a:t>Modern starfish(sea stars)</a:t>
            </a:r>
          </a:p>
        </p:txBody>
      </p:sp>
      <p:pic>
        <p:nvPicPr>
          <p:cNvPr id="2" name="Picture 1" descr="A modern starfish on the sand&#10;">
            <a:extLst>
              <a:ext uri="{FF2B5EF4-FFF2-40B4-BE49-F238E27FC236}">
                <a16:creationId xmlns:a16="http://schemas.microsoft.com/office/drawing/2014/main" id="{416E3EC4-6E80-10D1-3E37-D74167337AE2}"/>
              </a:ext>
            </a:extLst>
          </p:cNvPr>
          <p:cNvPicPr>
            <a:picLocks noChangeAspect="1"/>
          </p:cNvPicPr>
          <p:nvPr/>
        </p:nvPicPr>
        <p:blipFill>
          <a:blip r:embed="rId3"/>
          <a:stretch>
            <a:fillRect/>
          </a:stretch>
        </p:blipFill>
        <p:spPr>
          <a:xfrm>
            <a:off x="6893718" y="1502568"/>
            <a:ext cx="5036345" cy="3840956"/>
          </a:xfrm>
          <a:prstGeom prst="rect">
            <a:avLst/>
          </a:prstGeom>
        </p:spPr>
      </p:pic>
      <p:sp>
        <p:nvSpPr>
          <p:cNvPr id="11" name="TextBox 10">
            <a:extLst>
              <a:ext uri="{FF2B5EF4-FFF2-40B4-BE49-F238E27FC236}">
                <a16:creationId xmlns:a16="http://schemas.microsoft.com/office/drawing/2014/main" id="{FF93DA00-0241-982D-084E-D27741FE66B3}"/>
              </a:ext>
            </a:extLst>
          </p:cNvPr>
          <p:cNvSpPr txBox="1"/>
          <p:nvPr/>
        </p:nvSpPr>
        <p:spPr>
          <a:xfrm>
            <a:off x="6896384" y="1063934"/>
            <a:ext cx="424660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ea typeface="+mn-lt"/>
                <a:cs typeface="+mn-lt"/>
              </a:rPr>
              <a:t>Photo by Paul Shaffner, via Wikimedia Commons. Licensed under Creative Commons Attribution 2.0 Generic (CC BY 2.0).</a:t>
            </a:r>
            <a:endParaRPr lang="en-US" sz="1200" dirty="0"/>
          </a:p>
        </p:txBody>
      </p:sp>
      <p:pic>
        <p:nvPicPr>
          <p:cNvPr id="4" name="Picture 3" descr="Corekids logo">
            <a:extLst>
              <a:ext uri="{FF2B5EF4-FFF2-40B4-BE49-F238E27FC236}">
                <a16:creationId xmlns:a16="http://schemas.microsoft.com/office/drawing/2014/main" id="{60F829FA-CF0B-0616-6204-C4ED03F70A89}"/>
              </a:ext>
            </a:extLst>
          </p:cNvPr>
          <p:cNvPicPr>
            <a:picLocks noChangeAspect="1"/>
          </p:cNvPicPr>
          <p:nvPr/>
        </p:nvPicPr>
        <p:blipFill>
          <a:blip r:embed="rId4"/>
          <a:stretch>
            <a:fillRect/>
          </a:stretch>
        </p:blipFill>
        <p:spPr>
          <a:xfrm>
            <a:off x="10419155" y="87875"/>
            <a:ext cx="1728592" cy="705189"/>
          </a:xfrm>
          <a:prstGeom prst="rect">
            <a:avLst/>
          </a:prstGeom>
        </p:spPr>
      </p:pic>
    </p:spTree>
    <p:extLst>
      <p:ext uri="{BB962C8B-B14F-4D97-AF65-F5344CB8AC3E}">
        <p14:creationId xmlns:p14="http://schemas.microsoft.com/office/powerpoint/2010/main" val="2421469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2B2E665-58E4-3F58-EAF6-3D2BD4DE799A}"/>
            </a:ext>
          </a:extLst>
        </p:cNvPr>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descr="Corekids logo">
            <a:extLst>
              <a:ext uri="{FF2B5EF4-FFF2-40B4-BE49-F238E27FC236}">
                <a16:creationId xmlns:a16="http://schemas.microsoft.com/office/drawing/2014/main" id="{335AE2EC-828C-4031-3AFF-EE454D69A9BF}"/>
              </a:ext>
            </a:extLst>
          </p:cNvPr>
          <p:cNvPicPr>
            <a:picLocks noChangeAspect="1"/>
          </p:cNvPicPr>
          <p:nvPr/>
        </p:nvPicPr>
        <p:blipFill>
          <a:blip r:embed="rId2"/>
          <a:stretch>
            <a:fillRect/>
          </a:stretch>
        </p:blipFill>
        <p:spPr>
          <a:xfrm>
            <a:off x="106982" y="83038"/>
            <a:ext cx="1728592" cy="705189"/>
          </a:xfrm>
          <a:prstGeom prst="rect">
            <a:avLst/>
          </a:prstGeom>
        </p:spPr>
      </p:pic>
      <p:sp>
        <p:nvSpPr>
          <p:cNvPr id="2" name="Title 1">
            <a:extLst>
              <a:ext uri="{FF2B5EF4-FFF2-40B4-BE49-F238E27FC236}">
                <a16:creationId xmlns:a16="http://schemas.microsoft.com/office/drawing/2014/main" id="{D003AAEA-7E9A-F908-5799-0C5E7E0573DF}"/>
              </a:ext>
            </a:extLst>
          </p:cNvPr>
          <p:cNvSpPr>
            <a:spLocks noGrp="1"/>
          </p:cNvSpPr>
          <p:nvPr>
            <p:ph type="title"/>
          </p:nvPr>
        </p:nvSpPr>
        <p:spPr>
          <a:xfrm>
            <a:off x="2976904" y="83038"/>
            <a:ext cx="9002893" cy="1125188"/>
          </a:xfrm>
        </p:spPr>
        <p:txBody>
          <a:bodyPr>
            <a:normAutofit/>
          </a:bodyPr>
          <a:lstStyle/>
          <a:p>
            <a:r>
              <a:rPr lang="en-US" sz="5200" b="1" dirty="0">
                <a:solidFill>
                  <a:srgbClr val="0070C0"/>
                </a:solidFill>
              </a:rPr>
              <a:t>What will we learn in this unit? </a:t>
            </a:r>
          </a:p>
        </p:txBody>
      </p:sp>
      <p:sp>
        <p:nvSpPr>
          <p:cNvPr id="81" name="Rectangle: Diagonal Corners Rounded 80">
            <a:extLst>
              <a:ext uri="{FF2B5EF4-FFF2-40B4-BE49-F238E27FC236}">
                <a16:creationId xmlns:a16="http://schemas.microsoft.com/office/drawing/2014/main" id="{F3E892D7-19E1-C9D9-1721-D356A7FB623A}"/>
              </a:ext>
              <a:ext uri="{C183D7F6-B498-43B3-948B-1728B52AA6E4}">
                <adec:decorative xmlns:adec="http://schemas.microsoft.com/office/drawing/2017/decorative" val="1"/>
              </a:ext>
            </a:extLst>
          </p:cNvPr>
          <p:cNvSpPr/>
          <p:nvPr/>
        </p:nvSpPr>
        <p:spPr>
          <a:xfrm>
            <a:off x="632659" y="2007471"/>
            <a:ext cx="1330772" cy="1330772"/>
          </a:xfrm>
          <a:prstGeom prst="round2DiagRect">
            <a:avLst>
              <a:gd name="adj1" fmla="val 29727"/>
              <a:gd name="adj2" fmla="val 0"/>
            </a:avLst>
          </a:prstGeom>
        </p:spPr>
        <p:style>
          <a:lnRef idx="0">
            <a:schemeClr val="lt1">
              <a:alpha val="0"/>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a:lstStyle/>
          <a:p>
            <a:endParaRPr lang="en-US"/>
          </a:p>
        </p:txBody>
      </p:sp>
      <p:sp>
        <p:nvSpPr>
          <p:cNvPr id="84" name="Rectangle: Diagonal Corners Rounded 83">
            <a:extLst>
              <a:ext uri="{FF2B5EF4-FFF2-40B4-BE49-F238E27FC236}">
                <a16:creationId xmlns:a16="http://schemas.microsoft.com/office/drawing/2014/main" id="{30E6717A-B921-C113-0C39-CC538A53DADE}"/>
              </a:ext>
              <a:ext uri="{C183D7F6-B498-43B3-948B-1728B52AA6E4}">
                <adec:decorative xmlns:adec="http://schemas.microsoft.com/office/drawing/2017/decorative" val="1"/>
              </a:ext>
            </a:extLst>
          </p:cNvPr>
          <p:cNvSpPr/>
          <p:nvPr/>
        </p:nvSpPr>
        <p:spPr>
          <a:xfrm>
            <a:off x="3007668" y="1982480"/>
            <a:ext cx="1330772" cy="1330772"/>
          </a:xfrm>
          <a:prstGeom prst="round2DiagRect">
            <a:avLst>
              <a:gd name="adj1" fmla="val 29727"/>
              <a:gd name="adj2" fmla="val 0"/>
            </a:avLst>
          </a:prstGeom>
        </p:spPr>
        <p:style>
          <a:lnRef idx="0">
            <a:schemeClr val="lt1">
              <a:alpha val="0"/>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p:style>
        <p:txBody>
          <a:bodyPr/>
          <a:lstStyle/>
          <a:p>
            <a:endParaRPr lang="en-US"/>
          </a:p>
        </p:txBody>
      </p:sp>
      <p:sp>
        <p:nvSpPr>
          <p:cNvPr id="91" name="Rectangle: Diagonal Corners Rounded 90">
            <a:extLst>
              <a:ext uri="{FF2B5EF4-FFF2-40B4-BE49-F238E27FC236}">
                <a16:creationId xmlns:a16="http://schemas.microsoft.com/office/drawing/2014/main" id="{9B61C42D-C96B-1687-3202-510E73E1BE05}"/>
              </a:ext>
              <a:ext uri="{C183D7F6-B498-43B3-948B-1728B52AA6E4}">
                <adec:decorative xmlns:adec="http://schemas.microsoft.com/office/drawing/2017/decorative" val="1"/>
              </a:ext>
            </a:extLst>
          </p:cNvPr>
          <p:cNvSpPr/>
          <p:nvPr/>
        </p:nvSpPr>
        <p:spPr>
          <a:xfrm>
            <a:off x="5420816" y="1941381"/>
            <a:ext cx="1330772" cy="1330772"/>
          </a:xfrm>
          <a:prstGeom prst="round2DiagRect">
            <a:avLst>
              <a:gd name="adj1" fmla="val 29727"/>
              <a:gd name="adj2" fmla="val 0"/>
            </a:avLst>
          </a:prstGeom>
        </p:spPr>
        <p:style>
          <a:lnRef idx="0">
            <a:schemeClr val="lt1">
              <a:alpha val="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p:style>
        <p:txBody>
          <a:bodyPr/>
          <a:lstStyle/>
          <a:p>
            <a:endParaRPr lang="en-US"/>
          </a:p>
        </p:txBody>
      </p:sp>
      <p:sp>
        <p:nvSpPr>
          <p:cNvPr id="96" name="Rectangle: Diagonal Corners Rounded 95">
            <a:extLst>
              <a:ext uri="{FF2B5EF4-FFF2-40B4-BE49-F238E27FC236}">
                <a16:creationId xmlns:a16="http://schemas.microsoft.com/office/drawing/2014/main" id="{9328972C-D0E5-5E03-F9B7-5728FD010DB2}"/>
              </a:ext>
              <a:ext uri="{C183D7F6-B498-43B3-948B-1728B52AA6E4}">
                <adec:decorative xmlns:adec="http://schemas.microsoft.com/office/drawing/2017/decorative" val="1"/>
              </a:ext>
            </a:extLst>
          </p:cNvPr>
          <p:cNvSpPr/>
          <p:nvPr/>
        </p:nvSpPr>
        <p:spPr>
          <a:xfrm>
            <a:off x="7776314" y="1982480"/>
            <a:ext cx="1330772" cy="1330772"/>
          </a:xfrm>
          <a:prstGeom prst="round2DiagRect">
            <a:avLst>
              <a:gd name="adj1" fmla="val 29727"/>
              <a:gd name="adj2" fmla="val 0"/>
            </a:avLst>
          </a:prstGeom>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txBody>
          <a:bodyPr/>
          <a:lstStyle/>
          <a:p>
            <a:endParaRPr lang="en-US"/>
          </a:p>
        </p:txBody>
      </p:sp>
      <p:sp>
        <p:nvSpPr>
          <p:cNvPr id="101" name="Rectangle: Diagonal Corners Rounded 100">
            <a:extLst>
              <a:ext uri="{FF2B5EF4-FFF2-40B4-BE49-F238E27FC236}">
                <a16:creationId xmlns:a16="http://schemas.microsoft.com/office/drawing/2014/main" id="{CEEEC06D-D733-574D-0AA1-B404C3D2DCC3}"/>
              </a:ext>
              <a:ext uri="{C183D7F6-B498-43B3-948B-1728B52AA6E4}">
                <adec:decorative xmlns:adec="http://schemas.microsoft.com/office/drawing/2017/decorative" val="1"/>
              </a:ext>
            </a:extLst>
          </p:cNvPr>
          <p:cNvSpPr/>
          <p:nvPr/>
        </p:nvSpPr>
        <p:spPr>
          <a:xfrm>
            <a:off x="10138022" y="1923868"/>
            <a:ext cx="1330772" cy="1330772"/>
          </a:xfrm>
          <a:prstGeom prst="round2DiagRect">
            <a:avLst>
              <a:gd name="adj1" fmla="val 29727"/>
              <a:gd name="adj2" fmla="val 0"/>
            </a:avLst>
          </a:prstGeom>
        </p:spPr>
        <p:style>
          <a:lnRef idx="0">
            <a:schemeClr val="lt1">
              <a:alpha val="0"/>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p:style>
        <p:txBody>
          <a:bodyPr/>
          <a:lstStyle/>
          <a:p>
            <a:endParaRPr lang="en-US"/>
          </a:p>
        </p:txBody>
      </p:sp>
      <p:sp>
        <p:nvSpPr>
          <p:cNvPr id="85" name="Rectangle 84">
            <a:extLst>
              <a:ext uri="{FF2B5EF4-FFF2-40B4-BE49-F238E27FC236}">
                <a16:creationId xmlns:a16="http://schemas.microsoft.com/office/drawing/2014/main" id="{1DE0E0A7-E2AE-9A6A-ABD0-F0D0574C04C8}"/>
              </a:ext>
              <a:ext uri="{C183D7F6-B498-43B3-948B-1728B52AA6E4}">
                <adec:decorative xmlns:adec="http://schemas.microsoft.com/office/drawing/2017/decorative" val="1"/>
              </a:ext>
            </a:extLst>
          </p:cNvPr>
          <p:cNvSpPr/>
          <p:nvPr/>
        </p:nvSpPr>
        <p:spPr>
          <a:xfrm>
            <a:off x="877665" y="2198276"/>
            <a:ext cx="853483" cy="93178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14" name="Shape 46482">
            <a:extLst>
              <a:ext uri="{FF2B5EF4-FFF2-40B4-BE49-F238E27FC236}">
                <a16:creationId xmlns:a16="http://schemas.microsoft.com/office/drawing/2014/main" id="{334577EA-104D-9332-0202-2F0B9E96F60D}"/>
              </a:ext>
              <a:ext uri="{C183D7F6-B498-43B3-948B-1728B52AA6E4}">
                <adec:decorative xmlns:adec="http://schemas.microsoft.com/office/drawing/2017/decorative" val="1"/>
              </a:ext>
            </a:extLst>
          </p:cNvPr>
          <p:cNvSpPr/>
          <p:nvPr/>
        </p:nvSpPr>
        <p:spPr>
          <a:xfrm>
            <a:off x="788980" y="4494752"/>
            <a:ext cx="942168" cy="2363248"/>
          </a:xfrm>
          <a:custGeom>
            <a:avLst/>
            <a:gdLst/>
            <a:ahLst/>
            <a:cxnLst>
              <a:cxn ang="0">
                <a:pos x="wd2" y="hd2"/>
              </a:cxn>
              <a:cxn ang="5400000">
                <a:pos x="wd2" y="hd2"/>
              </a:cxn>
              <a:cxn ang="10800000">
                <a:pos x="wd2" y="hd2"/>
              </a:cxn>
              <a:cxn ang="16200000">
                <a:pos x="wd2" y="hd2"/>
              </a:cxn>
            </a:cxnLst>
            <a:rect l="0" t="0" r="r" b="b"/>
            <a:pathLst>
              <a:path w="21439" h="21600" extrusionOk="0">
                <a:moveTo>
                  <a:pt x="4374" y="0"/>
                </a:moveTo>
                <a:cubicBezTo>
                  <a:pt x="3813" y="0"/>
                  <a:pt x="3308" y="81"/>
                  <a:pt x="2940" y="210"/>
                </a:cubicBezTo>
                <a:cubicBezTo>
                  <a:pt x="2573" y="338"/>
                  <a:pt x="2342" y="515"/>
                  <a:pt x="2342" y="712"/>
                </a:cubicBezTo>
                <a:lnTo>
                  <a:pt x="2342" y="4349"/>
                </a:lnTo>
                <a:lnTo>
                  <a:pt x="2342" y="4805"/>
                </a:lnTo>
                <a:lnTo>
                  <a:pt x="2342" y="6642"/>
                </a:lnTo>
                <a:cubicBezTo>
                  <a:pt x="2216" y="6639"/>
                  <a:pt x="2090" y="6640"/>
                  <a:pt x="1965" y="6645"/>
                </a:cubicBezTo>
                <a:cubicBezTo>
                  <a:pt x="1216" y="6673"/>
                  <a:pt x="548" y="6826"/>
                  <a:pt x="212" y="7061"/>
                </a:cubicBezTo>
                <a:cubicBezTo>
                  <a:pt x="-22" y="7225"/>
                  <a:pt x="-74" y="7421"/>
                  <a:pt x="114" y="7607"/>
                </a:cubicBezTo>
                <a:cubicBezTo>
                  <a:pt x="628" y="8461"/>
                  <a:pt x="1448" y="9291"/>
                  <a:pt x="2563" y="10072"/>
                </a:cubicBezTo>
                <a:cubicBezTo>
                  <a:pt x="3170" y="10498"/>
                  <a:pt x="3866" y="10907"/>
                  <a:pt x="4456" y="11335"/>
                </a:cubicBezTo>
                <a:cubicBezTo>
                  <a:pt x="4970" y="11709"/>
                  <a:pt x="5440" y="12112"/>
                  <a:pt x="5811" y="12517"/>
                </a:cubicBezTo>
                <a:lnTo>
                  <a:pt x="5136" y="21600"/>
                </a:lnTo>
                <a:lnTo>
                  <a:pt x="18342" y="21600"/>
                </a:lnTo>
                <a:lnTo>
                  <a:pt x="17644" y="12280"/>
                </a:lnTo>
                <a:cubicBezTo>
                  <a:pt x="17875" y="12024"/>
                  <a:pt x="18142" y="11774"/>
                  <a:pt x="18424" y="11525"/>
                </a:cubicBezTo>
                <a:cubicBezTo>
                  <a:pt x="19452" y="10614"/>
                  <a:pt x="20903" y="9745"/>
                  <a:pt x="21300" y="8772"/>
                </a:cubicBezTo>
                <a:cubicBezTo>
                  <a:pt x="21526" y="8217"/>
                  <a:pt x="21419" y="7653"/>
                  <a:pt x="21374" y="7093"/>
                </a:cubicBezTo>
                <a:cubicBezTo>
                  <a:pt x="21323" y="6473"/>
                  <a:pt x="21360" y="5853"/>
                  <a:pt x="21365" y="5233"/>
                </a:cubicBezTo>
                <a:cubicBezTo>
                  <a:pt x="21367" y="5036"/>
                  <a:pt x="21143" y="4859"/>
                  <a:pt x="20775" y="4730"/>
                </a:cubicBezTo>
                <a:cubicBezTo>
                  <a:pt x="20408" y="4602"/>
                  <a:pt x="19894" y="4521"/>
                  <a:pt x="19334" y="4521"/>
                </a:cubicBezTo>
                <a:lnTo>
                  <a:pt x="19112" y="4521"/>
                </a:lnTo>
                <a:cubicBezTo>
                  <a:pt x="18551" y="4521"/>
                  <a:pt x="18046" y="4602"/>
                  <a:pt x="17679" y="4730"/>
                </a:cubicBezTo>
                <a:cubicBezTo>
                  <a:pt x="17332" y="4852"/>
                  <a:pt x="17121" y="5018"/>
                  <a:pt x="17097" y="5201"/>
                </a:cubicBezTo>
                <a:lnTo>
                  <a:pt x="16458" y="5164"/>
                </a:lnTo>
                <a:lnTo>
                  <a:pt x="16458" y="4865"/>
                </a:lnTo>
                <a:cubicBezTo>
                  <a:pt x="16458" y="4669"/>
                  <a:pt x="16228" y="4489"/>
                  <a:pt x="15860" y="4360"/>
                </a:cubicBezTo>
                <a:cubicBezTo>
                  <a:pt x="15492" y="4231"/>
                  <a:pt x="14987" y="4154"/>
                  <a:pt x="14426" y="4154"/>
                </a:cubicBezTo>
                <a:lnTo>
                  <a:pt x="14197" y="4154"/>
                </a:lnTo>
                <a:cubicBezTo>
                  <a:pt x="13636" y="4154"/>
                  <a:pt x="13129" y="4231"/>
                  <a:pt x="12763" y="4360"/>
                </a:cubicBezTo>
                <a:cubicBezTo>
                  <a:pt x="12397" y="4489"/>
                  <a:pt x="12173" y="4669"/>
                  <a:pt x="12173" y="4865"/>
                </a:cubicBezTo>
                <a:lnTo>
                  <a:pt x="12173" y="4914"/>
                </a:lnTo>
                <a:lnTo>
                  <a:pt x="11542" y="4880"/>
                </a:lnTo>
                <a:lnTo>
                  <a:pt x="11542" y="4400"/>
                </a:lnTo>
                <a:cubicBezTo>
                  <a:pt x="11542" y="4204"/>
                  <a:pt x="11312" y="4024"/>
                  <a:pt x="10944" y="3895"/>
                </a:cubicBezTo>
                <a:cubicBezTo>
                  <a:pt x="10577" y="3766"/>
                  <a:pt x="10072" y="3689"/>
                  <a:pt x="9511" y="3689"/>
                </a:cubicBezTo>
                <a:lnTo>
                  <a:pt x="9289" y="3689"/>
                </a:lnTo>
                <a:cubicBezTo>
                  <a:pt x="8728" y="3689"/>
                  <a:pt x="8223" y="3766"/>
                  <a:pt x="7856" y="3895"/>
                </a:cubicBezTo>
                <a:cubicBezTo>
                  <a:pt x="7488" y="4024"/>
                  <a:pt x="7258" y="4204"/>
                  <a:pt x="7258" y="4400"/>
                </a:cubicBezTo>
                <a:lnTo>
                  <a:pt x="7258" y="4630"/>
                </a:lnTo>
                <a:lnTo>
                  <a:pt x="6627" y="4593"/>
                </a:lnTo>
                <a:lnTo>
                  <a:pt x="6627" y="712"/>
                </a:lnTo>
                <a:cubicBezTo>
                  <a:pt x="6627" y="515"/>
                  <a:pt x="6405" y="338"/>
                  <a:pt x="6037" y="210"/>
                </a:cubicBezTo>
                <a:cubicBezTo>
                  <a:pt x="5669" y="81"/>
                  <a:pt x="5156" y="0"/>
                  <a:pt x="4595" y="0"/>
                </a:cubicBezTo>
                <a:lnTo>
                  <a:pt x="4374" y="0"/>
                </a:lnTo>
                <a:close/>
              </a:path>
            </a:pathLst>
          </a:custGeom>
          <a:solidFill>
            <a:schemeClr val="bg1">
              <a:lumMod val="85000"/>
            </a:schemeClr>
          </a:solidFill>
          <a:ln w="12700" cap="flat">
            <a:noFill/>
            <a:miter lim="400000"/>
          </a:ln>
          <a:effectLst/>
        </p:spPr>
        <p:txBody>
          <a:bodyPr wrap="square" lIns="53578" tIns="53578" rIns="53578" bIns="53578" numCol="1" anchor="ctr">
            <a:noAutofit/>
          </a:bodyPr>
          <a:lstStyle/>
          <a:p>
            <a:endParaRPr sz="5063" dirty="0">
              <a:latin typeface="Lato Light" panose="020F0502020204030203" pitchFamily="34" charset="0"/>
            </a:endParaRPr>
          </a:p>
        </p:txBody>
      </p:sp>
      <p:sp>
        <p:nvSpPr>
          <p:cNvPr id="92" name="Rectangle 91">
            <a:extLst>
              <a:ext uri="{FF2B5EF4-FFF2-40B4-BE49-F238E27FC236}">
                <a16:creationId xmlns:a16="http://schemas.microsoft.com/office/drawing/2014/main" id="{CAA46681-1C9C-6C74-ACD5-0BC228C3FF24}"/>
              </a:ext>
              <a:ext uri="{C183D7F6-B498-43B3-948B-1728B52AA6E4}">
                <adec:decorative xmlns:adec="http://schemas.microsoft.com/office/drawing/2017/decorative" val="1"/>
              </a:ext>
            </a:extLst>
          </p:cNvPr>
          <p:cNvSpPr/>
          <p:nvPr/>
        </p:nvSpPr>
        <p:spPr>
          <a:xfrm>
            <a:off x="5728941" y="2198276"/>
            <a:ext cx="763557" cy="763557"/>
          </a:xfrm>
          <a:prstGeom prst="rect">
            <a:avLst/>
          </a:prstGeom>
          <a:blipFill>
            <a:blip r:embed="rId5">
              <a:extLst>
                <a:ext uri="{96DAC541-7B7A-43D3-8B79-37D633B846F1}">
                  <asvg:svgBlip xmlns:asvg="http://schemas.microsoft.com/office/drawing/2016/SVG/main" r:embed="rId6"/>
                </a:ext>
              </a:extLst>
            </a:blip>
            <a:srcRect/>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97" name="Rectangle 96">
            <a:extLst>
              <a:ext uri="{FF2B5EF4-FFF2-40B4-BE49-F238E27FC236}">
                <a16:creationId xmlns:a16="http://schemas.microsoft.com/office/drawing/2014/main" id="{F64DCDFE-6010-C664-8D02-5D70C82928A9}"/>
              </a:ext>
              <a:ext uri="{C183D7F6-B498-43B3-948B-1728B52AA6E4}">
                <adec:decorative xmlns:adec="http://schemas.microsoft.com/office/drawing/2017/decorative" val="1"/>
              </a:ext>
            </a:extLst>
          </p:cNvPr>
          <p:cNvSpPr/>
          <p:nvPr/>
        </p:nvSpPr>
        <p:spPr>
          <a:xfrm>
            <a:off x="8059921" y="2266088"/>
            <a:ext cx="763557" cy="763557"/>
          </a:xfrm>
          <a:prstGeom prst="rect">
            <a:avLst/>
          </a:prstGeom>
          <a:blipFill>
            <a:blip r:embed="rId7">
              <a:extLst>
                <a:ext uri="{96DAC541-7B7A-43D3-8B79-37D633B846F1}">
                  <asvg:svgBlip xmlns:asvg="http://schemas.microsoft.com/office/drawing/2016/SVG/main" r:embed="rId8"/>
                </a:ext>
              </a:extLst>
            </a:blip>
            <a:srcRect/>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2" name="Rectangle 101">
            <a:extLst>
              <a:ext uri="{FF2B5EF4-FFF2-40B4-BE49-F238E27FC236}">
                <a16:creationId xmlns:a16="http://schemas.microsoft.com/office/drawing/2014/main" id="{23B12BFA-F9EF-FD4F-F707-7B446B74D44E}"/>
              </a:ext>
              <a:ext uri="{C183D7F6-B498-43B3-948B-1728B52AA6E4}">
                <adec:decorative xmlns:adec="http://schemas.microsoft.com/office/drawing/2017/decorative" val="1"/>
              </a:ext>
            </a:extLst>
          </p:cNvPr>
          <p:cNvSpPr/>
          <p:nvPr/>
        </p:nvSpPr>
        <p:spPr>
          <a:xfrm>
            <a:off x="10431927" y="2207476"/>
            <a:ext cx="763557" cy="763557"/>
          </a:xfrm>
          <a:prstGeom prst="rect">
            <a:avLst/>
          </a:prstGeom>
          <a:blipFill>
            <a:blip r:embed="rId9">
              <a:extLst>
                <a:ext uri="{96DAC541-7B7A-43D3-8B79-37D633B846F1}">
                  <asvg:svgBlip xmlns:asvg="http://schemas.microsoft.com/office/drawing/2016/SVG/main" r:embed="rId10"/>
                </a:ext>
              </a:extLst>
            </a:blip>
            <a:srcRect/>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 name="TextBox 2">
            <a:extLst>
              <a:ext uri="{FF2B5EF4-FFF2-40B4-BE49-F238E27FC236}">
                <a16:creationId xmlns:a16="http://schemas.microsoft.com/office/drawing/2014/main" id="{EAC53E45-DD22-E5B7-1577-ED7828F16F18}"/>
              </a:ext>
            </a:extLst>
          </p:cNvPr>
          <p:cNvSpPr txBox="1"/>
          <p:nvPr/>
        </p:nvSpPr>
        <p:spPr>
          <a:xfrm>
            <a:off x="636676" y="1545751"/>
            <a:ext cx="1405456" cy="461665"/>
          </a:xfrm>
          <a:prstGeom prst="rect">
            <a:avLst/>
          </a:prstGeom>
          <a:noFill/>
        </p:spPr>
        <p:txBody>
          <a:bodyPr wrap="square" lIns="91440" tIns="45720" rIns="91440" bIns="45720" rtlCol="0" anchor="t">
            <a:spAutoFit/>
          </a:bodyPr>
          <a:lstStyle/>
          <a:p>
            <a:pPr algn="ctr"/>
            <a:r>
              <a:rPr lang="en-US" sz="2400" dirty="0">
                <a:latin typeface="Berlin Sans FB"/>
                <a:ea typeface="ADLaM Display"/>
                <a:cs typeface="ADLaM Display"/>
              </a:rPr>
              <a:t>Lesson 1</a:t>
            </a:r>
          </a:p>
        </p:txBody>
      </p:sp>
      <p:sp>
        <p:nvSpPr>
          <p:cNvPr id="108" name="TextBox 107">
            <a:extLst>
              <a:ext uri="{FF2B5EF4-FFF2-40B4-BE49-F238E27FC236}">
                <a16:creationId xmlns:a16="http://schemas.microsoft.com/office/drawing/2014/main" id="{5E1EE29F-349F-9DDA-B1EF-59A7F3653DED}"/>
              </a:ext>
            </a:extLst>
          </p:cNvPr>
          <p:cNvSpPr txBox="1"/>
          <p:nvPr/>
        </p:nvSpPr>
        <p:spPr>
          <a:xfrm>
            <a:off x="122133" y="3394439"/>
            <a:ext cx="2390134" cy="830997"/>
          </a:xfrm>
          <a:prstGeom prst="rect">
            <a:avLst/>
          </a:prstGeom>
          <a:noFill/>
        </p:spPr>
        <p:txBody>
          <a:bodyPr wrap="square" lIns="91440" tIns="45720" rIns="91440" bIns="45720" rtlCol="0" anchor="t">
            <a:spAutoFit/>
          </a:bodyPr>
          <a:lstStyle/>
          <a:p>
            <a:pPr algn="ctr"/>
            <a:r>
              <a:rPr lang="en-US" sz="2400" dirty="0">
                <a:latin typeface="Berlin Sans FB"/>
                <a:ea typeface="ADLaM Display"/>
                <a:cs typeface="ADLaM Display"/>
              </a:rPr>
              <a:t>FOSSILS AND ENVIRONMENTS</a:t>
            </a:r>
            <a:endParaRPr lang="en-US" dirty="0"/>
          </a:p>
        </p:txBody>
      </p:sp>
      <p:sp>
        <p:nvSpPr>
          <p:cNvPr id="4" name="TextBox 3">
            <a:extLst>
              <a:ext uri="{FF2B5EF4-FFF2-40B4-BE49-F238E27FC236}">
                <a16:creationId xmlns:a16="http://schemas.microsoft.com/office/drawing/2014/main" id="{70CAFE8A-1064-1A2E-1D02-7211C6B4AFE9}"/>
              </a:ext>
            </a:extLst>
          </p:cNvPr>
          <p:cNvSpPr txBox="1"/>
          <p:nvPr/>
        </p:nvSpPr>
        <p:spPr>
          <a:xfrm>
            <a:off x="3046243" y="1514859"/>
            <a:ext cx="1405456" cy="461665"/>
          </a:xfrm>
          <a:prstGeom prst="rect">
            <a:avLst/>
          </a:prstGeom>
          <a:noFill/>
        </p:spPr>
        <p:txBody>
          <a:bodyPr wrap="square" lIns="91440" tIns="45720" rIns="91440" bIns="45720" rtlCol="0" anchor="t">
            <a:spAutoFit/>
          </a:bodyPr>
          <a:lstStyle/>
          <a:p>
            <a:pPr algn="ctr"/>
            <a:r>
              <a:rPr lang="en-US" sz="2400" dirty="0">
                <a:latin typeface="Berlin Sans FB"/>
                <a:ea typeface="ADLaM Display"/>
                <a:cs typeface="ADLaM Display"/>
              </a:rPr>
              <a:t>Lesson 2</a:t>
            </a:r>
          </a:p>
        </p:txBody>
      </p:sp>
      <p:sp>
        <p:nvSpPr>
          <p:cNvPr id="111" name="TextBox 110">
            <a:extLst>
              <a:ext uri="{FF2B5EF4-FFF2-40B4-BE49-F238E27FC236}">
                <a16:creationId xmlns:a16="http://schemas.microsoft.com/office/drawing/2014/main" id="{49342AF0-E3C9-5F5A-97F4-4F3697680D0C}"/>
              </a:ext>
            </a:extLst>
          </p:cNvPr>
          <p:cNvSpPr txBox="1"/>
          <p:nvPr/>
        </p:nvSpPr>
        <p:spPr>
          <a:xfrm>
            <a:off x="2509019" y="3394653"/>
            <a:ext cx="2286362" cy="830997"/>
          </a:xfrm>
          <a:prstGeom prst="rect">
            <a:avLst/>
          </a:prstGeom>
          <a:noFill/>
        </p:spPr>
        <p:txBody>
          <a:bodyPr wrap="square" lIns="91440" tIns="45720" rIns="91440" bIns="45720" rtlCol="0" anchor="t">
            <a:spAutoFit/>
          </a:bodyPr>
          <a:lstStyle/>
          <a:p>
            <a:pPr algn="ctr"/>
            <a:r>
              <a:rPr lang="en-US" sz="2400" dirty="0">
                <a:latin typeface="Berlin Sans FB"/>
                <a:ea typeface="ADLaM Display"/>
                <a:cs typeface="ADLaM Display"/>
              </a:rPr>
              <a:t>HOW DO FOSSILS FORM?</a:t>
            </a:r>
          </a:p>
        </p:txBody>
      </p:sp>
      <p:sp>
        <p:nvSpPr>
          <p:cNvPr id="5" name="TextBox 4">
            <a:extLst>
              <a:ext uri="{FF2B5EF4-FFF2-40B4-BE49-F238E27FC236}">
                <a16:creationId xmlns:a16="http://schemas.microsoft.com/office/drawing/2014/main" id="{26C40F8C-C02C-0B81-C620-434BAECD4D97}"/>
              </a:ext>
            </a:extLst>
          </p:cNvPr>
          <p:cNvSpPr txBox="1"/>
          <p:nvPr/>
        </p:nvSpPr>
        <p:spPr>
          <a:xfrm>
            <a:off x="5424919" y="1514859"/>
            <a:ext cx="1405456" cy="461665"/>
          </a:xfrm>
          <a:prstGeom prst="rect">
            <a:avLst/>
          </a:prstGeom>
          <a:noFill/>
        </p:spPr>
        <p:txBody>
          <a:bodyPr wrap="square" lIns="91440" tIns="45720" rIns="91440" bIns="45720" rtlCol="0" anchor="t">
            <a:spAutoFit/>
          </a:bodyPr>
          <a:lstStyle/>
          <a:p>
            <a:pPr algn="ctr"/>
            <a:r>
              <a:rPr lang="en-US" sz="2400" dirty="0">
                <a:latin typeface="Berlin Sans FB"/>
                <a:ea typeface="ADLaM Display"/>
                <a:cs typeface="ADLaM Display"/>
              </a:rPr>
              <a:t>Lesson 3</a:t>
            </a:r>
          </a:p>
        </p:txBody>
      </p:sp>
      <p:sp>
        <p:nvSpPr>
          <p:cNvPr id="110" name="TextBox 109">
            <a:extLst>
              <a:ext uri="{FF2B5EF4-FFF2-40B4-BE49-F238E27FC236}">
                <a16:creationId xmlns:a16="http://schemas.microsoft.com/office/drawing/2014/main" id="{4753AE82-91C8-49B7-59EC-D7E4B4E95828}"/>
              </a:ext>
            </a:extLst>
          </p:cNvPr>
          <p:cNvSpPr txBox="1"/>
          <p:nvPr/>
        </p:nvSpPr>
        <p:spPr>
          <a:xfrm>
            <a:off x="5060503" y="3394653"/>
            <a:ext cx="2051399" cy="830997"/>
          </a:xfrm>
          <a:prstGeom prst="rect">
            <a:avLst/>
          </a:prstGeom>
          <a:noFill/>
        </p:spPr>
        <p:txBody>
          <a:bodyPr wrap="square" rtlCol="0">
            <a:spAutoFit/>
          </a:bodyPr>
          <a:lstStyle/>
          <a:p>
            <a:pPr algn="ctr"/>
            <a:r>
              <a:rPr lang="en-US" sz="2400">
                <a:latin typeface="Berlin Sans FB" panose="020E0602020502020306" pitchFamily="34" charset="0"/>
                <a:ea typeface="ADLaM Display" panose="02010000000000000000" pitchFamily="2" charset="0"/>
                <a:cs typeface="ADLaM Display" panose="02010000000000000000" pitchFamily="2" charset="0"/>
              </a:rPr>
              <a:t>THE STORY OF A FOSSIL</a:t>
            </a:r>
          </a:p>
        </p:txBody>
      </p:sp>
      <p:sp>
        <p:nvSpPr>
          <p:cNvPr id="6" name="TextBox 5">
            <a:extLst>
              <a:ext uri="{FF2B5EF4-FFF2-40B4-BE49-F238E27FC236}">
                <a16:creationId xmlns:a16="http://schemas.microsoft.com/office/drawing/2014/main" id="{E3992FEA-F81B-09B4-435F-FF0FC078801A}"/>
              </a:ext>
            </a:extLst>
          </p:cNvPr>
          <p:cNvSpPr txBox="1"/>
          <p:nvPr/>
        </p:nvSpPr>
        <p:spPr>
          <a:xfrm>
            <a:off x="7762405" y="1545751"/>
            <a:ext cx="1405456" cy="461665"/>
          </a:xfrm>
          <a:prstGeom prst="rect">
            <a:avLst/>
          </a:prstGeom>
          <a:noFill/>
        </p:spPr>
        <p:txBody>
          <a:bodyPr wrap="square" lIns="91440" tIns="45720" rIns="91440" bIns="45720" rtlCol="0" anchor="t">
            <a:spAutoFit/>
          </a:bodyPr>
          <a:lstStyle/>
          <a:p>
            <a:pPr algn="ctr"/>
            <a:r>
              <a:rPr lang="en-US" sz="2400" dirty="0">
                <a:latin typeface="Berlin Sans FB"/>
                <a:ea typeface="ADLaM Display"/>
                <a:cs typeface="ADLaM Display"/>
              </a:rPr>
              <a:t>Lesson 4</a:t>
            </a:r>
          </a:p>
        </p:txBody>
      </p:sp>
      <p:sp>
        <p:nvSpPr>
          <p:cNvPr id="112" name="TextBox 111">
            <a:extLst>
              <a:ext uri="{FF2B5EF4-FFF2-40B4-BE49-F238E27FC236}">
                <a16:creationId xmlns:a16="http://schemas.microsoft.com/office/drawing/2014/main" id="{A48FC276-8F98-706C-E0AC-291EDE746076}"/>
              </a:ext>
            </a:extLst>
          </p:cNvPr>
          <p:cNvSpPr txBox="1"/>
          <p:nvPr/>
        </p:nvSpPr>
        <p:spPr>
          <a:xfrm>
            <a:off x="7323891" y="3339965"/>
            <a:ext cx="2342509" cy="1200329"/>
          </a:xfrm>
          <a:prstGeom prst="rect">
            <a:avLst/>
          </a:prstGeom>
          <a:noFill/>
        </p:spPr>
        <p:txBody>
          <a:bodyPr wrap="square" rtlCol="0">
            <a:spAutoFit/>
          </a:bodyPr>
          <a:lstStyle/>
          <a:p>
            <a:pPr algn="ctr"/>
            <a:r>
              <a:rPr lang="en-US" sz="2400">
                <a:latin typeface="Berlin Sans FB" panose="020E0602020502020306" pitchFamily="34" charset="0"/>
                <a:ea typeface="ADLaM Display" panose="02010000000000000000" pitchFamily="2" charset="0"/>
                <a:cs typeface="ADLaM Display" panose="02010000000000000000" pitchFamily="2" charset="0"/>
              </a:rPr>
              <a:t>WHERE WAS MICHIGAN IN THE PAST?</a:t>
            </a:r>
          </a:p>
        </p:txBody>
      </p:sp>
      <p:sp>
        <p:nvSpPr>
          <p:cNvPr id="7" name="TextBox 6">
            <a:extLst>
              <a:ext uri="{FF2B5EF4-FFF2-40B4-BE49-F238E27FC236}">
                <a16:creationId xmlns:a16="http://schemas.microsoft.com/office/drawing/2014/main" id="{412E349A-AED1-E39F-7327-D9C686BB5AC7}"/>
              </a:ext>
            </a:extLst>
          </p:cNvPr>
          <p:cNvSpPr txBox="1"/>
          <p:nvPr/>
        </p:nvSpPr>
        <p:spPr>
          <a:xfrm>
            <a:off x="10089594" y="1514859"/>
            <a:ext cx="1405456" cy="461665"/>
          </a:xfrm>
          <a:prstGeom prst="rect">
            <a:avLst/>
          </a:prstGeom>
          <a:noFill/>
        </p:spPr>
        <p:txBody>
          <a:bodyPr wrap="square" lIns="91440" tIns="45720" rIns="91440" bIns="45720" rtlCol="0" anchor="t">
            <a:spAutoFit/>
          </a:bodyPr>
          <a:lstStyle/>
          <a:p>
            <a:pPr algn="ctr"/>
            <a:r>
              <a:rPr lang="en-US" sz="2400" dirty="0">
                <a:latin typeface="Berlin Sans FB"/>
                <a:ea typeface="ADLaM Display"/>
                <a:cs typeface="ADLaM Display"/>
              </a:rPr>
              <a:t>Lesson 5</a:t>
            </a:r>
          </a:p>
        </p:txBody>
      </p:sp>
      <p:sp>
        <p:nvSpPr>
          <p:cNvPr id="113" name="TextBox 112">
            <a:extLst>
              <a:ext uri="{FF2B5EF4-FFF2-40B4-BE49-F238E27FC236}">
                <a16:creationId xmlns:a16="http://schemas.microsoft.com/office/drawing/2014/main" id="{261BFC22-A46E-6537-458C-5400ED678A35}"/>
              </a:ext>
            </a:extLst>
          </p:cNvPr>
          <p:cNvSpPr txBox="1"/>
          <p:nvPr/>
        </p:nvSpPr>
        <p:spPr>
          <a:xfrm>
            <a:off x="9946220" y="3313252"/>
            <a:ext cx="1961510" cy="1200329"/>
          </a:xfrm>
          <a:prstGeom prst="rect">
            <a:avLst/>
          </a:prstGeom>
          <a:noFill/>
        </p:spPr>
        <p:txBody>
          <a:bodyPr wrap="square" rtlCol="0">
            <a:spAutoFit/>
          </a:bodyPr>
          <a:lstStyle/>
          <a:p>
            <a:pPr algn="ctr"/>
            <a:r>
              <a:rPr lang="en-US" sz="2400">
                <a:latin typeface="Berlin Sans FB" panose="020E0602020502020306" pitchFamily="34" charset="0"/>
                <a:ea typeface="ADLaM Display" panose="02010000000000000000" pitchFamily="2" charset="0"/>
                <a:cs typeface="ADLaM Display" panose="02010000000000000000" pitchFamily="2" charset="0"/>
              </a:rPr>
              <a:t>COMMON FOSSILS IN MICHIGAN</a:t>
            </a:r>
          </a:p>
        </p:txBody>
      </p:sp>
      <p:sp>
        <p:nvSpPr>
          <p:cNvPr id="115" name="Shape 46483">
            <a:extLst>
              <a:ext uri="{FF2B5EF4-FFF2-40B4-BE49-F238E27FC236}">
                <a16:creationId xmlns:a16="http://schemas.microsoft.com/office/drawing/2014/main" id="{616B9320-9F21-C356-0606-BF9CF64F4BC8}"/>
              </a:ext>
              <a:ext uri="{C183D7F6-B498-43B3-948B-1728B52AA6E4}">
                <adec:decorative xmlns:adec="http://schemas.microsoft.com/office/drawing/2017/decorative" val="1"/>
              </a:ext>
            </a:extLst>
          </p:cNvPr>
          <p:cNvSpPr/>
          <p:nvPr/>
        </p:nvSpPr>
        <p:spPr>
          <a:xfrm>
            <a:off x="3175530" y="4494752"/>
            <a:ext cx="942168" cy="2395383"/>
          </a:xfrm>
          <a:custGeom>
            <a:avLst/>
            <a:gdLst/>
            <a:ahLst/>
            <a:cxnLst>
              <a:cxn ang="0">
                <a:pos x="wd2" y="hd2"/>
              </a:cxn>
              <a:cxn ang="5400000">
                <a:pos x="wd2" y="hd2"/>
              </a:cxn>
              <a:cxn ang="10800000">
                <a:pos x="wd2" y="hd2"/>
              </a:cxn>
              <a:cxn ang="16200000">
                <a:pos x="wd2" y="hd2"/>
              </a:cxn>
            </a:cxnLst>
            <a:rect l="0" t="0" r="r" b="b"/>
            <a:pathLst>
              <a:path w="21523" h="21584" extrusionOk="0">
                <a:moveTo>
                  <a:pt x="10411" y="3"/>
                </a:moveTo>
                <a:cubicBezTo>
                  <a:pt x="9856" y="-16"/>
                  <a:pt x="9330" y="39"/>
                  <a:pt x="8926" y="147"/>
                </a:cubicBezTo>
                <a:cubicBezTo>
                  <a:pt x="8523" y="254"/>
                  <a:pt x="8242" y="414"/>
                  <a:pt x="8184" y="598"/>
                </a:cubicBezTo>
                <a:lnTo>
                  <a:pt x="7376" y="5631"/>
                </a:lnTo>
                <a:lnTo>
                  <a:pt x="6568" y="5599"/>
                </a:lnTo>
                <a:lnTo>
                  <a:pt x="4757" y="1849"/>
                </a:lnTo>
                <a:cubicBezTo>
                  <a:pt x="4699" y="1665"/>
                  <a:pt x="4425" y="1506"/>
                  <a:pt x="4023" y="1398"/>
                </a:cubicBezTo>
                <a:cubicBezTo>
                  <a:pt x="3621" y="1290"/>
                  <a:pt x="3094" y="1233"/>
                  <a:pt x="2538" y="1252"/>
                </a:cubicBezTo>
                <a:lnTo>
                  <a:pt x="2318" y="1260"/>
                </a:lnTo>
                <a:cubicBezTo>
                  <a:pt x="1762" y="1280"/>
                  <a:pt x="1281" y="1373"/>
                  <a:pt x="955" y="1506"/>
                </a:cubicBezTo>
                <a:cubicBezTo>
                  <a:pt x="629" y="1639"/>
                  <a:pt x="456" y="1811"/>
                  <a:pt x="515" y="1995"/>
                </a:cubicBezTo>
                <a:lnTo>
                  <a:pt x="2832" y="7412"/>
                </a:lnTo>
                <a:cubicBezTo>
                  <a:pt x="1722" y="7352"/>
                  <a:pt x="631" y="7551"/>
                  <a:pt x="188" y="7893"/>
                </a:cubicBezTo>
                <a:cubicBezTo>
                  <a:pt x="-17" y="8052"/>
                  <a:pt x="-61" y="8233"/>
                  <a:pt x="90" y="8407"/>
                </a:cubicBezTo>
                <a:cubicBezTo>
                  <a:pt x="754" y="9197"/>
                  <a:pt x="1577" y="9972"/>
                  <a:pt x="2538" y="10729"/>
                </a:cubicBezTo>
                <a:cubicBezTo>
                  <a:pt x="3071" y="11149"/>
                  <a:pt x="3655" y="11561"/>
                  <a:pt x="4252" y="11972"/>
                </a:cubicBezTo>
                <a:cubicBezTo>
                  <a:pt x="4762" y="12323"/>
                  <a:pt x="5338" y="12691"/>
                  <a:pt x="5912" y="13045"/>
                </a:cubicBezTo>
                <a:lnTo>
                  <a:pt x="5239" y="21584"/>
                </a:lnTo>
                <a:lnTo>
                  <a:pt x="18399" y="21584"/>
                </a:lnTo>
                <a:lnTo>
                  <a:pt x="17723" y="13048"/>
                </a:lnTo>
                <a:cubicBezTo>
                  <a:pt x="18349" y="12671"/>
                  <a:pt x="18949" y="12295"/>
                  <a:pt x="19539" y="11916"/>
                </a:cubicBezTo>
                <a:cubicBezTo>
                  <a:pt x="20041" y="11594"/>
                  <a:pt x="20543" y="11266"/>
                  <a:pt x="20871" y="10910"/>
                </a:cubicBezTo>
                <a:cubicBezTo>
                  <a:pt x="21286" y="10459"/>
                  <a:pt x="21353" y="9980"/>
                  <a:pt x="21401" y="9507"/>
                </a:cubicBezTo>
                <a:cubicBezTo>
                  <a:pt x="21510" y="8453"/>
                  <a:pt x="21539" y="7399"/>
                  <a:pt x="21516" y="6345"/>
                </a:cubicBezTo>
                <a:cubicBezTo>
                  <a:pt x="21512" y="6160"/>
                  <a:pt x="21294" y="5993"/>
                  <a:pt x="20928" y="5872"/>
                </a:cubicBezTo>
                <a:cubicBezTo>
                  <a:pt x="20562" y="5750"/>
                  <a:pt x="20051" y="5674"/>
                  <a:pt x="19492" y="5674"/>
                </a:cubicBezTo>
                <a:lnTo>
                  <a:pt x="19272" y="5674"/>
                </a:lnTo>
                <a:cubicBezTo>
                  <a:pt x="18712" y="5671"/>
                  <a:pt x="18203" y="5747"/>
                  <a:pt x="17844" y="5872"/>
                </a:cubicBezTo>
                <a:cubicBezTo>
                  <a:pt x="17633" y="5945"/>
                  <a:pt x="17486" y="6033"/>
                  <a:pt x="17395" y="6131"/>
                </a:cubicBezTo>
                <a:lnTo>
                  <a:pt x="16628" y="6085"/>
                </a:lnTo>
                <a:lnTo>
                  <a:pt x="16628" y="5826"/>
                </a:lnTo>
                <a:cubicBezTo>
                  <a:pt x="16628" y="5640"/>
                  <a:pt x="16399" y="5471"/>
                  <a:pt x="16033" y="5350"/>
                </a:cubicBezTo>
                <a:cubicBezTo>
                  <a:pt x="15667" y="5229"/>
                  <a:pt x="15164" y="5155"/>
                  <a:pt x="14605" y="5155"/>
                </a:cubicBezTo>
                <a:lnTo>
                  <a:pt x="14385" y="5155"/>
                </a:lnTo>
                <a:cubicBezTo>
                  <a:pt x="13826" y="5156"/>
                  <a:pt x="13324" y="5229"/>
                  <a:pt x="12957" y="5350"/>
                </a:cubicBezTo>
                <a:cubicBezTo>
                  <a:pt x="12542" y="5487"/>
                  <a:pt x="12306" y="5683"/>
                  <a:pt x="12361" y="5890"/>
                </a:cubicBezTo>
                <a:lnTo>
                  <a:pt x="11594" y="5858"/>
                </a:lnTo>
                <a:lnTo>
                  <a:pt x="12435" y="747"/>
                </a:lnTo>
                <a:cubicBezTo>
                  <a:pt x="12493" y="563"/>
                  <a:pt x="12321" y="388"/>
                  <a:pt x="11994" y="255"/>
                </a:cubicBezTo>
                <a:cubicBezTo>
                  <a:pt x="11668" y="121"/>
                  <a:pt x="11187" y="28"/>
                  <a:pt x="10632" y="9"/>
                </a:cubicBezTo>
                <a:lnTo>
                  <a:pt x="10411" y="3"/>
                </a:lnTo>
                <a:close/>
              </a:path>
            </a:pathLst>
          </a:custGeom>
          <a:solidFill>
            <a:schemeClr val="bg1">
              <a:lumMod val="85000"/>
            </a:schemeClr>
          </a:solidFill>
          <a:ln w="12700" cap="flat">
            <a:noFill/>
            <a:miter lim="400000"/>
          </a:ln>
          <a:effectLst/>
        </p:spPr>
        <p:txBody>
          <a:bodyPr wrap="square" lIns="53578" tIns="53578" rIns="53578" bIns="53578" numCol="1" anchor="ctr">
            <a:noAutofit/>
          </a:bodyPr>
          <a:lstStyle/>
          <a:p>
            <a:endParaRPr sz="5063" dirty="0">
              <a:latin typeface="Lato Light" panose="020F0502020204030203" pitchFamily="34" charset="0"/>
            </a:endParaRPr>
          </a:p>
        </p:txBody>
      </p:sp>
      <p:sp>
        <p:nvSpPr>
          <p:cNvPr id="116" name="Shape 46484">
            <a:extLst>
              <a:ext uri="{FF2B5EF4-FFF2-40B4-BE49-F238E27FC236}">
                <a16:creationId xmlns:a16="http://schemas.microsoft.com/office/drawing/2014/main" id="{4A520585-27FD-CC4D-250B-232D1B840B24}"/>
              </a:ext>
              <a:ext uri="{C183D7F6-B498-43B3-948B-1728B52AA6E4}">
                <adec:decorative xmlns:adec="http://schemas.microsoft.com/office/drawing/2017/decorative" val="1"/>
              </a:ext>
            </a:extLst>
          </p:cNvPr>
          <p:cNvSpPr/>
          <p:nvPr/>
        </p:nvSpPr>
        <p:spPr>
          <a:xfrm>
            <a:off x="8040713" y="4478684"/>
            <a:ext cx="965897" cy="2395383"/>
          </a:xfrm>
          <a:custGeom>
            <a:avLst/>
            <a:gdLst/>
            <a:ahLst/>
            <a:cxnLst>
              <a:cxn ang="0">
                <a:pos x="wd2" y="hd2"/>
              </a:cxn>
              <a:cxn ang="5400000">
                <a:pos x="wd2" y="hd2"/>
              </a:cxn>
              <a:cxn ang="10800000">
                <a:pos x="wd2" y="hd2"/>
              </a:cxn>
              <a:cxn ang="16200000">
                <a:pos x="wd2" y="hd2"/>
              </a:cxn>
            </a:cxnLst>
            <a:rect l="0" t="0" r="r" b="b"/>
            <a:pathLst>
              <a:path w="21489" h="21585" extrusionOk="0">
                <a:moveTo>
                  <a:pt x="9556" y="3"/>
                </a:moveTo>
                <a:cubicBezTo>
                  <a:pt x="9046" y="-15"/>
                  <a:pt x="8562" y="37"/>
                  <a:pt x="8191" y="138"/>
                </a:cubicBezTo>
                <a:cubicBezTo>
                  <a:pt x="7821" y="240"/>
                  <a:pt x="7563" y="388"/>
                  <a:pt x="7509" y="562"/>
                </a:cubicBezTo>
                <a:lnTo>
                  <a:pt x="6766" y="5345"/>
                </a:lnTo>
                <a:lnTo>
                  <a:pt x="6023" y="5316"/>
                </a:lnTo>
                <a:lnTo>
                  <a:pt x="4365" y="1743"/>
                </a:lnTo>
                <a:cubicBezTo>
                  <a:pt x="4311" y="1569"/>
                  <a:pt x="4060" y="1418"/>
                  <a:pt x="3691" y="1317"/>
                </a:cubicBezTo>
                <a:cubicBezTo>
                  <a:pt x="3322" y="1215"/>
                  <a:pt x="2836" y="1160"/>
                  <a:pt x="2327" y="1179"/>
                </a:cubicBezTo>
                <a:lnTo>
                  <a:pt x="2128" y="1187"/>
                </a:lnTo>
                <a:cubicBezTo>
                  <a:pt x="1618" y="1206"/>
                  <a:pt x="1174" y="1294"/>
                  <a:pt x="875" y="1419"/>
                </a:cubicBezTo>
                <a:cubicBezTo>
                  <a:pt x="577" y="1545"/>
                  <a:pt x="416" y="1704"/>
                  <a:pt x="470" y="1878"/>
                </a:cubicBezTo>
                <a:lnTo>
                  <a:pt x="2594" y="6982"/>
                </a:lnTo>
                <a:cubicBezTo>
                  <a:pt x="1576" y="6925"/>
                  <a:pt x="582" y="7112"/>
                  <a:pt x="176" y="7434"/>
                </a:cubicBezTo>
                <a:cubicBezTo>
                  <a:pt x="-12" y="7583"/>
                  <a:pt x="-58" y="7755"/>
                  <a:pt x="81" y="7919"/>
                </a:cubicBezTo>
                <a:cubicBezTo>
                  <a:pt x="549" y="8678"/>
                  <a:pt x="1306" y="9415"/>
                  <a:pt x="2327" y="10108"/>
                </a:cubicBezTo>
                <a:cubicBezTo>
                  <a:pt x="2979" y="10551"/>
                  <a:pt x="3698" y="10988"/>
                  <a:pt x="4127" y="11463"/>
                </a:cubicBezTo>
                <a:cubicBezTo>
                  <a:pt x="4236" y="11583"/>
                  <a:pt x="4324" y="11705"/>
                  <a:pt x="4391" y="11828"/>
                </a:cubicBezTo>
                <a:cubicBezTo>
                  <a:pt x="4446" y="12001"/>
                  <a:pt x="4494" y="12173"/>
                  <a:pt x="4534" y="12345"/>
                </a:cubicBezTo>
                <a:cubicBezTo>
                  <a:pt x="4895" y="13874"/>
                  <a:pt x="4697" y="15410"/>
                  <a:pt x="4488" y="16942"/>
                </a:cubicBezTo>
                <a:cubicBezTo>
                  <a:pt x="4277" y="18490"/>
                  <a:pt x="4054" y="20037"/>
                  <a:pt x="3821" y="21585"/>
                </a:cubicBezTo>
                <a:lnTo>
                  <a:pt x="17745" y="21585"/>
                </a:lnTo>
                <a:cubicBezTo>
                  <a:pt x="17559" y="18474"/>
                  <a:pt x="17374" y="15363"/>
                  <a:pt x="17188" y="12252"/>
                </a:cubicBezTo>
                <a:cubicBezTo>
                  <a:pt x="17180" y="12109"/>
                  <a:pt x="17171" y="11966"/>
                  <a:pt x="17163" y="11824"/>
                </a:cubicBezTo>
                <a:cubicBezTo>
                  <a:pt x="17322" y="11658"/>
                  <a:pt x="17497" y="11493"/>
                  <a:pt x="17689" y="11331"/>
                </a:cubicBezTo>
                <a:cubicBezTo>
                  <a:pt x="18073" y="11007"/>
                  <a:pt x="18523" y="10692"/>
                  <a:pt x="18859" y="10355"/>
                </a:cubicBezTo>
                <a:cubicBezTo>
                  <a:pt x="19475" y="9738"/>
                  <a:pt x="19658" y="9079"/>
                  <a:pt x="19861" y="8427"/>
                </a:cubicBezTo>
                <a:cubicBezTo>
                  <a:pt x="20119" y="7599"/>
                  <a:pt x="20433" y="6772"/>
                  <a:pt x="20716" y="5944"/>
                </a:cubicBezTo>
                <a:cubicBezTo>
                  <a:pt x="20992" y="5135"/>
                  <a:pt x="21243" y="4325"/>
                  <a:pt x="21467" y="3514"/>
                </a:cubicBezTo>
                <a:cubicBezTo>
                  <a:pt x="21542" y="3343"/>
                  <a:pt x="21426" y="3176"/>
                  <a:pt x="21165" y="3041"/>
                </a:cubicBezTo>
                <a:cubicBezTo>
                  <a:pt x="20941" y="2926"/>
                  <a:pt x="20612" y="2834"/>
                  <a:pt x="20206" y="2783"/>
                </a:cubicBezTo>
                <a:lnTo>
                  <a:pt x="20241" y="2771"/>
                </a:lnTo>
                <a:cubicBezTo>
                  <a:pt x="19736" y="2741"/>
                  <a:pt x="19241" y="2781"/>
                  <a:pt x="18850" y="2874"/>
                </a:cubicBezTo>
                <a:cubicBezTo>
                  <a:pt x="18460" y="2967"/>
                  <a:pt x="18179" y="3111"/>
                  <a:pt x="18090" y="3282"/>
                </a:cubicBezTo>
                <a:lnTo>
                  <a:pt x="16060" y="5809"/>
                </a:lnTo>
                <a:lnTo>
                  <a:pt x="15430" y="5777"/>
                </a:lnTo>
                <a:lnTo>
                  <a:pt x="15438" y="5774"/>
                </a:lnTo>
                <a:lnTo>
                  <a:pt x="15274" y="5768"/>
                </a:lnTo>
                <a:lnTo>
                  <a:pt x="17373" y="1684"/>
                </a:lnTo>
                <a:cubicBezTo>
                  <a:pt x="17462" y="1512"/>
                  <a:pt x="17343" y="1343"/>
                  <a:pt x="17071" y="1211"/>
                </a:cubicBezTo>
                <a:cubicBezTo>
                  <a:pt x="16799" y="1079"/>
                  <a:pt x="16375" y="983"/>
                  <a:pt x="15870" y="952"/>
                </a:cubicBezTo>
                <a:lnTo>
                  <a:pt x="15672" y="941"/>
                </a:lnTo>
                <a:cubicBezTo>
                  <a:pt x="15167" y="910"/>
                  <a:pt x="14680" y="953"/>
                  <a:pt x="14290" y="1046"/>
                </a:cubicBezTo>
                <a:cubicBezTo>
                  <a:pt x="13899" y="1140"/>
                  <a:pt x="13610" y="1283"/>
                  <a:pt x="13521" y="1455"/>
                </a:cubicBezTo>
                <a:lnTo>
                  <a:pt x="11405" y="5571"/>
                </a:lnTo>
                <a:lnTo>
                  <a:pt x="10636" y="5539"/>
                </a:lnTo>
                <a:lnTo>
                  <a:pt x="11405" y="703"/>
                </a:lnTo>
                <a:cubicBezTo>
                  <a:pt x="11458" y="529"/>
                  <a:pt x="11307" y="364"/>
                  <a:pt x="11007" y="238"/>
                </a:cubicBezTo>
                <a:cubicBezTo>
                  <a:pt x="10708" y="112"/>
                  <a:pt x="10265" y="24"/>
                  <a:pt x="9755" y="6"/>
                </a:cubicBezTo>
                <a:lnTo>
                  <a:pt x="9556" y="3"/>
                </a:lnTo>
                <a:close/>
              </a:path>
            </a:pathLst>
          </a:custGeom>
          <a:solidFill>
            <a:schemeClr val="bg1">
              <a:lumMod val="85000"/>
            </a:schemeClr>
          </a:solidFill>
          <a:ln w="12700" cap="flat">
            <a:noFill/>
            <a:miter lim="400000"/>
          </a:ln>
          <a:effectLst/>
        </p:spPr>
        <p:txBody>
          <a:bodyPr wrap="square" lIns="53578" tIns="53578" rIns="53578" bIns="53578" numCol="1" anchor="ctr">
            <a:noAutofit/>
          </a:bodyPr>
          <a:lstStyle/>
          <a:p>
            <a:endParaRPr sz="5063" dirty="0">
              <a:latin typeface="Lato Light" panose="020F0502020204030203" pitchFamily="34" charset="0"/>
            </a:endParaRPr>
          </a:p>
        </p:txBody>
      </p:sp>
      <p:sp>
        <p:nvSpPr>
          <p:cNvPr id="117" name="Shape 46485">
            <a:extLst>
              <a:ext uri="{FF2B5EF4-FFF2-40B4-BE49-F238E27FC236}">
                <a16:creationId xmlns:a16="http://schemas.microsoft.com/office/drawing/2014/main" id="{6B6CA409-BC88-1227-4ABF-C2A770D0289D}"/>
              </a:ext>
              <a:ext uri="{C183D7F6-B498-43B3-948B-1728B52AA6E4}">
                <adec:decorative xmlns:adec="http://schemas.microsoft.com/office/drawing/2017/decorative" val="1"/>
              </a:ext>
            </a:extLst>
          </p:cNvPr>
          <p:cNvSpPr/>
          <p:nvPr/>
        </p:nvSpPr>
        <p:spPr>
          <a:xfrm>
            <a:off x="10240585" y="4470650"/>
            <a:ext cx="1228617" cy="2395413"/>
          </a:xfrm>
          <a:custGeom>
            <a:avLst/>
            <a:gdLst/>
            <a:ahLst/>
            <a:cxnLst>
              <a:cxn ang="0">
                <a:pos x="wd2" y="hd2"/>
              </a:cxn>
              <a:cxn ang="5400000">
                <a:pos x="wd2" y="hd2"/>
              </a:cxn>
              <a:cxn ang="10800000">
                <a:pos x="wd2" y="hd2"/>
              </a:cxn>
              <a:cxn ang="16200000">
                <a:pos x="wd2" y="hd2"/>
              </a:cxn>
            </a:cxnLst>
            <a:rect l="0" t="0" r="r" b="b"/>
            <a:pathLst>
              <a:path w="21522" h="21585" extrusionOk="0">
                <a:moveTo>
                  <a:pt x="12120" y="3"/>
                </a:moveTo>
                <a:cubicBezTo>
                  <a:pt x="11719" y="-15"/>
                  <a:pt x="11337" y="40"/>
                  <a:pt x="11046" y="141"/>
                </a:cubicBezTo>
                <a:cubicBezTo>
                  <a:pt x="10754" y="243"/>
                  <a:pt x="10557" y="391"/>
                  <a:pt x="10515" y="564"/>
                </a:cubicBezTo>
                <a:lnTo>
                  <a:pt x="9930" y="5345"/>
                </a:lnTo>
                <a:lnTo>
                  <a:pt x="9345" y="5316"/>
                </a:lnTo>
                <a:lnTo>
                  <a:pt x="8040" y="1743"/>
                </a:lnTo>
                <a:cubicBezTo>
                  <a:pt x="7998" y="1569"/>
                  <a:pt x="7800" y="1418"/>
                  <a:pt x="7509" y="1317"/>
                </a:cubicBezTo>
                <a:cubicBezTo>
                  <a:pt x="7219" y="1215"/>
                  <a:pt x="6836" y="1160"/>
                  <a:pt x="6435" y="1179"/>
                </a:cubicBezTo>
                <a:lnTo>
                  <a:pt x="6272" y="1187"/>
                </a:lnTo>
                <a:cubicBezTo>
                  <a:pt x="5870" y="1206"/>
                  <a:pt x="5528" y="1294"/>
                  <a:pt x="5292" y="1419"/>
                </a:cubicBezTo>
                <a:cubicBezTo>
                  <a:pt x="5057" y="1545"/>
                  <a:pt x="4930" y="1707"/>
                  <a:pt x="4973" y="1881"/>
                </a:cubicBezTo>
                <a:cubicBezTo>
                  <a:pt x="5170" y="2880"/>
                  <a:pt x="5458" y="3876"/>
                  <a:pt x="5836" y="4866"/>
                </a:cubicBezTo>
                <a:cubicBezTo>
                  <a:pt x="6102" y="5562"/>
                  <a:pt x="6417" y="6255"/>
                  <a:pt x="6700" y="6949"/>
                </a:cubicBezTo>
                <a:cubicBezTo>
                  <a:pt x="6771" y="7124"/>
                  <a:pt x="6841" y="7300"/>
                  <a:pt x="6727" y="7469"/>
                </a:cubicBezTo>
                <a:cubicBezTo>
                  <a:pt x="6670" y="7555"/>
                  <a:pt x="6567" y="7632"/>
                  <a:pt x="6401" y="7687"/>
                </a:cubicBezTo>
                <a:cubicBezTo>
                  <a:pt x="5957" y="7832"/>
                  <a:pt x="5433" y="7764"/>
                  <a:pt x="4993" y="7613"/>
                </a:cubicBezTo>
                <a:cubicBezTo>
                  <a:pt x="4584" y="7473"/>
                  <a:pt x="4220" y="7272"/>
                  <a:pt x="3864" y="7087"/>
                </a:cubicBezTo>
                <a:cubicBezTo>
                  <a:pt x="3502" y="6900"/>
                  <a:pt x="3056" y="6746"/>
                  <a:pt x="2592" y="6606"/>
                </a:cubicBezTo>
                <a:cubicBezTo>
                  <a:pt x="2269" y="6508"/>
                  <a:pt x="1934" y="6418"/>
                  <a:pt x="1552" y="6400"/>
                </a:cubicBezTo>
                <a:cubicBezTo>
                  <a:pt x="1149" y="6381"/>
                  <a:pt x="733" y="6448"/>
                  <a:pt x="436" y="6573"/>
                </a:cubicBezTo>
                <a:cubicBezTo>
                  <a:pt x="114" y="6710"/>
                  <a:pt x="-36" y="6896"/>
                  <a:pt x="8" y="7079"/>
                </a:cubicBezTo>
                <a:cubicBezTo>
                  <a:pt x="49" y="7247"/>
                  <a:pt x="260" y="7398"/>
                  <a:pt x="484" y="7549"/>
                </a:cubicBezTo>
                <a:cubicBezTo>
                  <a:pt x="2483" y="8895"/>
                  <a:pt x="4829" y="10135"/>
                  <a:pt x="7232" y="11350"/>
                </a:cubicBezTo>
                <a:cubicBezTo>
                  <a:pt x="7497" y="11485"/>
                  <a:pt x="7768" y="11618"/>
                  <a:pt x="7978" y="11770"/>
                </a:cubicBezTo>
                <a:cubicBezTo>
                  <a:pt x="8261" y="11974"/>
                  <a:pt x="8428" y="12204"/>
                  <a:pt x="8467" y="12442"/>
                </a:cubicBezTo>
                <a:lnTo>
                  <a:pt x="7917" y="21585"/>
                </a:lnTo>
                <a:lnTo>
                  <a:pt x="18880" y="21585"/>
                </a:lnTo>
                <a:lnTo>
                  <a:pt x="18282" y="11742"/>
                </a:lnTo>
                <a:cubicBezTo>
                  <a:pt x="18531" y="11452"/>
                  <a:pt x="18784" y="11162"/>
                  <a:pt x="19043" y="10872"/>
                </a:cubicBezTo>
                <a:cubicBezTo>
                  <a:pt x="19269" y="10621"/>
                  <a:pt x="19501" y="10368"/>
                  <a:pt x="19669" y="10105"/>
                </a:cubicBezTo>
                <a:cubicBezTo>
                  <a:pt x="19956" y="9656"/>
                  <a:pt x="20056" y="9187"/>
                  <a:pt x="20159" y="8721"/>
                </a:cubicBezTo>
                <a:cubicBezTo>
                  <a:pt x="20351" y="7851"/>
                  <a:pt x="20565" y="6981"/>
                  <a:pt x="20791" y="6112"/>
                </a:cubicBezTo>
                <a:cubicBezTo>
                  <a:pt x="21017" y="5246"/>
                  <a:pt x="21255" y="4380"/>
                  <a:pt x="21505" y="3514"/>
                </a:cubicBezTo>
                <a:cubicBezTo>
                  <a:pt x="21564" y="3343"/>
                  <a:pt x="21466" y="3179"/>
                  <a:pt x="21260" y="3044"/>
                </a:cubicBezTo>
                <a:cubicBezTo>
                  <a:pt x="21084" y="2929"/>
                  <a:pt x="20825" y="2834"/>
                  <a:pt x="20506" y="2783"/>
                </a:cubicBezTo>
                <a:lnTo>
                  <a:pt x="20540" y="2771"/>
                </a:lnTo>
                <a:cubicBezTo>
                  <a:pt x="20142" y="2741"/>
                  <a:pt x="19752" y="2781"/>
                  <a:pt x="19445" y="2874"/>
                </a:cubicBezTo>
                <a:cubicBezTo>
                  <a:pt x="19137" y="2967"/>
                  <a:pt x="18909" y="3111"/>
                  <a:pt x="18839" y="3282"/>
                </a:cubicBezTo>
                <a:lnTo>
                  <a:pt x="17241" y="5809"/>
                </a:lnTo>
                <a:lnTo>
                  <a:pt x="16752" y="5777"/>
                </a:lnTo>
                <a:lnTo>
                  <a:pt x="16622" y="5768"/>
                </a:lnTo>
                <a:lnTo>
                  <a:pt x="18282" y="1684"/>
                </a:lnTo>
                <a:cubicBezTo>
                  <a:pt x="18352" y="1512"/>
                  <a:pt x="18251" y="1346"/>
                  <a:pt x="18037" y="1214"/>
                </a:cubicBezTo>
                <a:cubicBezTo>
                  <a:pt x="17823" y="1082"/>
                  <a:pt x="17496" y="983"/>
                  <a:pt x="17098" y="952"/>
                </a:cubicBezTo>
                <a:lnTo>
                  <a:pt x="16942" y="941"/>
                </a:lnTo>
                <a:cubicBezTo>
                  <a:pt x="16544" y="910"/>
                  <a:pt x="16161" y="953"/>
                  <a:pt x="15854" y="1046"/>
                </a:cubicBezTo>
                <a:cubicBezTo>
                  <a:pt x="15546" y="1140"/>
                  <a:pt x="15319" y="1283"/>
                  <a:pt x="15249" y="1455"/>
                </a:cubicBezTo>
                <a:lnTo>
                  <a:pt x="13582" y="5571"/>
                </a:lnTo>
                <a:lnTo>
                  <a:pt x="12977" y="5539"/>
                </a:lnTo>
                <a:lnTo>
                  <a:pt x="13582" y="703"/>
                </a:lnTo>
                <a:cubicBezTo>
                  <a:pt x="13625" y="529"/>
                  <a:pt x="13499" y="364"/>
                  <a:pt x="13263" y="238"/>
                </a:cubicBezTo>
                <a:cubicBezTo>
                  <a:pt x="13027" y="112"/>
                  <a:pt x="12685" y="27"/>
                  <a:pt x="12283" y="9"/>
                </a:cubicBezTo>
                <a:lnTo>
                  <a:pt x="12120" y="3"/>
                </a:lnTo>
                <a:close/>
              </a:path>
            </a:pathLst>
          </a:custGeom>
          <a:solidFill>
            <a:schemeClr val="bg1">
              <a:lumMod val="85000"/>
            </a:schemeClr>
          </a:solidFill>
          <a:ln w="12700" cap="flat">
            <a:noFill/>
            <a:miter lim="400000"/>
          </a:ln>
          <a:effectLst/>
        </p:spPr>
        <p:txBody>
          <a:bodyPr wrap="square" lIns="53578" tIns="53578" rIns="53578" bIns="53578" numCol="1" anchor="ctr">
            <a:noAutofit/>
          </a:bodyPr>
          <a:lstStyle/>
          <a:p>
            <a:endParaRPr sz="5063" dirty="0">
              <a:latin typeface="Lato Light" panose="020F0502020204030203" pitchFamily="34" charset="0"/>
            </a:endParaRPr>
          </a:p>
        </p:txBody>
      </p:sp>
      <p:sp>
        <p:nvSpPr>
          <p:cNvPr id="118" name="Shape 46486">
            <a:extLst>
              <a:ext uri="{FF2B5EF4-FFF2-40B4-BE49-F238E27FC236}">
                <a16:creationId xmlns:a16="http://schemas.microsoft.com/office/drawing/2014/main" id="{EC51E6A4-2F03-9945-084C-DD18E79F5B01}"/>
              </a:ext>
              <a:ext uri="{C183D7F6-B498-43B3-948B-1728B52AA6E4}">
                <adec:decorative xmlns:adec="http://schemas.microsoft.com/office/drawing/2017/decorative" val="1"/>
              </a:ext>
            </a:extLst>
          </p:cNvPr>
          <p:cNvSpPr/>
          <p:nvPr/>
        </p:nvSpPr>
        <p:spPr>
          <a:xfrm>
            <a:off x="5562080" y="4470650"/>
            <a:ext cx="944169" cy="2395383"/>
          </a:xfrm>
          <a:custGeom>
            <a:avLst/>
            <a:gdLst/>
            <a:ahLst/>
            <a:cxnLst>
              <a:cxn ang="0">
                <a:pos x="wd2" y="hd2"/>
              </a:cxn>
              <a:cxn ang="5400000">
                <a:pos x="wd2" y="hd2"/>
              </a:cxn>
              <a:cxn ang="10800000">
                <a:pos x="wd2" y="hd2"/>
              </a:cxn>
              <a:cxn ang="16200000">
                <a:pos x="wd2" y="hd2"/>
              </a:cxn>
            </a:cxnLst>
            <a:rect l="0" t="0" r="r" b="b"/>
            <a:pathLst>
              <a:path w="21502" h="21584" extrusionOk="0">
                <a:moveTo>
                  <a:pt x="10379" y="3"/>
                </a:moveTo>
                <a:cubicBezTo>
                  <a:pt x="9825" y="-16"/>
                  <a:pt x="9301" y="42"/>
                  <a:pt x="8899" y="149"/>
                </a:cubicBezTo>
                <a:cubicBezTo>
                  <a:pt x="8497" y="257"/>
                  <a:pt x="8217" y="414"/>
                  <a:pt x="8158" y="598"/>
                </a:cubicBezTo>
                <a:lnTo>
                  <a:pt x="7353" y="5674"/>
                </a:lnTo>
                <a:lnTo>
                  <a:pt x="6548" y="5642"/>
                </a:lnTo>
                <a:lnTo>
                  <a:pt x="4742" y="1849"/>
                </a:lnTo>
                <a:cubicBezTo>
                  <a:pt x="4684" y="1665"/>
                  <a:pt x="4411" y="1506"/>
                  <a:pt x="4010" y="1398"/>
                </a:cubicBezTo>
                <a:cubicBezTo>
                  <a:pt x="3609" y="1290"/>
                  <a:pt x="3084" y="1233"/>
                  <a:pt x="2530" y="1252"/>
                </a:cubicBezTo>
                <a:lnTo>
                  <a:pt x="2310" y="1260"/>
                </a:lnTo>
                <a:cubicBezTo>
                  <a:pt x="1756" y="1280"/>
                  <a:pt x="1277" y="1373"/>
                  <a:pt x="952" y="1506"/>
                </a:cubicBezTo>
                <a:cubicBezTo>
                  <a:pt x="627" y="1639"/>
                  <a:pt x="455" y="1811"/>
                  <a:pt x="513" y="1995"/>
                </a:cubicBezTo>
                <a:lnTo>
                  <a:pt x="2823" y="7412"/>
                </a:lnTo>
                <a:cubicBezTo>
                  <a:pt x="1716" y="7352"/>
                  <a:pt x="629" y="7551"/>
                  <a:pt x="187" y="7893"/>
                </a:cubicBezTo>
                <a:cubicBezTo>
                  <a:pt x="-17" y="8052"/>
                  <a:pt x="-61" y="8233"/>
                  <a:pt x="90" y="8407"/>
                </a:cubicBezTo>
                <a:cubicBezTo>
                  <a:pt x="749" y="9197"/>
                  <a:pt x="1568" y="9973"/>
                  <a:pt x="2530" y="10729"/>
                </a:cubicBezTo>
                <a:cubicBezTo>
                  <a:pt x="3056" y="11142"/>
                  <a:pt x="3627" y="11550"/>
                  <a:pt x="4401" y="11918"/>
                </a:cubicBezTo>
                <a:cubicBezTo>
                  <a:pt x="4783" y="12100"/>
                  <a:pt x="5214" y="12271"/>
                  <a:pt x="5533" y="12466"/>
                </a:cubicBezTo>
                <a:cubicBezTo>
                  <a:pt x="5966" y="12731"/>
                  <a:pt x="6178" y="13030"/>
                  <a:pt x="6147" y="13331"/>
                </a:cubicBezTo>
                <a:lnTo>
                  <a:pt x="5222" y="21584"/>
                </a:lnTo>
                <a:lnTo>
                  <a:pt x="18342" y="21584"/>
                </a:lnTo>
                <a:lnTo>
                  <a:pt x="17691" y="13333"/>
                </a:lnTo>
                <a:cubicBezTo>
                  <a:pt x="17751" y="13178"/>
                  <a:pt x="17865" y="13026"/>
                  <a:pt x="18033" y="12880"/>
                </a:cubicBezTo>
                <a:cubicBezTo>
                  <a:pt x="18165" y="12765"/>
                  <a:pt x="18329" y="12655"/>
                  <a:pt x="18496" y="12546"/>
                </a:cubicBezTo>
                <a:cubicBezTo>
                  <a:pt x="19413" y="11948"/>
                  <a:pt x="20442" y="11366"/>
                  <a:pt x="20945" y="10696"/>
                </a:cubicBezTo>
                <a:cubicBezTo>
                  <a:pt x="21238" y="10306"/>
                  <a:pt x="21322" y="9898"/>
                  <a:pt x="21376" y="9494"/>
                </a:cubicBezTo>
                <a:cubicBezTo>
                  <a:pt x="21514" y="8444"/>
                  <a:pt x="21539" y="7395"/>
                  <a:pt x="21449" y="6345"/>
                </a:cubicBezTo>
                <a:cubicBezTo>
                  <a:pt x="21449" y="6159"/>
                  <a:pt x="21228" y="5993"/>
                  <a:pt x="20863" y="5872"/>
                </a:cubicBezTo>
                <a:cubicBezTo>
                  <a:pt x="20498" y="5750"/>
                  <a:pt x="19989" y="5674"/>
                  <a:pt x="19432" y="5674"/>
                </a:cubicBezTo>
                <a:lnTo>
                  <a:pt x="19212" y="5674"/>
                </a:lnTo>
                <a:cubicBezTo>
                  <a:pt x="18933" y="5673"/>
                  <a:pt x="18665" y="5691"/>
                  <a:pt x="18423" y="5726"/>
                </a:cubicBezTo>
                <a:cubicBezTo>
                  <a:pt x="18184" y="5759"/>
                  <a:pt x="17968" y="5809"/>
                  <a:pt x="17789" y="5872"/>
                </a:cubicBezTo>
                <a:cubicBezTo>
                  <a:pt x="17563" y="5950"/>
                  <a:pt x="17404" y="6047"/>
                  <a:pt x="17325" y="6153"/>
                </a:cubicBezTo>
                <a:lnTo>
                  <a:pt x="16593" y="6123"/>
                </a:lnTo>
                <a:lnTo>
                  <a:pt x="18879" y="1787"/>
                </a:lnTo>
                <a:cubicBezTo>
                  <a:pt x="18975" y="1605"/>
                  <a:pt x="18841" y="1428"/>
                  <a:pt x="18545" y="1287"/>
                </a:cubicBezTo>
                <a:cubicBezTo>
                  <a:pt x="18250" y="1147"/>
                  <a:pt x="17792" y="1044"/>
                  <a:pt x="17244" y="1012"/>
                </a:cubicBezTo>
                <a:lnTo>
                  <a:pt x="17032" y="998"/>
                </a:lnTo>
                <a:cubicBezTo>
                  <a:pt x="16484" y="966"/>
                  <a:pt x="15944" y="1010"/>
                  <a:pt x="15520" y="1109"/>
                </a:cubicBezTo>
                <a:cubicBezTo>
                  <a:pt x="15095" y="1208"/>
                  <a:pt x="14787" y="1362"/>
                  <a:pt x="14690" y="1544"/>
                </a:cubicBezTo>
                <a:lnTo>
                  <a:pt x="12396" y="5915"/>
                </a:lnTo>
                <a:lnTo>
                  <a:pt x="11558" y="5880"/>
                </a:lnTo>
                <a:lnTo>
                  <a:pt x="12396" y="747"/>
                </a:lnTo>
                <a:cubicBezTo>
                  <a:pt x="12454" y="563"/>
                  <a:pt x="12282" y="388"/>
                  <a:pt x="11957" y="255"/>
                </a:cubicBezTo>
                <a:cubicBezTo>
                  <a:pt x="11631" y="121"/>
                  <a:pt x="11153" y="28"/>
                  <a:pt x="10599" y="9"/>
                </a:cubicBezTo>
                <a:lnTo>
                  <a:pt x="10379" y="3"/>
                </a:lnTo>
                <a:close/>
              </a:path>
            </a:pathLst>
          </a:custGeom>
          <a:solidFill>
            <a:schemeClr val="bg1">
              <a:lumMod val="85000"/>
            </a:schemeClr>
          </a:solidFill>
          <a:ln w="12700" cap="flat">
            <a:noFill/>
            <a:miter lim="400000"/>
          </a:ln>
          <a:effectLst/>
        </p:spPr>
        <p:txBody>
          <a:bodyPr wrap="square" lIns="53578" tIns="53578" rIns="53578" bIns="53578" numCol="1" anchor="ctr">
            <a:noAutofit/>
          </a:bodyPr>
          <a:lstStyle/>
          <a:p>
            <a:endParaRPr sz="5063" dirty="0">
              <a:latin typeface="Lato Light" panose="020F0502020204030203" pitchFamily="34" charset="0"/>
            </a:endParaRPr>
          </a:p>
        </p:txBody>
      </p:sp>
      <p:pic>
        <p:nvPicPr>
          <p:cNvPr id="121" name="Graphic 120">
            <a:extLst>
              <a:ext uri="{FF2B5EF4-FFF2-40B4-BE49-F238E27FC236}">
                <a16:creationId xmlns:a16="http://schemas.microsoft.com/office/drawing/2014/main" id="{26A71380-22D7-74B7-1AE9-8B22EFFF6A8F}"/>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215854" y="2215656"/>
            <a:ext cx="914400" cy="914400"/>
          </a:xfrm>
          <a:prstGeom prst="rect">
            <a:avLst/>
          </a:prstGeom>
        </p:spPr>
      </p:pic>
      <p:sp>
        <p:nvSpPr>
          <p:cNvPr id="119" name="Rectangle 118">
            <a:extLst>
              <a:ext uri="{FF2B5EF4-FFF2-40B4-BE49-F238E27FC236}">
                <a16:creationId xmlns:a16="http://schemas.microsoft.com/office/drawing/2014/main" id="{F74A0C98-75A4-FD5E-0504-60F8EE386469}"/>
              </a:ext>
              <a:ext uri="{C183D7F6-B498-43B3-948B-1728B52AA6E4}">
                <adec:decorative xmlns:adec="http://schemas.microsoft.com/office/drawing/2017/decorative" val="1"/>
              </a:ext>
            </a:extLst>
          </p:cNvPr>
          <p:cNvSpPr/>
          <p:nvPr/>
        </p:nvSpPr>
        <p:spPr>
          <a:xfrm>
            <a:off x="2882096" y="1030147"/>
            <a:ext cx="9306855" cy="81023"/>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2949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79B49E6-3E19-56CF-7C07-AF4C528DC68A}"/>
            </a:ext>
          </a:extLst>
        </p:cNvPr>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F3414BFF-2723-A393-8987-6CE57E537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37B396-435E-41F8-195B-38CF5C224E26}"/>
              </a:ext>
            </a:extLst>
          </p:cNvPr>
          <p:cNvSpPr>
            <a:spLocks noGrp="1"/>
          </p:cNvSpPr>
          <p:nvPr>
            <p:ph type="title"/>
          </p:nvPr>
        </p:nvSpPr>
        <p:spPr>
          <a:xfrm>
            <a:off x="5836374" y="465736"/>
            <a:ext cx="5397237" cy="1325563"/>
          </a:xfrm>
        </p:spPr>
        <p:txBody>
          <a:bodyPr>
            <a:normAutofit/>
          </a:bodyPr>
          <a:lstStyle/>
          <a:p>
            <a:r>
              <a:rPr lang="en-US" sz="3700" b="1" dirty="0">
                <a:solidFill>
                  <a:srgbClr val="0070C0"/>
                </a:solidFill>
              </a:rPr>
              <a:t>WRITING ASSIGNMENT (HOMEWORK LESSON 1)</a:t>
            </a:r>
          </a:p>
        </p:txBody>
      </p:sp>
      <p:sp>
        <p:nvSpPr>
          <p:cNvPr id="36" name="Freeform: Shape 35">
            <a:extLst>
              <a:ext uri="{FF2B5EF4-FFF2-40B4-BE49-F238E27FC236}">
                <a16:creationId xmlns:a16="http://schemas.microsoft.com/office/drawing/2014/main" id="{BACC6AC3-ED05-9D0B-948D-ACEC7C53EE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3D8970C7-E302-32A1-9F54-D3C7A6631548}"/>
              </a:ext>
            </a:extLst>
          </p:cNvPr>
          <p:cNvSpPr>
            <a:spLocks noGrp="1"/>
          </p:cNvSpPr>
          <p:nvPr>
            <p:ph idx="1"/>
          </p:nvPr>
        </p:nvSpPr>
        <p:spPr>
          <a:xfrm>
            <a:off x="1886485" y="976113"/>
            <a:ext cx="4880299" cy="5472107"/>
          </a:xfrm>
        </p:spPr>
        <p:txBody>
          <a:bodyPr vert="horz" lIns="91440" tIns="45720" rIns="91440" bIns="45720" rtlCol="0" anchor="t">
            <a:noAutofit/>
          </a:bodyPr>
          <a:lstStyle/>
          <a:p>
            <a:pPr marL="186690" indent="0">
              <a:buNone/>
            </a:pPr>
            <a:r>
              <a:rPr lang="en-US" sz="2400" dirty="0">
                <a:latin typeface="Tahoma"/>
                <a:ea typeface="Tahoma"/>
                <a:cs typeface="Tahoma"/>
              </a:rPr>
              <a:t>If you were:</a:t>
            </a:r>
            <a:endParaRPr lang="en-US" dirty="0"/>
          </a:p>
          <a:p>
            <a:pPr marL="186690" indent="0">
              <a:buNone/>
            </a:pPr>
            <a:endParaRPr lang="en-US" sz="2400" dirty="0">
              <a:latin typeface="Tahoma"/>
              <a:ea typeface="Tahoma"/>
              <a:cs typeface="Tahoma"/>
            </a:endParaRPr>
          </a:p>
          <a:p>
            <a:pPr marL="186690" indent="0">
              <a:buNone/>
            </a:pPr>
            <a:r>
              <a:rPr lang="en-US" sz="2400" dirty="0">
                <a:latin typeface="Tahoma"/>
                <a:ea typeface="Tahoma"/>
                <a:cs typeface="Tahoma"/>
              </a:rPr>
              <a:t>A fish</a:t>
            </a:r>
            <a:endParaRPr lang="en-US" dirty="0">
              <a:latin typeface="Aptos" panose="02110004020202020204"/>
              <a:ea typeface="Tahoma"/>
              <a:cs typeface="Tahoma"/>
            </a:endParaRPr>
          </a:p>
          <a:p>
            <a:pPr marL="186690" indent="0">
              <a:buNone/>
            </a:pPr>
            <a:endParaRPr lang="en-US" sz="2400" dirty="0">
              <a:latin typeface="Tahoma"/>
              <a:ea typeface="Tahoma"/>
              <a:cs typeface="Tahoma"/>
            </a:endParaRPr>
          </a:p>
          <a:p>
            <a:pPr marL="186690" indent="0">
              <a:buNone/>
            </a:pPr>
            <a:r>
              <a:rPr lang="en-US" sz="2400" dirty="0">
                <a:latin typeface="Tahoma"/>
                <a:ea typeface="Tahoma"/>
                <a:cs typeface="Tahoma"/>
              </a:rPr>
              <a:t>A tree</a:t>
            </a:r>
            <a:endParaRPr lang="en-US" dirty="0">
              <a:latin typeface="Aptos" panose="02110004020202020204"/>
              <a:ea typeface="Tahoma"/>
              <a:cs typeface="Tahoma"/>
            </a:endParaRPr>
          </a:p>
          <a:p>
            <a:pPr marL="186690" indent="0">
              <a:buNone/>
            </a:pPr>
            <a:endParaRPr lang="en-US">
              <a:latin typeface="Aptos" panose="02110004020202020204"/>
              <a:ea typeface="Tahoma"/>
              <a:cs typeface="Tahoma"/>
            </a:endParaRPr>
          </a:p>
          <a:p>
            <a:pPr marL="186690" indent="0">
              <a:buNone/>
            </a:pPr>
            <a:r>
              <a:rPr lang="en-US" sz="2400" dirty="0">
                <a:latin typeface="Tahoma"/>
                <a:ea typeface="Tahoma"/>
                <a:cs typeface="Tahoma"/>
              </a:rPr>
              <a:t>A cow </a:t>
            </a:r>
            <a:endParaRPr lang="en-US">
              <a:latin typeface="Aptos" panose="02110004020202020204"/>
              <a:ea typeface="Tahoma"/>
              <a:cs typeface="Tahoma"/>
            </a:endParaRPr>
          </a:p>
          <a:p>
            <a:pPr marL="186690" indent="0">
              <a:buNone/>
            </a:pPr>
            <a:endParaRPr lang="en-US" sz="2400" dirty="0">
              <a:latin typeface="Tahoma"/>
              <a:ea typeface="Tahoma"/>
              <a:cs typeface="Tahoma"/>
            </a:endParaRPr>
          </a:p>
          <a:p>
            <a:pPr marL="186690" indent="0">
              <a:buNone/>
            </a:pPr>
            <a:r>
              <a:rPr lang="en-US" sz="2400" dirty="0">
                <a:latin typeface="Tahoma"/>
                <a:ea typeface="Tahoma"/>
                <a:cs typeface="Tahoma"/>
              </a:rPr>
              <a:t>A lion</a:t>
            </a:r>
            <a:endParaRPr lang="en-US" dirty="0">
              <a:latin typeface="Aptos" panose="02110004020202020204"/>
              <a:ea typeface="Tahoma"/>
              <a:cs typeface="Tahoma"/>
            </a:endParaRPr>
          </a:p>
          <a:p>
            <a:pPr marL="186690" indent="0">
              <a:buNone/>
            </a:pPr>
            <a:endParaRPr lang="en-US" sz="2400" dirty="0">
              <a:latin typeface="Tahoma"/>
              <a:ea typeface="Tahoma"/>
              <a:cs typeface="Tahoma"/>
            </a:endParaRPr>
          </a:p>
          <a:p>
            <a:pPr marL="186690" indent="0">
              <a:buNone/>
            </a:pPr>
            <a:r>
              <a:rPr lang="en-US" sz="2400" dirty="0">
                <a:latin typeface="Tahoma"/>
                <a:ea typeface="Tahoma"/>
                <a:cs typeface="Tahoma"/>
              </a:rPr>
              <a:t>A polar bear</a:t>
            </a:r>
            <a:endParaRPr lang="en-US" dirty="0">
              <a:latin typeface="Aptos" panose="02110004020202020204"/>
              <a:ea typeface="Tahoma"/>
              <a:cs typeface="Tahoma"/>
            </a:endParaRPr>
          </a:p>
          <a:p>
            <a:pPr marL="186690" indent="0">
              <a:buNone/>
            </a:pPr>
            <a:endParaRPr lang="en-US" sz="2400" dirty="0">
              <a:latin typeface="Tahoma"/>
              <a:ea typeface="Tahoma"/>
              <a:cs typeface="Tahoma"/>
            </a:endParaRPr>
          </a:p>
          <a:p>
            <a:pPr marL="0" indent="0">
              <a:buNone/>
            </a:pPr>
            <a:endParaRPr lang="en-US" sz="2400" dirty="0">
              <a:latin typeface="Aptos"/>
              <a:ea typeface="Source Sans Pro"/>
              <a:cs typeface="Tahoma"/>
            </a:endParaRPr>
          </a:p>
        </p:txBody>
      </p:sp>
      <p:pic>
        <p:nvPicPr>
          <p:cNvPr id="17" name="Graphic 16" descr="Clownfish outline">
            <a:extLst>
              <a:ext uri="{FF2B5EF4-FFF2-40B4-BE49-F238E27FC236}">
                <a16:creationId xmlns:a16="http://schemas.microsoft.com/office/drawing/2014/main" id="{12110BD8-42D7-BD55-4B8E-4D1A77E3B5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36955" y="1661469"/>
            <a:ext cx="914400" cy="914400"/>
          </a:xfrm>
          <a:prstGeom prst="rect">
            <a:avLst/>
          </a:prstGeom>
        </p:spPr>
      </p:pic>
      <p:pic>
        <p:nvPicPr>
          <p:cNvPr id="18" name="Graphic 17" descr="Deciduous tree outline">
            <a:extLst>
              <a:ext uri="{FF2B5EF4-FFF2-40B4-BE49-F238E27FC236}">
                <a16:creationId xmlns:a16="http://schemas.microsoft.com/office/drawing/2014/main" id="{D24C81CA-B419-7BC5-7993-E285F90515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35667" y="2576642"/>
            <a:ext cx="914400" cy="914400"/>
          </a:xfrm>
          <a:prstGeom prst="rect">
            <a:avLst/>
          </a:prstGeom>
        </p:spPr>
      </p:pic>
      <p:pic>
        <p:nvPicPr>
          <p:cNvPr id="16" name="Graphic 15" descr="Cow outline">
            <a:extLst>
              <a:ext uri="{FF2B5EF4-FFF2-40B4-BE49-F238E27FC236}">
                <a16:creationId xmlns:a16="http://schemas.microsoft.com/office/drawing/2014/main" id="{2E9E9DD4-E866-D656-9ABE-970A188529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38241" y="3619242"/>
            <a:ext cx="914400" cy="914400"/>
          </a:xfrm>
          <a:prstGeom prst="rect">
            <a:avLst/>
          </a:prstGeom>
        </p:spPr>
      </p:pic>
      <p:pic>
        <p:nvPicPr>
          <p:cNvPr id="4" name="Graphic 3" descr="Bear outline">
            <a:extLst>
              <a:ext uri="{FF2B5EF4-FFF2-40B4-BE49-F238E27FC236}">
                <a16:creationId xmlns:a16="http://schemas.microsoft.com/office/drawing/2014/main" id="{541EC935-ED02-7F5B-C3EF-56E05F1043A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55988" y="5340178"/>
            <a:ext cx="914400" cy="914400"/>
          </a:xfrm>
          <a:prstGeom prst="rect">
            <a:avLst/>
          </a:prstGeom>
        </p:spPr>
      </p:pic>
      <p:pic>
        <p:nvPicPr>
          <p:cNvPr id="19" name="Graphic 18" descr="Lion outline">
            <a:extLst>
              <a:ext uri="{FF2B5EF4-FFF2-40B4-BE49-F238E27FC236}">
                <a16:creationId xmlns:a16="http://schemas.microsoft.com/office/drawing/2014/main" id="{CF0821FA-965F-285D-6E0C-8AF8B659E2A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92611" y="4464908"/>
            <a:ext cx="914400" cy="914400"/>
          </a:xfrm>
          <a:prstGeom prst="rect">
            <a:avLst/>
          </a:prstGeom>
        </p:spPr>
      </p:pic>
      <p:sp>
        <p:nvSpPr>
          <p:cNvPr id="21" name="Content Placeholder 2">
            <a:extLst>
              <a:ext uri="{FF2B5EF4-FFF2-40B4-BE49-F238E27FC236}">
                <a16:creationId xmlns:a16="http://schemas.microsoft.com/office/drawing/2014/main" id="{A13D785F-0128-45E7-1D05-BEFB489BEDFD}"/>
              </a:ext>
            </a:extLst>
          </p:cNvPr>
          <p:cNvSpPr txBox="1">
            <a:spLocks/>
          </p:cNvSpPr>
          <p:nvPr/>
        </p:nvSpPr>
        <p:spPr>
          <a:xfrm>
            <a:off x="6096020" y="2796675"/>
            <a:ext cx="4870002" cy="300075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6690" indent="0">
              <a:buNone/>
            </a:pPr>
            <a:r>
              <a:rPr lang="en-US" sz="2400" dirty="0">
                <a:latin typeface="Tahoma"/>
                <a:ea typeface="Tahoma"/>
                <a:cs typeface="Tahoma"/>
              </a:rPr>
              <a:t>What would your habitat need in order for you to survive? </a:t>
            </a:r>
            <a:endParaRPr lang="en-US" dirty="0">
              <a:latin typeface="Aptos"/>
              <a:ea typeface="Tahoma"/>
              <a:cs typeface="Tahoma"/>
            </a:endParaRPr>
          </a:p>
          <a:p>
            <a:pPr marL="186690" indent="0">
              <a:buFont typeface="Arial" panose="020B0604020202020204" pitchFamily="34" charset="0"/>
              <a:buNone/>
            </a:pPr>
            <a:endParaRPr lang="en-US" sz="2400" dirty="0">
              <a:latin typeface="Tahoma"/>
              <a:ea typeface="Tahoma"/>
              <a:cs typeface="Tahoma"/>
            </a:endParaRPr>
          </a:p>
          <a:p>
            <a:pPr marL="186690" indent="0">
              <a:buFont typeface="Arial" panose="020B0604020202020204" pitchFamily="34" charset="0"/>
              <a:buNone/>
            </a:pPr>
            <a:r>
              <a:rPr lang="en-US" sz="2400" dirty="0">
                <a:latin typeface="Tahoma"/>
                <a:ea typeface="Tahoma"/>
                <a:cs typeface="Tahoma"/>
              </a:rPr>
              <a:t>Draw or write your response </a:t>
            </a:r>
            <a:r>
              <a:rPr lang="en-US" sz="2400" b="1" u="sng" dirty="0">
                <a:latin typeface="Tahoma"/>
                <a:ea typeface="Tahoma"/>
                <a:cs typeface="Tahoma"/>
              </a:rPr>
              <a:t>for each organism</a:t>
            </a:r>
            <a:r>
              <a:rPr lang="en-US" sz="2400" dirty="0">
                <a:latin typeface="Tahoma"/>
                <a:ea typeface="Tahoma"/>
                <a:cs typeface="Tahoma"/>
              </a:rPr>
              <a:t>.</a:t>
            </a:r>
            <a:endParaRPr lang="en-US" dirty="0"/>
          </a:p>
          <a:p>
            <a:endParaRPr lang="en-US" sz="2400" dirty="0">
              <a:latin typeface="Aptos"/>
              <a:ea typeface="Source Sans Pro"/>
              <a:cs typeface="Tahoma"/>
            </a:endParaRPr>
          </a:p>
        </p:txBody>
      </p:sp>
      <p:pic>
        <p:nvPicPr>
          <p:cNvPr id="5" name="Picture 4" descr="Corekids logo">
            <a:extLst>
              <a:ext uri="{FF2B5EF4-FFF2-40B4-BE49-F238E27FC236}">
                <a16:creationId xmlns:a16="http://schemas.microsoft.com/office/drawing/2014/main" id="{506D0FB7-48E1-ABF0-FD58-2D4B9BD69D39}"/>
              </a:ext>
            </a:extLst>
          </p:cNvPr>
          <p:cNvPicPr>
            <a:picLocks noChangeAspect="1"/>
          </p:cNvPicPr>
          <p:nvPr/>
        </p:nvPicPr>
        <p:blipFill>
          <a:blip r:embed="rId12"/>
          <a:stretch>
            <a:fillRect/>
          </a:stretch>
        </p:blipFill>
        <p:spPr>
          <a:xfrm>
            <a:off x="152749" y="118767"/>
            <a:ext cx="1728592" cy="705189"/>
          </a:xfrm>
          <a:prstGeom prst="rect">
            <a:avLst/>
          </a:prstGeom>
        </p:spPr>
      </p:pic>
    </p:spTree>
    <p:extLst>
      <p:ext uri="{BB962C8B-B14F-4D97-AF65-F5344CB8AC3E}">
        <p14:creationId xmlns:p14="http://schemas.microsoft.com/office/powerpoint/2010/main" val="1584883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04D2278-39E4-9E86-4628-65698A27F577}"/>
            </a:ext>
          </a:extLst>
        </p:cNvPr>
        <p:cNvGrpSpPr/>
        <p:nvPr/>
      </p:nvGrpSpPr>
      <p:grpSpPr>
        <a:xfrm>
          <a:off x="0" y="0"/>
          <a:ext cx="0" cy="0"/>
          <a:chOff x="0" y="0"/>
          <a:chExt cx="0" cy="0"/>
        </a:xfrm>
      </p:grpSpPr>
      <p:pic>
        <p:nvPicPr>
          <p:cNvPr id="6" name="Picture 5" descr="A Fish fossil">
            <a:extLst>
              <a:ext uri="{FF2B5EF4-FFF2-40B4-BE49-F238E27FC236}">
                <a16:creationId xmlns:a16="http://schemas.microsoft.com/office/drawing/2014/main" id="{1F979815-C928-2A75-77E4-7009C6902940}"/>
              </a:ext>
            </a:extLst>
          </p:cNvPr>
          <p:cNvPicPr>
            <a:picLocks noChangeAspect="1"/>
          </p:cNvPicPr>
          <p:nvPr/>
        </p:nvPicPr>
        <p:blipFill>
          <a:blip r:embed="rId2"/>
          <a:srcRect t="2174" b="10617"/>
          <a:stretch>
            <a:fillRect/>
          </a:stretch>
        </p:blipFill>
        <p:spPr>
          <a:xfrm>
            <a:off x="20" y="10"/>
            <a:ext cx="12191980" cy="6857990"/>
          </a:xfrm>
          <a:prstGeom prst="rect">
            <a:avLst/>
          </a:prstGeom>
        </p:spPr>
      </p:pic>
      <p:sp>
        <p:nvSpPr>
          <p:cNvPr id="1043" name="Rectangle 1042">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EC5D258-FF6C-FD16-70F9-C4A07E344C6A}"/>
              </a:ext>
            </a:extLst>
          </p:cNvPr>
          <p:cNvSpPr>
            <a:spLocks noGrp="1"/>
          </p:cNvSpPr>
          <p:nvPr>
            <p:ph type="title"/>
          </p:nvPr>
        </p:nvSpPr>
        <p:spPr>
          <a:xfrm>
            <a:off x="523875" y="5317240"/>
            <a:ext cx="11210925" cy="744836"/>
          </a:xfrm>
        </p:spPr>
        <p:txBody>
          <a:bodyPr vert="horz" lIns="91440" tIns="45720" rIns="91440" bIns="45720" rtlCol="0" anchor="ctr">
            <a:noAutofit/>
          </a:bodyPr>
          <a:lstStyle/>
          <a:p>
            <a:pPr algn="ctr"/>
            <a:r>
              <a:rPr lang="en-US" sz="4800" dirty="0">
                <a:solidFill>
                  <a:schemeClr val="tx1">
                    <a:lumMod val="85000"/>
                    <a:lumOff val="15000"/>
                  </a:schemeClr>
                </a:solidFill>
              </a:rPr>
              <a:t>HOW DO FOSSILS  FORM?</a:t>
            </a:r>
          </a:p>
        </p:txBody>
      </p:sp>
      <p:sp>
        <p:nvSpPr>
          <p:cNvPr id="8" name="TextBox 7">
            <a:extLst>
              <a:ext uri="{FF2B5EF4-FFF2-40B4-BE49-F238E27FC236}">
                <a16:creationId xmlns:a16="http://schemas.microsoft.com/office/drawing/2014/main" id="{9A1B6910-10AC-C012-7693-80BE8D9118FC}"/>
              </a:ext>
            </a:extLst>
          </p:cNvPr>
          <p:cNvSpPr txBox="1"/>
          <p:nvPr/>
        </p:nvSpPr>
        <p:spPr>
          <a:xfrm>
            <a:off x="196771" y="6207629"/>
            <a:ext cx="2882096" cy="584775"/>
          </a:xfrm>
          <a:prstGeom prst="rect">
            <a:avLst/>
          </a:prstGeom>
          <a:noFill/>
        </p:spPr>
        <p:txBody>
          <a:bodyPr wrap="square" rtlCol="0">
            <a:spAutoFit/>
          </a:bodyPr>
          <a:lstStyle/>
          <a:p>
            <a:r>
              <a:rPr lang="en-US" sz="3200">
                <a:solidFill>
                  <a:schemeClr val="bg1"/>
                </a:solidFill>
              </a:rPr>
              <a:t>LESSON 2</a:t>
            </a:r>
          </a:p>
        </p:txBody>
      </p:sp>
      <p:cxnSp>
        <p:nvCxnSpPr>
          <p:cNvPr id="1045" name="Straight Connector 1044">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47" name="Straight Connector 1046">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1C8D7DD-90C7-5F54-3247-E41CAD5D7165}"/>
              </a:ext>
            </a:extLst>
          </p:cNvPr>
          <p:cNvSpPr txBox="1"/>
          <p:nvPr/>
        </p:nvSpPr>
        <p:spPr>
          <a:xfrm>
            <a:off x="23151" y="-18336"/>
            <a:ext cx="6111432" cy="461665"/>
          </a:xfrm>
          <a:prstGeom prst="rect">
            <a:avLst/>
          </a:prstGeom>
          <a:noFill/>
        </p:spPr>
        <p:txBody>
          <a:bodyPr wrap="square">
            <a:spAutoFit/>
          </a:bodyPr>
          <a:lstStyle/>
          <a:p>
            <a:r>
              <a:rPr lang="fr-FR" sz="1200"/>
              <a:t>Image credit: National Park Service – Vertebrate Fossils Source: https://home.nps.gov/subjects/fossils/vertebrate-fossils.htm Public Domain</a:t>
            </a:r>
            <a:endParaRPr lang="en-US" sz="1200"/>
          </a:p>
        </p:txBody>
      </p:sp>
      <p:pic>
        <p:nvPicPr>
          <p:cNvPr id="4" name="Picture 3" descr="Corekids logo">
            <a:extLst>
              <a:ext uri="{FF2B5EF4-FFF2-40B4-BE49-F238E27FC236}">
                <a16:creationId xmlns:a16="http://schemas.microsoft.com/office/drawing/2014/main" id="{3532E767-1504-62C2-D8EA-277014EF27B3}"/>
              </a:ext>
            </a:extLst>
          </p:cNvPr>
          <p:cNvPicPr>
            <a:picLocks noChangeAspect="1"/>
          </p:cNvPicPr>
          <p:nvPr/>
        </p:nvPicPr>
        <p:blipFill>
          <a:blip r:embed="rId3"/>
          <a:stretch>
            <a:fillRect/>
          </a:stretch>
        </p:blipFill>
        <p:spPr>
          <a:xfrm>
            <a:off x="10375851" y="90735"/>
            <a:ext cx="1728592" cy="705189"/>
          </a:xfrm>
          <a:prstGeom prst="rect">
            <a:avLst/>
          </a:prstGeom>
        </p:spPr>
      </p:pic>
    </p:spTree>
    <p:extLst>
      <p:ext uri="{BB962C8B-B14F-4D97-AF65-F5344CB8AC3E}">
        <p14:creationId xmlns:p14="http://schemas.microsoft.com/office/powerpoint/2010/main" val="2074474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3F984-932B-5E21-DBCF-581A1CCBE9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739C23-8A29-3DB7-185C-411B31EF145C}"/>
              </a:ext>
            </a:extLst>
          </p:cNvPr>
          <p:cNvSpPr>
            <a:spLocks noGrp="1"/>
          </p:cNvSpPr>
          <p:nvPr>
            <p:ph type="title"/>
          </p:nvPr>
        </p:nvSpPr>
        <p:spPr/>
        <p:txBody>
          <a:bodyPr/>
          <a:lstStyle/>
          <a:p>
            <a:r>
              <a:rPr lang="en" b="1" dirty="0"/>
              <a:t>WHAT</a:t>
            </a:r>
            <a:r>
              <a:rPr lang="en" b="1" dirty="0">
                <a:solidFill>
                  <a:srgbClr val="000000"/>
                </a:solidFill>
              </a:rPr>
              <a:t> ARE</a:t>
            </a:r>
            <a:r>
              <a:rPr lang="en" b="1" dirty="0">
                <a:solidFill>
                  <a:schemeClr val="accent1"/>
                </a:solidFill>
              </a:rPr>
              <a:t> </a:t>
            </a:r>
            <a:r>
              <a:rPr lang="en" b="1" dirty="0"/>
              <a:t>FOSSILS?</a:t>
            </a:r>
            <a:br>
              <a:rPr lang="en" b="1" dirty="0"/>
            </a:br>
            <a:r>
              <a:rPr lang="en" b="1" dirty="0">
                <a:solidFill>
                  <a:schemeClr val="accent1"/>
                </a:solidFill>
              </a:rPr>
              <a:t>WHAT IS FOSSILIZATION?</a:t>
            </a:r>
          </a:p>
        </p:txBody>
      </p:sp>
      <p:graphicFrame>
        <p:nvGraphicFramePr>
          <p:cNvPr id="5" name="Content Placeholder 2" descr="Fossils are the preserved remains or traces of living things that lived in the past. Another name for living things is organisms.&#10;Fossilization is the process by which living things from long ago are preserved. Fossils help scientists learn about organisms that lived millions of years ago!">
            <a:extLst>
              <a:ext uri="{FF2B5EF4-FFF2-40B4-BE49-F238E27FC236}">
                <a16:creationId xmlns:a16="http://schemas.microsoft.com/office/drawing/2014/main" id="{4C2087A0-FA4B-7C66-221E-64A19363481E}"/>
              </a:ext>
            </a:extLst>
          </p:cNvPr>
          <p:cNvGraphicFramePr>
            <a:graphicFrameLocks noGrp="1"/>
          </p:cNvGraphicFramePr>
          <p:nvPr>
            <p:ph idx="1"/>
            <p:extLst>
              <p:ext uri="{D42A27DB-BD31-4B8C-83A1-F6EECF244321}">
                <p14:modId xmlns:p14="http://schemas.microsoft.com/office/powerpoint/2010/main" val="208738327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5" name="Picture 24" descr="Corekids logo">
            <a:extLst>
              <a:ext uri="{FF2B5EF4-FFF2-40B4-BE49-F238E27FC236}">
                <a16:creationId xmlns:a16="http://schemas.microsoft.com/office/drawing/2014/main" id="{E97F76A5-A054-ABAE-C984-2849DD9D615A}"/>
              </a:ext>
            </a:extLst>
          </p:cNvPr>
          <p:cNvPicPr>
            <a:picLocks noChangeAspect="1"/>
          </p:cNvPicPr>
          <p:nvPr/>
        </p:nvPicPr>
        <p:blipFill>
          <a:blip r:embed="rId7"/>
          <a:stretch>
            <a:fillRect/>
          </a:stretch>
        </p:blipFill>
        <p:spPr>
          <a:xfrm>
            <a:off x="10467358" y="52506"/>
            <a:ext cx="1728592" cy="705189"/>
          </a:xfrm>
          <a:prstGeom prst="rect">
            <a:avLst/>
          </a:prstGeom>
        </p:spPr>
      </p:pic>
    </p:spTree>
    <p:extLst>
      <p:ext uri="{BB962C8B-B14F-4D97-AF65-F5344CB8AC3E}">
        <p14:creationId xmlns:p14="http://schemas.microsoft.com/office/powerpoint/2010/main" val="3825642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D858E99-FA24-BF16-DEE8-F60D3FEC51C6}"/>
            </a:ext>
          </a:extLst>
        </p:cNvPr>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B26AE2DC-B1C7-7027-937E-BB89E22BE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9EA109-4B7A-6685-EBEE-07DABF132E39}"/>
              </a:ext>
            </a:extLst>
          </p:cNvPr>
          <p:cNvSpPr>
            <a:spLocks noGrp="1"/>
          </p:cNvSpPr>
          <p:nvPr>
            <p:ph type="title"/>
          </p:nvPr>
        </p:nvSpPr>
        <p:spPr>
          <a:xfrm>
            <a:off x="317022" y="990899"/>
            <a:ext cx="5397237" cy="1325563"/>
          </a:xfrm>
        </p:spPr>
        <p:txBody>
          <a:bodyPr>
            <a:normAutofit/>
          </a:bodyPr>
          <a:lstStyle/>
          <a:p>
            <a:r>
              <a:rPr lang="en-US" sz="3700">
                <a:solidFill>
                  <a:srgbClr val="0070C0"/>
                </a:solidFill>
              </a:rPr>
              <a:t>A</a:t>
            </a:r>
            <a:r>
              <a:rPr lang="en" sz="3700">
                <a:solidFill>
                  <a:srgbClr val="0070C0"/>
                </a:solidFill>
              </a:rPr>
              <a:t>RE ALL FOSSILS OLD? </a:t>
            </a:r>
            <a:br>
              <a:rPr lang="en" sz="3700">
                <a:solidFill>
                  <a:srgbClr val="0070C0"/>
                </a:solidFill>
              </a:rPr>
            </a:br>
            <a:r>
              <a:rPr lang="en" sz="3700">
                <a:solidFill>
                  <a:srgbClr val="0070C0"/>
                </a:solidFill>
              </a:rPr>
              <a:t>ARE THEY EASY TO FIND?</a:t>
            </a:r>
            <a:endParaRPr lang="en-US" sz="3700">
              <a:solidFill>
                <a:srgbClr val="0070C0"/>
              </a:solidFill>
            </a:endParaRPr>
          </a:p>
        </p:txBody>
      </p:sp>
      <p:sp>
        <p:nvSpPr>
          <p:cNvPr id="36" name="Freeform: Shape 35">
            <a:extLst>
              <a:ext uri="{FF2B5EF4-FFF2-40B4-BE49-F238E27FC236}">
                <a16:creationId xmlns:a16="http://schemas.microsoft.com/office/drawing/2014/main" id="{ACFBE0E5-5C6B-FAD8-37C2-40D803A8A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76C6BA47-06D0-0204-6ECE-64B37D8AE294}"/>
              </a:ext>
            </a:extLst>
          </p:cNvPr>
          <p:cNvSpPr>
            <a:spLocks noGrp="1"/>
          </p:cNvSpPr>
          <p:nvPr>
            <p:ph idx="1"/>
          </p:nvPr>
        </p:nvSpPr>
        <p:spPr>
          <a:xfrm>
            <a:off x="5099241" y="821654"/>
            <a:ext cx="6672028" cy="6491539"/>
          </a:xfrm>
        </p:spPr>
        <p:txBody>
          <a:bodyPr vert="horz" lIns="91440" tIns="45720" rIns="91440" bIns="45720" rtlCol="0" anchor="t">
            <a:noAutofit/>
          </a:bodyPr>
          <a:lstStyle/>
          <a:p>
            <a:pPr marL="643255" indent="-456565" fontAlgn="base"/>
            <a:r>
              <a:rPr lang="en-US" sz="2400" dirty="0">
                <a:latin typeface="Tahoma"/>
                <a:ea typeface="Tahoma"/>
                <a:cs typeface="Tahoma"/>
              </a:rPr>
              <a:t>Fossils are old! Greater than 10,000 years old – hundreds of millions of years old, some even billions of years old.</a:t>
            </a:r>
          </a:p>
          <a:p>
            <a:pPr marL="643255" indent="-456565" fontAlgn="base"/>
            <a:endParaRPr lang="en-US" sz="2400" dirty="0">
              <a:latin typeface="Tahoma" panose="020B0604030504040204" pitchFamily="34" charset="0"/>
              <a:ea typeface="Tahoma" panose="020B0604030504040204" pitchFamily="34" charset="0"/>
              <a:cs typeface="Tahoma" panose="020B0604030504040204" pitchFamily="34" charset="0"/>
            </a:endParaRPr>
          </a:p>
          <a:p>
            <a:pPr marL="643255" indent="-456565" fontAlgn="base"/>
            <a:r>
              <a:rPr lang="en-US" sz="2400" dirty="0">
                <a:latin typeface="Tahoma"/>
                <a:ea typeface="Tahoma"/>
                <a:cs typeface="Tahoma"/>
              </a:rPr>
              <a:t>They are usually found in rock layers (sedimentary rocks).</a:t>
            </a:r>
          </a:p>
          <a:p>
            <a:pPr marL="186690" indent="0" fontAlgn="base">
              <a:buNone/>
            </a:pPr>
            <a:endParaRPr lang="en-US" dirty="0">
              <a:latin typeface="Tahoma" panose="020B0604030504040204" pitchFamily="34" charset="0"/>
              <a:ea typeface="Tahoma" panose="020B0604030504040204" pitchFamily="34" charset="0"/>
              <a:cs typeface="Tahoma" panose="020B0604030504040204" pitchFamily="34" charset="0"/>
            </a:endParaRPr>
          </a:p>
          <a:p>
            <a:pPr marL="643255" indent="-456565" fontAlgn="base"/>
            <a:r>
              <a:rPr lang="en-US" sz="2400" dirty="0">
                <a:latin typeface="Tahoma"/>
                <a:ea typeface="Tahoma"/>
                <a:cs typeface="Tahoma"/>
              </a:rPr>
              <a:t>They are rare! A tiny percentage of living things become fossils when they die, and most are never found.</a:t>
            </a:r>
          </a:p>
          <a:p>
            <a:pPr marL="643255" indent="-456565" fontAlgn="base"/>
            <a:endParaRPr lang="en-US" sz="2400" dirty="0">
              <a:latin typeface="Tahoma" panose="020B0604030504040204" pitchFamily="34" charset="0"/>
              <a:ea typeface="Tahoma" panose="020B0604030504040204" pitchFamily="34" charset="0"/>
              <a:cs typeface="Tahoma" panose="020B0604030504040204" pitchFamily="34" charset="0"/>
            </a:endParaRPr>
          </a:p>
          <a:p>
            <a:pPr marL="643255" indent="-456565" fontAlgn="base"/>
            <a:r>
              <a:rPr lang="en-US" sz="2400" dirty="0">
                <a:latin typeface="Tahoma"/>
                <a:ea typeface="Tahoma"/>
                <a:cs typeface="Tahoma"/>
              </a:rPr>
              <a:t>Organisms are more likely to be fossilized if they died along or inside a waterbody like a lake or ocean or had a rapid burial like a mudslide.</a:t>
            </a:r>
          </a:p>
          <a:p>
            <a:endParaRPr lang="en-US" sz="2400"/>
          </a:p>
        </p:txBody>
      </p:sp>
      <p:sp>
        <p:nvSpPr>
          <p:cNvPr id="37" name="Arc 36">
            <a:extLst>
              <a:ext uri="{FF2B5EF4-FFF2-40B4-BE49-F238E27FC236}">
                <a16:creationId xmlns:a16="http://schemas.microsoft.com/office/drawing/2014/main" id="{8C556416-2AF2-9AD6-F7D9-DE6952C2DD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95198">
            <a:off x="1539683" y="162676"/>
            <a:ext cx="4083433" cy="4083433"/>
          </a:xfrm>
          <a:prstGeom prst="arc">
            <a:avLst>
              <a:gd name="adj1" fmla="val 17445962"/>
              <a:gd name="adj2" fmla="val 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6" name="Google Shape;1915;p41">
            <a:extLst>
              <a:ext uri="{FF2B5EF4-FFF2-40B4-BE49-F238E27FC236}">
                <a16:creationId xmlns:a16="http://schemas.microsoft.com/office/drawing/2014/main" id="{208D0CC2-5B73-AC20-C780-28ADC4FC1450}"/>
              </a:ext>
              <a:ext uri="{C183D7F6-B498-43B3-948B-1728B52AA6E4}">
                <adec:decorative xmlns:adec="http://schemas.microsoft.com/office/drawing/2017/decorative" val="1"/>
              </a:ext>
            </a:extLst>
          </p:cNvPr>
          <p:cNvGrpSpPr/>
          <p:nvPr/>
        </p:nvGrpSpPr>
        <p:grpSpPr>
          <a:xfrm>
            <a:off x="698353" y="4632924"/>
            <a:ext cx="2079571" cy="1626398"/>
            <a:chOff x="2152097" y="2968239"/>
            <a:chExt cx="299413" cy="246291"/>
          </a:xfrm>
        </p:grpSpPr>
        <p:sp>
          <p:nvSpPr>
            <p:cNvPr id="7" name="Google Shape;1916;p41">
              <a:extLst>
                <a:ext uri="{FF2B5EF4-FFF2-40B4-BE49-F238E27FC236}">
                  <a16:creationId xmlns:a16="http://schemas.microsoft.com/office/drawing/2014/main" id="{B77681B8-3EE8-20E4-F767-717D26DBB883}"/>
                </a:ext>
              </a:extLst>
            </p:cNvPr>
            <p:cNvSpPr/>
            <p:nvPr/>
          </p:nvSpPr>
          <p:spPr>
            <a:xfrm>
              <a:off x="2157127" y="2968239"/>
              <a:ext cx="294383" cy="244573"/>
            </a:xfrm>
            <a:custGeom>
              <a:avLst/>
              <a:gdLst/>
              <a:ahLst/>
              <a:cxnLst/>
              <a:rect l="l" t="t" r="r" b="b"/>
              <a:pathLst>
                <a:path w="4799" h="3987" extrusionOk="0">
                  <a:moveTo>
                    <a:pt x="1238" y="2172"/>
                  </a:moveTo>
                  <a:cubicBezTo>
                    <a:pt x="1238" y="2172"/>
                    <a:pt x="1623" y="2104"/>
                    <a:pt x="1733" y="2007"/>
                  </a:cubicBezTo>
                  <a:cubicBezTo>
                    <a:pt x="1842" y="1925"/>
                    <a:pt x="2722" y="1320"/>
                    <a:pt x="2887" y="1100"/>
                  </a:cubicBezTo>
                  <a:cubicBezTo>
                    <a:pt x="3066" y="895"/>
                    <a:pt x="3134" y="716"/>
                    <a:pt x="3149" y="633"/>
                  </a:cubicBezTo>
                  <a:cubicBezTo>
                    <a:pt x="3176" y="551"/>
                    <a:pt x="3217" y="98"/>
                    <a:pt x="3561" y="56"/>
                  </a:cubicBezTo>
                  <a:cubicBezTo>
                    <a:pt x="3904" y="1"/>
                    <a:pt x="3946" y="290"/>
                    <a:pt x="3863" y="455"/>
                  </a:cubicBezTo>
                  <a:cubicBezTo>
                    <a:pt x="3781" y="633"/>
                    <a:pt x="3684" y="908"/>
                    <a:pt x="3836" y="950"/>
                  </a:cubicBezTo>
                  <a:cubicBezTo>
                    <a:pt x="3987" y="990"/>
                    <a:pt x="4344" y="688"/>
                    <a:pt x="4578" y="950"/>
                  </a:cubicBezTo>
                  <a:cubicBezTo>
                    <a:pt x="4798" y="1197"/>
                    <a:pt x="4701" y="1527"/>
                    <a:pt x="4344" y="1595"/>
                  </a:cubicBezTo>
                  <a:cubicBezTo>
                    <a:pt x="3973" y="1650"/>
                    <a:pt x="3299" y="1884"/>
                    <a:pt x="2929" y="2077"/>
                  </a:cubicBezTo>
                  <a:cubicBezTo>
                    <a:pt x="2571" y="2269"/>
                    <a:pt x="1774" y="2791"/>
                    <a:pt x="1554" y="3094"/>
                  </a:cubicBezTo>
                  <a:cubicBezTo>
                    <a:pt x="1334" y="3382"/>
                    <a:pt x="1430" y="3754"/>
                    <a:pt x="1265" y="3863"/>
                  </a:cubicBezTo>
                  <a:cubicBezTo>
                    <a:pt x="1087" y="3959"/>
                    <a:pt x="647" y="3987"/>
                    <a:pt x="675" y="3671"/>
                  </a:cubicBezTo>
                  <a:cubicBezTo>
                    <a:pt x="702" y="3354"/>
                    <a:pt x="935" y="3149"/>
                    <a:pt x="757" y="3025"/>
                  </a:cubicBezTo>
                  <a:cubicBezTo>
                    <a:pt x="565" y="2887"/>
                    <a:pt x="345" y="3080"/>
                    <a:pt x="180" y="2695"/>
                  </a:cubicBezTo>
                  <a:cubicBezTo>
                    <a:pt x="1" y="2324"/>
                    <a:pt x="166" y="2159"/>
                    <a:pt x="510" y="2145"/>
                  </a:cubicBezTo>
                  <a:cubicBezTo>
                    <a:pt x="840" y="2117"/>
                    <a:pt x="1238" y="2172"/>
                    <a:pt x="1238" y="2172"/>
                  </a:cubicBezTo>
                  <a:close/>
                </a:path>
              </a:pathLst>
            </a:custGeom>
            <a:solidFill>
              <a:srgbClr val="FCD394"/>
            </a:solidFill>
            <a:ln>
              <a:noFill/>
            </a:ln>
          </p:spPr>
          <p:txBody>
            <a:bodyPr spcFirstLastPara="1" wrap="square" lIns="121900" tIns="121900" rIns="121900" bIns="121900" anchor="ctr" anchorCtr="0">
              <a:noAutofit/>
            </a:bodyPr>
            <a:lstStyle/>
            <a:p>
              <a:endParaRPr sz="2400"/>
            </a:p>
          </p:txBody>
        </p:sp>
        <p:sp>
          <p:nvSpPr>
            <p:cNvPr id="8" name="Google Shape;1917;p41">
              <a:extLst>
                <a:ext uri="{FF2B5EF4-FFF2-40B4-BE49-F238E27FC236}">
                  <a16:creationId xmlns:a16="http://schemas.microsoft.com/office/drawing/2014/main" id="{5018607B-5B6B-B1D9-7FFF-04C21A4EC67B}"/>
                </a:ext>
              </a:extLst>
            </p:cNvPr>
            <p:cNvSpPr/>
            <p:nvPr/>
          </p:nvSpPr>
          <p:spPr>
            <a:xfrm>
              <a:off x="2331709" y="2968239"/>
              <a:ext cx="118882" cy="96185"/>
            </a:xfrm>
            <a:custGeom>
              <a:avLst/>
              <a:gdLst/>
              <a:ahLst/>
              <a:cxnLst/>
              <a:rect l="l" t="t" r="r" b="b"/>
              <a:pathLst>
                <a:path w="1938" h="1568" extrusionOk="0">
                  <a:moveTo>
                    <a:pt x="0" y="1142"/>
                  </a:moveTo>
                  <a:lnTo>
                    <a:pt x="0" y="1142"/>
                  </a:lnTo>
                  <a:close/>
                  <a:moveTo>
                    <a:pt x="233" y="812"/>
                  </a:moveTo>
                  <a:cubicBezTo>
                    <a:pt x="275" y="730"/>
                    <a:pt x="303" y="661"/>
                    <a:pt x="303" y="633"/>
                  </a:cubicBezTo>
                  <a:cubicBezTo>
                    <a:pt x="330" y="551"/>
                    <a:pt x="371" y="98"/>
                    <a:pt x="715" y="56"/>
                  </a:cubicBezTo>
                  <a:cubicBezTo>
                    <a:pt x="1058" y="1"/>
                    <a:pt x="1100" y="290"/>
                    <a:pt x="1017" y="455"/>
                  </a:cubicBezTo>
                  <a:cubicBezTo>
                    <a:pt x="935" y="633"/>
                    <a:pt x="838" y="908"/>
                    <a:pt x="990" y="950"/>
                  </a:cubicBezTo>
                  <a:cubicBezTo>
                    <a:pt x="1141" y="990"/>
                    <a:pt x="1498" y="688"/>
                    <a:pt x="1732" y="950"/>
                  </a:cubicBezTo>
                  <a:cubicBezTo>
                    <a:pt x="1925" y="1170"/>
                    <a:pt x="1870" y="1458"/>
                    <a:pt x="1608" y="1568"/>
                  </a:cubicBezTo>
                  <a:cubicBezTo>
                    <a:pt x="1800" y="1430"/>
                    <a:pt x="1938" y="1238"/>
                    <a:pt x="1732" y="1032"/>
                  </a:cubicBezTo>
                  <a:cubicBezTo>
                    <a:pt x="1525" y="825"/>
                    <a:pt x="1058" y="1128"/>
                    <a:pt x="893" y="1005"/>
                  </a:cubicBezTo>
                  <a:cubicBezTo>
                    <a:pt x="728" y="895"/>
                    <a:pt x="825" y="620"/>
                    <a:pt x="866" y="482"/>
                  </a:cubicBezTo>
                  <a:cubicBezTo>
                    <a:pt x="907" y="345"/>
                    <a:pt x="935" y="180"/>
                    <a:pt x="825" y="153"/>
                  </a:cubicBezTo>
                  <a:cubicBezTo>
                    <a:pt x="701" y="125"/>
                    <a:pt x="550" y="193"/>
                    <a:pt x="385" y="523"/>
                  </a:cubicBezTo>
                  <a:cubicBezTo>
                    <a:pt x="343" y="633"/>
                    <a:pt x="288" y="730"/>
                    <a:pt x="233" y="812"/>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9" name="Google Shape;1918;p41">
              <a:extLst>
                <a:ext uri="{FF2B5EF4-FFF2-40B4-BE49-F238E27FC236}">
                  <a16:creationId xmlns:a16="http://schemas.microsoft.com/office/drawing/2014/main" id="{59A24565-4A85-0CCF-82B1-2E4F6C816BFB}"/>
                </a:ext>
              </a:extLst>
            </p:cNvPr>
            <p:cNvSpPr/>
            <p:nvPr/>
          </p:nvSpPr>
          <p:spPr>
            <a:xfrm>
              <a:off x="2152097" y="3087183"/>
              <a:ext cx="118084" cy="127347"/>
            </a:xfrm>
            <a:custGeom>
              <a:avLst/>
              <a:gdLst/>
              <a:ahLst/>
              <a:cxnLst/>
              <a:rect l="l" t="t" r="r" b="b"/>
              <a:pathLst>
                <a:path w="1925" h="2076" extrusionOk="0">
                  <a:moveTo>
                    <a:pt x="1334" y="233"/>
                  </a:moveTo>
                  <a:cubicBezTo>
                    <a:pt x="1389" y="220"/>
                    <a:pt x="1719" y="151"/>
                    <a:pt x="1815" y="68"/>
                  </a:cubicBezTo>
                  <a:cubicBezTo>
                    <a:pt x="1842" y="55"/>
                    <a:pt x="1870" y="28"/>
                    <a:pt x="1924" y="0"/>
                  </a:cubicBezTo>
                  <a:cubicBezTo>
                    <a:pt x="1924" y="0"/>
                    <a:pt x="1829" y="151"/>
                    <a:pt x="1554" y="220"/>
                  </a:cubicBezTo>
                  <a:cubicBezTo>
                    <a:pt x="1526" y="233"/>
                    <a:pt x="1444" y="233"/>
                    <a:pt x="1334" y="233"/>
                  </a:cubicBezTo>
                  <a:close/>
                  <a:moveTo>
                    <a:pt x="1457" y="1650"/>
                  </a:moveTo>
                  <a:cubicBezTo>
                    <a:pt x="1375" y="1924"/>
                    <a:pt x="1059" y="2075"/>
                    <a:pt x="907" y="1897"/>
                  </a:cubicBezTo>
                  <a:cubicBezTo>
                    <a:pt x="742" y="1705"/>
                    <a:pt x="962" y="1333"/>
                    <a:pt x="990" y="1250"/>
                  </a:cubicBezTo>
                  <a:cubicBezTo>
                    <a:pt x="1004" y="1168"/>
                    <a:pt x="1197" y="907"/>
                    <a:pt x="1100" y="825"/>
                  </a:cubicBezTo>
                  <a:cubicBezTo>
                    <a:pt x="1004" y="742"/>
                    <a:pt x="729" y="948"/>
                    <a:pt x="482" y="715"/>
                  </a:cubicBezTo>
                  <a:cubicBezTo>
                    <a:pt x="0" y="261"/>
                    <a:pt x="852" y="248"/>
                    <a:pt x="1320" y="233"/>
                  </a:cubicBezTo>
                  <a:cubicBezTo>
                    <a:pt x="1252" y="220"/>
                    <a:pt x="894" y="178"/>
                    <a:pt x="592" y="206"/>
                  </a:cubicBezTo>
                  <a:cubicBezTo>
                    <a:pt x="248" y="220"/>
                    <a:pt x="83" y="385"/>
                    <a:pt x="262" y="756"/>
                  </a:cubicBezTo>
                  <a:cubicBezTo>
                    <a:pt x="427" y="1141"/>
                    <a:pt x="647" y="948"/>
                    <a:pt x="839" y="1086"/>
                  </a:cubicBezTo>
                  <a:cubicBezTo>
                    <a:pt x="1017" y="1210"/>
                    <a:pt x="784" y="1415"/>
                    <a:pt x="757" y="1732"/>
                  </a:cubicBezTo>
                  <a:cubicBezTo>
                    <a:pt x="729" y="2048"/>
                    <a:pt x="1169" y="2020"/>
                    <a:pt x="1347" y="1924"/>
                  </a:cubicBezTo>
                  <a:cubicBezTo>
                    <a:pt x="1416" y="1870"/>
                    <a:pt x="1444" y="1773"/>
                    <a:pt x="1457" y="1650"/>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10" name="Google Shape;1919;p41">
              <a:extLst>
                <a:ext uri="{FF2B5EF4-FFF2-40B4-BE49-F238E27FC236}">
                  <a16:creationId xmlns:a16="http://schemas.microsoft.com/office/drawing/2014/main" id="{FBD1168B-1607-1622-A34F-54B000FA0277}"/>
                </a:ext>
              </a:extLst>
            </p:cNvPr>
            <p:cNvSpPr/>
            <p:nvPr/>
          </p:nvSpPr>
          <p:spPr>
            <a:xfrm>
              <a:off x="2219513" y="2986826"/>
              <a:ext cx="205804" cy="199915"/>
            </a:xfrm>
            <a:custGeom>
              <a:avLst/>
              <a:gdLst/>
              <a:ahLst/>
              <a:cxnLst/>
              <a:rect l="l" t="t" r="r" b="b"/>
              <a:pathLst>
                <a:path w="3355" h="3259" extrusionOk="0">
                  <a:moveTo>
                    <a:pt x="565" y="1924"/>
                  </a:moveTo>
                  <a:cubicBezTo>
                    <a:pt x="565" y="1924"/>
                    <a:pt x="1280" y="1581"/>
                    <a:pt x="1637" y="1237"/>
                  </a:cubicBezTo>
                  <a:cubicBezTo>
                    <a:pt x="2007" y="907"/>
                    <a:pt x="2090" y="812"/>
                    <a:pt x="2145" y="674"/>
                  </a:cubicBezTo>
                  <a:cubicBezTo>
                    <a:pt x="2200" y="522"/>
                    <a:pt x="2379" y="0"/>
                    <a:pt x="2544" y="42"/>
                  </a:cubicBezTo>
                  <a:cubicBezTo>
                    <a:pt x="2722" y="69"/>
                    <a:pt x="2282" y="687"/>
                    <a:pt x="2557" y="812"/>
                  </a:cubicBezTo>
                  <a:cubicBezTo>
                    <a:pt x="2819" y="935"/>
                    <a:pt x="3259" y="660"/>
                    <a:pt x="3299" y="894"/>
                  </a:cubicBezTo>
                  <a:cubicBezTo>
                    <a:pt x="3341" y="1127"/>
                    <a:pt x="3354" y="1032"/>
                    <a:pt x="2695" y="1279"/>
                  </a:cubicBezTo>
                  <a:cubicBezTo>
                    <a:pt x="2049" y="1526"/>
                    <a:pt x="1637" y="1719"/>
                    <a:pt x="1238" y="1911"/>
                  </a:cubicBezTo>
                  <a:cubicBezTo>
                    <a:pt x="840" y="2089"/>
                    <a:pt x="620" y="2309"/>
                    <a:pt x="523" y="2529"/>
                  </a:cubicBezTo>
                  <a:cubicBezTo>
                    <a:pt x="413" y="2736"/>
                    <a:pt x="386" y="3106"/>
                    <a:pt x="193" y="3189"/>
                  </a:cubicBezTo>
                  <a:cubicBezTo>
                    <a:pt x="1" y="3258"/>
                    <a:pt x="70" y="2681"/>
                    <a:pt x="317" y="2406"/>
                  </a:cubicBezTo>
                  <a:cubicBezTo>
                    <a:pt x="551" y="2117"/>
                    <a:pt x="413" y="1952"/>
                    <a:pt x="565" y="1924"/>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grpSp>
      <p:grpSp>
        <p:nvGrpSpPr>
          <p:cNvPr id="11" name="Google Shape;1920;p41">
            <a:extLst>
              <a:ext uri="{FF2B5EF4-FFF2-40B4-BE49-F238E27FC236}">
                <a16:creationId xmlns:a16="http://schemas.microsoft.com/office/drawing/2014/main" id="{7BD18841-6C09-CFA7-24C5-E01FB2A9EA76}"/>
              </a:ext>
              <a:ext uri="{C183D7F6-B498-43B3-948B-1728B52AA6E4}">
                <adec:decorative xmlns:adec="http://schemas.microsoft.com/office/drawing/2017/decorative" val="1"/>
              </a:ext>
            </a:extLst>
          </p:cNvPr>
          <p:cNvGrpSpPr/>
          <p:nvPr/>
        </p:nvGrpSpPr>
        <p:grpSpPr>
          <a:xfrm>
            <a:off x="698353" y="3092846"/>
            <a:ext cx="1974510" cy="1615054"/>
            <a:chOff x="2152097" y="2968239"/>
            <a:chExt cx="299413" cy="246291"/>
          </a:xfrm>
        </p:grpSpPr>
        <p:sp>
          <p:nvSpPr>
            <p:cNvPr id="12" name="Google Shape;1921;p41">
              <a:extLst>
                <a:ext uri="{FF2B5EF4-FFF2-40B4-BE49-F238E27FC236}">
                  <a16:creationId xmlns:a16="http://schemas.microsoft.com/office/drawing/2014/main" id="{0FF9C2B3-A05D-AED8-79F9-6EB292B7F015}"/>
                </a:ext>
              </a:extLst>
            </p:cNvPr>
            <p:cNvSpPr/>
            <p:nvPr/>
          </p:nvSpPr>
          <p:spPr>
            <a:xfrm>
              <a:off x="2157127" y="2968239"/>
              <a:ext cx="294383" cy="244573"/>
            </a:xfrm>
            <a:custGeom>
              <a:avLst/>
              <a:gdLst/>
              <a:ahLst/>
              <a:cxnLst/>
              <a:rect l="l" t="t" r="r" b="b"/>
              <a:pathLst>
                <a:path w="4799" h="3987" extrusionOk="0">
                  <a:moveTo>
                    <a:pt x="1238" y="2172"/>
                  </a:moveTo>
                  <a:cubicBezTo>
                    <a:pt x="1238" y="2172"/>
                    <a:pt x="1623" y="2104"/>
                    <a:pt x="1733" y="2007"/>
                  </a:cubicBezTo>
                  <a:cubicBezTo>
                    <a:pt x="1842" y="1925"/>
                    <a:pt x="2722" y="1320"/>
                    <a:pt x="2887" y="1100"/>
                  </a:cubicBezTo>
                  <a:cubicBezTo>
                    <a:pt x="3066" y="895"/>
                    <a:pt x="3134" y="716"/>
                    <a:pt x="3149" y="633"/>
                  </a:cubicBezTo>
                  <a:cubicBezTo>
                    <a:pt x="3176" y="551"/>
                    <a:pt x="3217" y="98"/>
                    <a:pt x="3561" y="56"/>
                  </a:cubicBezTo>
                  <a:cubicBezTo>
                    <a:pt x="3904" y="1"/>
                    <a:pt x="3946" y="290"/>
                    <a:pt x="3863" y="455"/>
                  </a:cubicBezTo>
                  <a:cubicBezTo>
                    <a:pt x="3781" y="633"/>
                    <a:pt x="3684" y="908"/>
                    <a:pt x="3836" y="950"/>
                  </a:cubicBezTo>
                  <a:cubicBezTo>
                    <a:pt x="3987" y="990"/>
                    <a:pt x="4344" y="688"/>
                    <a:pt x="4578" y="950"/>
                  </a:cubicBezTo>
                  <a:cubicBezTo>
                    <a:pt x="4798" y="1197"/>
                    <a:pt x="4701" y="1527"/>
                    <a:pt x="4344" y="1595"/>
                  </a:cubicBezTo>
                  <a:cubicBezTo>
                    <a:pt x="3973" y="1650"/>
                    <a:pt x="3299" y="1884"/>
                    <a:pt x="2929" y="2077"/>
                  </a:cubicBezTo>
                  <a:cubicBezTo>
                    <a:pt x="2571" y="2269"/>
                    <a:pt x="1774" y="2791"/>
                    <a:pt x="1554" y="3094"/>
                  </a:cubicBezTo>
                  <a:cubicBezTo>
                    <a:pt x="1334" y="3382"/>
                    <a:pt x="1430" y="3754"/>
                    <a:pt x="1265" y="3863"/>
                  </a:cubicBezTo>
                  <a:cubicBezTo>
                    <a:pt x="1087" y="3959"/>
                    <a:pt x="647" y="3987"/>
                    <a:pt x="675" y="3671"/>
                  </a:cubicBezTo>
                  <a:cubicBezTo>
                    <a:pt x="702" y="3354"/>
                    <a:pt x="935" y="3149"/>
                    <a:pt x="757" y="3025"/>
                  </a:cubicBezTo>
                  <a:cubicBezTo>
                    <a:pt x="565" y="2887"/>
                    <a:pt x="345" y="3080"/>
                    <a:pt x="180" y="2695"/>
                  </a:cubicBezTo>
                  <a:cubicBezTo>
                    <a:pt x="1" y="2324"/>
                    <a:pt x="166" y="2159"/>
                    <a:pt x="510" y="2145"/>
                  </a:cubicBezTo>
                  <a:cubicBezTo>
                    <a:pt x="840" y="2117"/>
                    <a:pt x="1238" y="2172"/>
                    <a:pt x="1238" y="2172"/>
                  </a:cubicBezTo>
                  <a:close/>
                </a:path>
              </a:pathLst>
            </a:custGeom>
            <a:solidFill>
              <a:srgbClr val="FCD394"/>
            </a:solidFill>
            <a:ln>
              <a:noFill/>
            </a:ln>
          </p:spPr>
          <p:txBody>
            <a:bodyPr spcFirstLastPara="1" wrap="square" lIns="121900" tIns="121900" rIns="121900" bIns="121900" anchor="ctr" anchorCtr="0">
              <a:noAutofit/>
            </a:bodyPr>
            <a:lstStyle/>
            <a:p>
              <a:endParaRPr sz="2400"/>
            </a:p>
          </p:txBody>
        </p:sp>
        <p:sp>
          <p:nvSpPr>
            <p:cNvPr id="13" name="Google Shape;1922;p41">
              <a:extLst>
                <a:ext uri="{FF2B5EF4-FFF2-40B4-BE49-F238E27FC236}">
                  <a16:creationId xmlns:a16="http://schemas.microsoft.com/office/drawing/2014/main" id="{3EF1D671-C927-3DB2-9B20-7D68FF7CA94D}"/>
                </a:ext>
              </a:extLst>
            </p:cNvPr>
            <p:cNvSpPr/>
            <p:nvPr/>
          </p:nvSpPr>
          <p:spPr>
            <a:xfrm>
              <a:off x="2331709" y="2968239"/>
              <a:ext cx="118882" cy="96185"/>
            </a:xfrm>
            <a:custGeom>
              <a:avLst/>
              <a:gdLst/>
              <a:ahLst/>
              <a:cxnLst/>
              <a:rect l="l" t="t" r="r" b="b"/>
              <a:pathLst>
                <a:path w="1938" h="1568" extrusionOk="0">
                  <a:moveTo>
                    <a:pt x="0" y="1142"/>
                  </a:moveTo>
                  <a:lnTo>
                    <a:pt x="0" y="1142"/>
                  </a:lnTo>
                  <a:close/>
                  <a:moveTo>
                    <a:pt x="233" y="812"/>
                  </a:moveTo>
                  <a:cubicBezTo>
                    <a:pt x="275" y="730"/>
                    <a:pt x="303" y="661"/>
                    <a:pt x="303" y="633"/>
                  </a:cubicBezTo>
                  <a:cubicBezTo>
                    <a:pt x="330" y="551"/>
                    <a:pt x="371" y="98"/>
                    <a:pt x="715" y="56"/>
                  </a:cubicBezTo>
                  <a:cubicBezTo>
                    <a:pt x="1058" y="1"/>
                    <a:pt x="1100" y="290"/>
                    <a:pt x="1017" y="455"/>
                  </a:cubicBezTo>
                  <a:cubicBezTo>
                    <a:pt x="935" y="633"/>
                    <a:pt x="838" y="908"/>
                    <a:pt x="990" y="950"/>
                  </a:cubicBezTo>
                  <a:cubicBezTo>
                    <a:pt x="1141" y="990"/>
                    <a:pt x="1498" y="688"/>
                    <a:pt x="1732" y="950"/>
                  </a:cubicBezTo>
                  <a:cubicBezTo>
                    <a:pt x="1925" y="1170"/>
                    <a:pt x="1870" y="1458"/>
                    <a:pt x="1608" y="1568"/>
                  </a:cubicBezTo>
                  <a:cubicBezTo>
                    <a:pt x="1800" y="1430"/>
                    <a:pt x="1938" y="1238"/>
                    <a:pt x="1732" y="1032"/>
                  </a:cubicBezTo>
                  <a:cubicBezTo>
                    <a:pt x="1525" y="825"/>
                    <a:pt x="1058" y="1128"/>
                    <a:pt x="893" y="1005"/>
                  </a:cubicBezTo>
                  <a:cubicBezTo>
                    <a:pt x="728" y="895"/>
                    <a:pt x="825" y="620"/>
                    <a:pt x="866" y="482"/>
                  </a:cubicBezTo>
                  <a:cubicBezTo>
                    <a:pt x="907" y="345"/>
                    <a:pt x="935" y="180"/>
                    <a:pt x="825" y="153"/>
                  </a:cubicBezTo>
                  <a:cubicBezTo>
                    <a:pt x="701" y="125"/>
                    <a:pt x="550" y="193"/>
                    <a:pt x="385" y="523"/>
                  </a:cubicBezTo>
                  <a:cubicBezTo>
                    <a:pt x="343" y="633"/>
                    <a:pt x="288" y="730"/>
                    <a:pt x="233" y="812"/>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14" name="Google Shape;1923;p41">
              <a:extLst>
                <a:ext uri="{FF2B5EF4-FFF2-40B4-BE49-F238E27FC236}">
                  <a16:creationId xmlns:a16="http://schemas.microsoft.com/office/drawing/2014/main" id="{23D0548D-E126-4F47-B962-25FD3FA8B74A}"/>
                </a:ext>
              </a:extLst>
            </p:cNvPr>
            <p:cNvSpPr/>
            <p:nvPr/>
          </p:nvSpPr>
          <p:spPr>
            <a:xfrm>
              <a:off x="2152097" y="3087183"/>
              <a:ext cx="118084" cy="127347"/>
            </a:xfrm>
            <a:custGeom>
              <a:avLst/>
              <a:gdLst/>
              <a:ahLst/>
              <a:cxnLst/>
              <a:rect l="l" t="t" r="r" b="b"/>
              <a:pathLst>
                <a:path w="1925" h="2076" extrusionOk="0">
                  <a:moveTo>
                    <a:pt x="1334" y="233"/>
                  </a:moveTo>
                  <a:cubicBezTo>
                    <a:pt x="1389" y="220"/>
                    <a:pt x="1719" y="151"/>
                    <a:pt x="1815" y="68"/>
                  </a:cubicBezTo>
                  <a:cubicBezTo>
                    <a:pt x="1842" y="55"/>
                    <a:pt x="1870" y="28"/>
                    <a:pt x="1924" y="0"/>
                  </a:cubicBezTo>
                  <a:cubicBezTo>
                    <a:pt x="1924" y="0"/>
                    <a:pt x="1829" y="151"/>
                    <a:pt x="1554" y="220"/>
                  </a:cubicBezTo>
                  <a:cubicBezTo>
                    <a:pt x="1526" y="233"/>
                    <a:pt x="1444" y="233"/>
                    <a:pt x="1334" y="233"/>
                  </a:cubicBezTo>
                  <a:close/>
                  <a:moveTo>
                    <a:pt x="1457" y="1650"/>
                  </a:moveTo>
                  <a:cubicBezTo>
                    <a:pt x="1375" y="1924"/>
                    <a:pt x="1059" y="2075"/>
                    <a:pt x="907" y="1897"/>
                  </a:cubicBezTo>
                  <a:cubicBezTo>
                    <a:pt x="742" y="1705"/>
                    <a:pt x="962" y="1333"/>
                    <a:pt x="990" y="1250"/>
                  </a:cubicBezTo>
                  <a:cubicBezTo>
                    <a:pt x="1004" y="1168"/>
                    <a:pt x="1197" y="907"/>
                    <a:pt x="1100" y="825"/>
                  </a:cubicBezTo>
                  <a:cubicBezTo>
                    <a:pt x="1004" y="742"/>
                    <a:pt x="729" y="948"/>
                    <a:pt x="482" y="715"/>
                  </a:cubicBezTo>
                  <a:cubicBezTo>
                    <a:pt x="0" y="261"/>
                    <a:pt x="852" y="248"/>
                    <a:pt x="1320" y="233"/>
                  </a:cubicBezTo>
                  <a:cubicBezTo>
                    <a:pt x="1252" y="220"/>
                    <a:pt x="894" y="178"/>
                    <a:pt x="592" y="206"/>
                  </a:cubicBezTo>
                  <a:cubicBezTo>
                    <a:pt x="248" y="220"/>
                    <a:pt x="83" y="385"/>
                    <a:pt x="262" y="756"/>
                  </a:cubicBezTo>
                  <a:cubicBezTo>
                    <a:pt x="427" y="1141"/>
                    <a:pt x="647" y="948"/>
                    <a:pt x="839" y="1086"/>
                  </a:cubicBezTo>
                  <a:cubicBezTo>
                    <a:pt x="1017" y="1210"/>
                    <a:pt x="784" y="1415"/>
                    <a:pt x="757" y="1732"/>
                  </a:cubicBezTo>
                  <a:cubicBezTo>
                    <a:pt x="729" y="2048"/>
                    <a:pt x="1169" y="2020"/>
                    <a:pt x="1347" y="1924"/>
                  </a:cubicBezTo>
                  <a:cubicBezTo>
                    <a:pt x="1416" y="1870"/>
                    <a:pt x="1444" y="1773"/>
                    <a:pt x="1457" y="1650"/>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sp>
          <p:nvSpPr>
            <p:cNvPr id="15" name="Google Shape;1924;p41">
              <a:extLst>
                <a:ext uri="{FF2B5EF4-FFF2-40B4-BE49-F238E27FC236}">
                  <a16:creationId xmlns:a16="http://schemas.microsoft.com/office/drawing/2014/main" id="{4C88C36D-B72E-DD45-C1AA-CB6CB2296577}"/>
                </a:ext>
              </a:extLst>
            </p:cNvPr>
            <p:cNvSpPr/>
            <p:nvPr/>
          </p:nvSpPr>
          <p:spPr>
            <a:xfrm>
              <a:off x="2219513" y="2986826"/>
              <a:ext cx="205804" cy="199915"/>
            </a:xfrm>
            <a:custGeom>
              <a:avLst/>
              <a:gdLst/>
              <a:ahLst/>
              <a:cxnLst/>
              <a:rect l="l" t="t" r="r" b="b"/>
              <a:pathLst>
                <a:path w="3355" h="3259" extrusionOk="0">
                  <a:moveTo>
                    <a:pt x="565" y="1924"/>
                  </a:moveTo>
                  <a:cubicBezTo>
                    <a:pt x="565" y="1924"/>
                    <a:pt x="1280" y="1581"/>
                    <a:pt x="1637" y="1237"/>
                  </a:cubicBezTo>
                  <a:cubicBezTo>
                    <a:pt x="2007" y="907"/>
                    <a:pt x="2090" y="812"/>
                    <a:pt x="2145" y="674"/>
                  </a:cubicBezTo>
                  <a:cubicBezTo>
                    <a:pt x="2200" y="522"/>
                    <a:pt x="2379" y="0"/>
                    <a:pt x="2544" y="42"/>
                  </a:cubicBezTo>
                  <a:cubicBezTo>
                    <a:pt x="2722" y="69"/>
                    <a:pt x="2282" y="687"/>
                    <a:pt x="2557" y="812"/>
                  </a:cubicBezTo>
                  <a:cubicBezTo>
                    <a:pt x="2819" y="935"/>
                    <a:pt x="3259" y="660"/>
                    <a:pt x="3299" y="894"/>
                  </a:cubicBezTo>
                  <a:cubicBezTo>
                    <a:pt x="3341" y="1127"/>
                    <a:pt x="3354" y="1032"/>
                    <a:pt x="2695" y="1279"/>
                  </a:cubicBezTo>
                  <a:cubicBezTo>
                    <a:pt x="2049" y="1526"/>
                    <a:pt x="1637" y="1719"/>
                    <a:pt x="1238" y="1911"/>
                  </a:cubicBezTo>
                  <a:cubicBezTo>
                    <a:pt x="840" y="2089"/>
                    <a:pt x="620" y="2309"/>
                    <a:pt x="523" y="2529"/>
                  </a:cubicBezTo>
                  <a:cubicBezTo>
                    <a:pt x="413" y="2736"/>
                    <a:pt x="386" y="3106"/>
                    <a:pt x="193" y="3189"/>
                  </a:cubicBezTo>
                  <a:cubicBezTo>
                    <a:pt x="1" y="3258"/>
                    <a:pt x="70" y="2681"/>
                    <a:pt x="317" y="2406"/>
                  </a:cubicBezTo>
                  <a:cubicBezTo>
                    <a:pt x="551" y="2117"/>
                    <a:pt x="413" y="1952"/>
                    <a:pt x="565" y="1924"/>
                  </a:cubicBezTo>
                  <a:close/>
                </a:path>
              </a:pathLst>
            </a:custGeom>
            <a:solidFill>
              <a:srgbClr val="FDE0B2"/>
            </a:solidFill>
            <a:ln>
              <a:noFill/>
            </a:ln>
          </p:spPr>
          <p:txBody>
            <a:bodyPr spcFirstLastPara="1" wrap="square" lIns="121900" tIns="121900" rIns="121900" bIns="121900" anchor="ctr" anchorCtr="0">
              <a:noAutofit/>
            </a:bodyPr>
            <a:lstStyle/>
            <a:p>
              <a:endParaRPr sz="2400"/>
            </a:p>
          </p:txBody>
        </p:sp>
      </p:grpSp>
      <p:pic>
        <p:nvPicPr>
          <p:cNvPr id="5" name="Picture 4" descr="Corekids logo">
            <a:extLst>
              <a:ext uri="{FF2B5EF4-FFF2-40B4-BE49-F238E27FC236}">
                <a16:creationId xmlns:a16="http://schemas.microsoft.com/office/drawing/2014/main" id="{55BE4D74-742A-AED1-8AE8-A4D958B7D5A8}"/>
              </a:ext>
            </a:extLst>
          </p:cNvPr>
          <p:cNvPicPr>
            <a:picLocks noChangeAspect="1"/>
          </p:cNvPicPr>
          <p:nvPr/>
        </p:nvPicPr>
        <p:blipFill>
          <a:blip r:embed="rId2"/>
          <a:stretch>
            <a:fillRect/>
          </a:stretch>
        </p:blipFill>
        <p:spPr>
          <a:xfrm>
            <a:off x="152749" y="118767"/>
            <a:ext cx="1728592" cy="705189"/>
          </a:xfrm>
          <a:prstGeom prst="rect">
            <a:avLst/>
          </a:prstGeom>
        </p:spPr>
      </p:pic>
    </p:spTree>
    <p:extLst>
      <p:ext uri="{BB962C8B-B14F-4D97-AF65-F5344CB8AC3E}">
        <p14:creationId xmlns:p14="http://schemas.microsoft.com/office/powerpoint/2010/main" val="42538904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C2554CA6-288E-4202-BC52-2E5A8F0C0A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189" y="1119031"/>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DD08E6B-37E8-57F8-6522-46FEFB3F822C}"/>
              </a:ext>
            </a:extLst>
          </p:cNvPr>
          <p:cNvSpPr>
            <a:spLocks noGrp="1"/>
          </p:cNvSpPr>
          <p:nvPr>
            <p:ph type="title"/>
          </p:nvPr>
        </p:nvSpPr>
        <p:spPr>
          <a:xfrm>
            <a:off x="1582312" y="1396686"/>
            <a:ext cx="3240506" cy="4064628"/>
          </a:xfrm>
        </p:spPr>
        <p:txBody>
          <a:bodyPr>
            <a:normAutofit/>
          </a:bodyPr>
          <a:lstStyle/>
          <a:p>
            <a:r>
              <a:rPr lang="en-US" dirty="0">
                <a:solidFill>
                  <a:srgbClr val="FFFFFF"/>
                </a:solidFill>
              </a:rPr>
              <a:t>ARE ALL FOSSILS CREATED THE SAME WAY?</a:t>
            </a:r>
          </a:p>
        </p:txBody>
      </p:sp>
      <p:sp>
        <p:nvSpPr>
          <p:cNvPr id="26" name="Arc 25">
            <a:extLst>
              <a:ext uri="{FF2B5EF4-FFF2-40B4-BE49-F238E27FC236}">
                <a16:creationId xmlns:a16="http://schemas.microsoft.com/office/drawing/2014/main" id="{5B7778FC-632E-4DCA-A7CB-0D7731CC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809111">
            <a:off x="8683720" y="941148"/>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8" name="Oval 27">
            <a:extLst>
              <a:ext uri="{FF2B5EF4-FFF2-40B4-BE49-F238E27FC236}">
                <a16:creationId xmlns:a16="http://schemas.microsoft.com/office/drawing/2014/main" id="{FA23A907-97FB-4A8F-880A-DD77401C4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048" y="4780992"/>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55732837-C28C-40FA-2A7B-444FEFAB5CAD}"/>
              </a:ext>
              <a:ext uri="{C183D7F6-B498-43B3-948B-1728B52AA6E4}">
                <adec:decorative xmlns:adec="http://schemas.microsoft.com/office/drawing/2017/decorative" val="1"/>
              </a:ext>
            </a:extLst>
          </p:cNvPr>
          <p:cNvSpPr>
            <a:spLocks noGrp="1"/>
          </p:cNvSpPr>
          <p:nvPr>
            <p:ph idx="1"/>
          </p:nvPr>
        </p:nvSpPr>
        <p:spPr>
          <a:xfrm>
            <a:off x="5370153" y="1526033"/>
            <a:ext cx="5536397" cy="3935281"/>
          </a:xfrm>
        </p:spPr>
        <p:txBody>
          <a:bodyPr vert="horz" lIns="91440" tIns="45720" rIns="91440" bIns="45720" rtlCol="0" anchor="t">
            <a:normAutofit/>
          </a:bodyPr>
          <a:lstStyle/>
          <a:p>
            <a:pPr marL="643255" indent="-456565" fontAlgn="base"/>
            <a:endParaRPr lang="en-US">
              <a:latin typeface="Tahoma" panose="020B0604030504040204" pitchFamily="34" charset="0"/>
              <a:ea typeface="Tahoma" panose="020B0604030504040204" pitchFamily="34" charset="0"/>
              <a:cs typeface="Tahoma" panose="020B0604030504040204" pitchFamily="34" charset="0"/>
            </a:endParaRPr>
          </a:p>
          <a:p>
            <a:endParaRPr lang="en-US"/>
          </a:p>
        </p:txBody>
      </p:sp>
      <p:pic>
        <p:nvPicPr>
          <p:cNvPr id="6" name="Picture 5" descr="The image shows the fossilization processes: 1. The dinosaur dies in a river; 2. The body is covered with sediment; 3. The sediments become rock, the skelethon is pressed; 4. The earth's movements raise the layers of the rocks to the surface; 5. The rock erodes exposing the fossil">
            <a:extLst>
              <a:ext uri="{FF2B5EF4-FFF2-40B4-BE49-F238E27FC236}">
                <a16:creationId xmlns:a16="http://schemas.microsoft.com/office/drawing/2014/main" id="{0A467E44-5206-7864-88A3-A547AB637DC7}"/>
              </a:ext>
              <a:ext uri="{C183D7F6-B498-43B3-948B-1728B52AA6E4}">
                <adec:decorative xmlns:adec="http://schemas.microsoft.com/office/drawing/2017/decorative" val="0"/>
              </a:ext>
            </a:extLst>
          </p:cNvPr>
          <p:cNvPicPr>
            <a:picLocks noChangeAspect="1"/>
          </p:cNvPicPr>
          <p:nvPr/>
        </p:nvPicPr>
        <p:blipFill>
          <a:blip r:embed="rId2"/>
          <a:srcRect b="825"/>
          <a:stretch>
            <a:fillRect/>
          </a:stretch>
        </p:blipFill>
        <p:spPr>
          <a:xfrm>
            <a:off x="4656502" y="561625"/>
            <a:ext cx="7535708" cy="4776041"/>
          </a:xfrm>
          <a:prstGeom prst="rect">
            <a:avLst/>
          </a:prstGeom>
        </p:spPr>
      </p:pic>
      <p:sp>
        <p:nvSpPr>
          <p:cNvPr id="8" name="TextBox 7">
            <a:extLst>
              <a:ext uri="{FF2B5EF4-FFF2-40B4-BE49-F238E27FC236}">
                <a16:creationId xmlns:a16="http://schemas.microsoft.com/office/drawing/2014/main" id="{347069C9-2370-ED1E-174E-ED56CBD6F006}"/>
              </a:ext>
            </a:extLst>
          </p:cNvPr>
          <p:cNvSpPr txBox="1"/>
          <p:nvPr/>
        </p:nvSpPr>
        <p:spPr>
          <a:xfrm>
            <a:off x="5529329" y="-887"/>
            <a:ext cx="666673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dirty="0"/>
              <a:t>Image: Copyright</a:t>
            </a:r>
            <a:r>
              <a:rPr lang="en-US" sz="1200" dirty="0">
                <a:latin typeface="Aptos"/>
                <a:ea typeface="Tahoma"/>
                <a:cs typeface="Tahoma"/>
              </a:rPr>
              <a:t> © </a:t>
            </a:r>
            <a:r>
              <a:rPr lang="en-US" sz="1200" dirty="0" err="1">
                <a:latin typeface="Aptos"/>
                <a:ea typeface="Tahoma"/>
                <a:cs typeface="Tahoma"/>
              </a:rPr>
              <a:t>GeeksforGeeks</a:t>
            </a:r>
            <a:r>
              <a:rPr lang="en-US" sz="1200" dirty="0">
                <a:latin typeface="Aptos"/>
                <a:ea typeface="Tahoma"/>
                <a:cs typeface="Tahoma"/>
              </a:rPr>
              <a:t>. </a:t>
            </a:r>
            <a:r>
              <a:rPr lang="en-US" sz="1200" dirty="0">
                <a:latin typeface="Aptos"/>
                <a:ea typeface="Tahoma"/>
                <a:cs typeface="Tahoma"/>
                <a:hlinkClick r:id="rId3"/>
              </a:rPr>
              <a:t>https://www.geeksforgeeks.org/biology/fossils/</a:t>
            </a:r>
            <a:r>
              <a:rPr lang="en-US" sz="1200" dirty="0">
                <a:latin typeface="Aptos"/>
                <a:ea typeface="Tahoma"/>
                <a:cs typeface="Tahoma"/>
              </a:rPr>
              <a:t> </a:t>
            </a:r>
            <a:endParaRPr lang="en-US" dirty="0"/>
          </a:p>
        </p:txBody>
      </p:sp>
      <p:sp>
        <p:nvSpPr>
          <p:cNvPr id="7" name="TextBox 6">
            <a:extLst>
              <a:ext uri="{FF2B5EF4-FFF2-40B4-BE49-F238E27FC236}">
                <a16:creationId xmlns:a16="http://schemas.microsoft.com/office/drawing/2014/main" id="{A6A92EC1-CEA2-689C-3535-ACD6379E95B1}"/>
              </a:ext>
            </a:extLst>
          </p:cNvPr>
          <p:cNvSpPr txBox="1"/>
          <p:nvPr/>
        </p:nvSpPr>
        <p:spPr>
          <a:xfrm>
            <a:off x="5271897" y="5518465"/>
            <a:ext cx="6316627"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t>This is one common way that fossils are formed,</a:t>
            </a:r>
            <a:r>
              <a:rPr lang="en-US" sz="2400" dirty="0">
                <a:latin typeface="Aptos"/>
                <a:ea typeface="Tahoma"/>
                <a:cs typeface="Tahoma"/>
              </a:rPr>
              <a:t> but different types of fossils can have other processes and materials involved.</a:t>
            </a:r>
            <a:r>
              <a:rPr lang="en-US" sz="2800" dirty="0">
                <a:latin typeface="Aptos"/>
                <a:ea typeface="Tahoma"/>
                <a:cs typeface="Tahoma"/>
              </a:rPr>
              <a:t> </a:t>
            </a:r>
            <a:endParaRPr lang="en-US" sz="2800">
              <a:latin typeface="Aptos"/>
            </a:endParaRPr>
          </a:p>
        </p:txBody>
      </p:sp>
      <p:pic>
        <p:nvPicPr>
          <p:cNvPr id="5" name="Picture 4" descr="Corekids logo">
            <a:extLst>
              <a:ext uri="{FF2B5EF4-FFF2-40B4-BE49-F238E27FC236}">
                <a16:creationId xmlns:a16="http://schemas.microsoft.com/office/drawing/2014/main" id="{16441B59-5163-7CCB-3D9F-3C93A64DE050}"/>
              </a:ext>
            </a:extLst>
          </p:cNvPr>
          <p:cNvPicPr>
            <a:picLocks noChangeAspect="1"/>
          </p:cNvPicPr>
          <p:nvPr/>
        </p:nvPicPr>
        <p:blipFill>
          <a:blip r:embed="rId4"/>
          <a:stretch>
            <a:fillRect/>
          </a:stretch>
        </p:blipFill>
        <p:spPr>
          <a:xfrm>
            <a:off x="40801" y="6149868"/>
            <a:ext cx="1728592" cy="705189"/>
          </a:xfrm>
          <a:prstGeom prst="rect">
            <a:avLst/>
          </a:prstGeom>
        </p:spPr>
      </p:pic>
    </p:spTree>
    <p:extLst>
      <p:ext uri="{BB962C8B-B14F-4D97-AF65-F5344CB8AC3E}">
        <p14:creationId xmlns:p14="http://schemas.microsoft.com/office/powerpoint/2010/main" val="988706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324;p46">
            <a:extLst>
              <a:ext uri="{FF2B5EF4-FFF2-40B4-BE49-F238E27FC236}">
                <a16:creationId xmlns:a16="http://schemas.microsoft.com/office/drawing/2014/main" id="{EA95E03C-5F24-D096-004C-1F0EBE8AFB13}"/>
              </a:ext>
            </a:extLst>
          </p:cNvPr>
          <p:cNvSpPr txBox="1">
            <a:spLocks noGrp="1"/>
          </p:cNvSpPr>
          <p:nvPr>
            <p:ph type="title" idx="4294967295"/>
          </p:nvPr>
        </p:nvSpPr>
        <p:spPr>
          <a:xfrm>
            <a:off x="3556716" y="570841"/>
            <a:ext cx="5484344" cy="763600"/>
          </a:xfrm>
          <a:prstGeom prst="rect">
            <a:avLst/>
          </a:prstGeom>
          <a:noFill/>
          <a:ln>
            <a:noFill/>
            <a:prstDash/>
          </a:ln>
          <a:effectLst/>
        </p:spPr>
        <p:txBody>
          <a:bodyPr rot="0" spcFirstLastPara="1" vertOverflow="overflow" horzOverflow="overflow" vert="horz" wrap="square" lIns="121900" tIns="121900" rIns="121900" bIns="12190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chemeClr val="tx1"/>
                </a:solidFill>
                <a:effectLst/>
                <a:uLnTx/>
                <a:uFillTx/>
                <a:latin typeface="+mj-lt"/>
                <a:ea typeface="+mj-ea"/>
                <a:cs typeface="+mj-cs"/>
              </a:rPr>
              <a:t>TYPES OF</a:t>
            </a:r>
            <a:r>
              <a:rPr kumimoji="0" lang="en-US" sz="4400" b="0" i="0" u="none" strike="noStrike" kern="1200" cap="none" spc="0" normalizeH="0" baseline="0" noProof="0">
                <a:ln>
                  <a:noFill/>
                </a:ln>
                <a:solidFill>
                  <a:schemeClr val="accent1"/>
                </a:solidFill>
                <a:effectLst/>
                <a:uLnTx/>
                <a:uFillTx/>
                <a:latin typeface="+mj-lt"/>
                <a:ea typeface="+mj-ea"/>
                <a:cs typeface="+mj-cs"/>
              </a:rPr>
              <a:t> FOSSILS</a:t>
            </a:r>
            <a:endParaRPr kumimoji="0" lang="en-US" sz="4400" b="0" i="0" u="none" strike="noStrike" kern="1200" cap="none" spc="0" normalizeH="0" baseline="0" noProof="0" dirty="0">
              <a:ln>
                <a:noFill/>
              </a:ln>
              <a:solidFill>
                <a:schemeClr val="accent1"/>
              </a:solidFill>
              <a:effectLst/>
              <a:uLnTx/>
              <a:uFillTx/>
              <a:latin typeface="+mj-lt"/>
              <a:ea typeface="+mj-ea"/>
              <a:cs typeface="+mj-cs"/>
            </a:endParaRPr>
          </a:p>
        </p:txBody>
      </p:sp>
      <p:sp>
        <p:nvSpPr>
          <p:cNvPr id="2" name="Google Shape;2320;p46">
            <a:extLst>
              <a:ext uri="{FF2B5EF4-FFF2-40B4-BE49-F238E27FC236}">
                <a16:creationId xmlns:a16="http://schemas.microsoft.com/office/drawing/2014/main" id="{CDBF1F88-860A-4525-1856-5BAFCE2587FE}"/>
              </a:ext>
            </a:extLst>
          </p:cNvPr>
          <p:cNvSpPr txBox="1">
            <a:spLocks/>
          </p:cNvSpPr>
          <p:nvPr/>
        </p:nvSpPr>
        <p:spPr>
          <a:xfrm>
            <a:off x="1013452" y="1387864"/>
            <a:ext cx="1517841" cy="543200"/>
          </a:xfrm>
          <a:prstGeom prst="rect">
            <a:avLst/>
          </a:prstGeom>
        </p:spPr>
        <p:txBody>
          <a:bodyPr spcFirstLastPara="1" vert="horz" wrap="square" lIns="121900" tIns="121900" rIns="121900" bIns="12190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solidFill>
                  <a:srgbClr val="0070C0"/>
                </a:solidFill>
                <a:latin typeface="Tahoma" panose="020B0604030504040204" pitchFamily="34" charset="0"/>
                <a:ea typeface="Tahoma" panose="020B0604030504040204" pitchFamily="34" charset="0"/>
                <a:cs typeface="Tahoma" panose="020B0604030504040204" pitchFamily="34" charset="0"/>
              </a:rPr>
              <a:t>MOLD</a:t>
            </a:r>
          </a:p>
        </p:txBody>
      </p:sp>
      <p:pic>
        <p:nvPicPr>
          <p:cNvPr id="8" name="Picture 7" descr="mold fossil of a bivalve">
            <a:extLst>
              <a:ext uri="{FF2B5EF4-FFF2-40B4-BE49-F238E27FC236}">
                <a16:creationId xmlns:a16="http://schemas.microsoft.com/office/drawing/2014/main" id="{A04A708A-9F82-0A0F-D820-02FDCA09AB48}"/>
              </a:ext>
            </a:extLst>
          </p:cNvPr>
          <p:cNvPicPr>
            <a:picLocks noChangeAspect="1"/>
          </p:cNvPicPr>
          <p:nvPr/>
        </p:nvPicPr>
        <p:blipFill>
          <a:blip r:embed="rId2"/>
          <a:stretch>
            <a:fillRect/>
          </a:stretch>
        </p:blipFill>
        <p:spPr>
          <a:xfrm>
            <a:off x="872389" y="1931065"/>
            <a:ext cx="1776992" cy="1800169"/>
          </a:xfrm>
          <a:prstGeom prst="rect">
            <a:avLst/>
          </a:prstGeom>
        </p:spPr>
      </p:pic>
      <p:sp>
        <p:nvSpPr>
          <p:cNvPr id="3" name="Google Shape;2322;p46">
            <a:extLst>
              <a:ext uri="{FF2B5EF4-FFF2-40B4-BE49-F238E27FC236}">
                <a16:creationId xmlns:a16="http://schemas.microsoft.com/office/drawing/2014/main" id="{A56E6E29-44E3-5E89-CAA3-AFE7364EC337}"/>
              </a:ext>
            </a:extLst>
          </p:cNvPr>
          <p:cNvSpPr txBox="1">
            <a:spLocks/>
          </p:cNvSpPr>
          <p:nvPr/>
        </p:nvSpPr>
        <p:spPr>
          <a:xfrm>
            <a:off x="3766220" y="1407188"/>
            <a:ext cx="1484389" cy="543200"/>
          </a:xfrm>
          <a:prstGeom prst="rect">
            <a:avLst/>
          </a:prstGeom>
        </p:spPr>
        <p:txBody>
          <a:bodyPr spcFirstLastPara="1" vert="horz" wrap="square" lIns="121900" tIns="121900" rIns="121900" bIns="12190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solidFill>
                  <a:srgbClr val="0070C0"/>
                </a:solidFill>
                <a:latin typeface="Tahoma" panose="020B0604030504040204" pitchFamily="34" charset="0"/>
                <a:ea typeface="Tahoma" panose="020B0604030504040204" pitchFamily="34" charset="0"/>
                <a:cs typeface="Tahoma" panose="020B0604030504040204" pitchFamily="34" charset="0"/>
              </a:rPr>
              <a:t>CAST</a:t>
            </a:r>
          </a:p>
        </p:txBody>
      </p:sp>
      <p:pic>
        <p:nvPicPr>
          <p:cNvPr id="18" name="Picture 17" descr="cast fossil of a brachiopod">
            <a:extLst>
              <a:ext uri="{FF2B5EF4-FFF2-40B4-BE49-F238E27FC236}">
                <a16:creationId xmlns:a16="http://schemas.microsoft.com/office/drawing/2014/main" id="{21EB03C1-5707-7D66-1594-A3B436D13752}"/>
              </a:ext>
            </a:extLst>
          </p:cNvPr>
          <p:cNvPicPr>
            <a:picLocks noChangeAspect="1"/>
          </p:cNvPicPr>
          <p:nvPr/>
        </p:nvPicPr>
        <p:blipFill>
          <a:blip r:embed="rId3"/>
          <a:stretch>
            <a:fillRect/>
          </a:stretch>
        </p:blipFill>
        <p:spPr>
          <a:xfrm>
            <a:off x="3150135" y="1914975"/>
            <a:ext cx="2517112" cy="1811038"/>
          </a:xfrm>
          <a:prstGeom prst="rect">
            <a:avLst/>
          </a:prstGeom>
        </p:spPr>
      </p:pic>
      <p:sp>
        <p:nvSpPr>
          <p:cNvPr id="5" name="Google Shape;2325;p46">
            <a:extLst>
              <a:ext uri="{FF2B5EF4-FFF2-40B4-BE49-F238E27FC236}">
                <a16:creationId xmlns:a16="http://schemas.microsoft.com/office/drawing/2014/main" id="{DBD22AC3-A6EA-6A92-C5FF-1684A65E3407}"/>
              </a:ext>
            </a:extLst>
          </p:cNvPr>
          <p:cNvSpPr txBox="1">
            <a:spLocks/>
          </p:cNvSpPr>
          <p:nvPr/>
        </p:nvSpPr>
        <p:spPr>
          <a:xfrm>
            <a:off x="6099409" y="1395282"/>
            <a:ext cx="2506769" cy="555106"/>
          </a:xfrm>
          <a:prstGeom prst="rect">
            <a:avLst/>
          </a:prstGeom>
        </p:spPr>
        <p:txBody>
          <a:bodyPr spcFirstLastPara="1" vert="horz" wrap="square" lIns="121900" tIns="121900" rIns="121900" bIns="12190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solidFill>
                  <a:srgbClr val="0070C0"/>
                </a:solidFill>
                <a:latin typeface="Tahoma" panose="020B0604030504040204" pitchFamily="34" charset="0"/>
                <a:ea typeface="Tahoma" panose="020B0604030504040204" pitchFamily="34" charset="0"/>
                <a:cs typeface="Tahoma" panose="020B0604030504040204" pitchFamily="34" charset="0"/>
              </a:rPr>
              <a:t>TRACE FOSSIL</a:t>
            </a:r>
          </a:p>
        </p:txBody>
      </p:sp>
      <p:pic>
        <p:nvPicPr>
          <p:cNvPr id="12" name="Picture 11" descr="footprint of a t-rex">
            <a:extLst>
              <a:ext uri="{FF2B5EF4-FFF2-40B4-BE49-F238E27FC236}">
                <a16:creationId xmlns:a16="http://schemas.microsoft.com/office/drawing/2014/main" id="{E3243E48-9F2F-1582-B844-6F77D91851E8}"/>
              </a:ext>
            </a:extLst>
          </p:cNvPr>
          <p:cNvPicPr>
            <a:picLocks noChangeAspect="1"/>
          </p:cNvPicPr>
          <p:nvPr/>
        </p:nvPicPr>
        <p:blipFill>
          <a:blip r:embed="rId4"/>
          <a:stretch>
            <a:fillRect/>
          </a:stretch>
        </p:blipFill>
        <p:spPr>
          <a:xfrm>
            <a:off x="6238876" y="1950389"/>
            <a:ext cx="2181289" cy="1804417"/>
          </a:xfrm>
          <a:prstGeom prst="rect">
            <a:avLst/>
          </a:prstGeom>
        </p:spPr>
      </p:pic>
      <p:sp>
        <p:nvSpPr>
          <p:cNvPr id="6" name="Google Shape;2327;p46">
            <a:extLst>
              <a:ext uri="{FF2B5EF4-FFF2-40B4-BE49-F238E27FC236}">
                <a16:creationId xmlns:a16="http://schemas.microsoft.com/office/drawing/2014/main" id="{D72DFED4-2EAE-CEE8-8BFD-9DB744CB3E50}"/>
              </a:ext>
            </a:extLst>
          </p:cNvPr>
          <p:cNvSpPr txBox="1">
            <a:spLocks/>
          </p:cNvSpPr>
          <p:nvPr/>
        </p:nvSpPr>
        <p:spPr>
          <a:xfrm>
            <a:off x="9046031" y="1407188"/>
            <a:ext cx="2917908" cy="543200"/>
          </a:xfrm>
          <a:prstGeom prst="rect">
            <a:avLst/>
          </a:prstGeom>
        </p:spPr>
        <p:txBody>
          <a:bodyPr spcFirstLastPara="1" vert="horz" wrap="square" lIns="121900" tIns="121900" rIns="121900" bIns="12190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solidFill>
                  <a:srgbClr val="0070C0"/>
                </a:solidFill>
                <a:latin typeface="Tahoma" panose="020B0604030504040204" pitchFamily="34" charset="0"/>
                <a:ea typeface="Tahoma" panose="020B0604030504040204" pitchFamily="34" charset="0"/>
                <a:cs typeface="Tahoma" panose="020B0604030504040204" pitchFamily="34" charset="0"/>
              </a:rPr>
              <a:t>CARBON FILM</a:t>
            </a:r>
          </a:p>
        </p:txBody>
      </p:sp>
      <p:pic>
        <p:nvPicPr>
          <p:cNvPr id="11" name="Picture 10" descr="carbon film of a fern leaf">
            <a:extLst>
              <a:ext uri="{FF2B5EF4-FFF2-40B4-BE49-F238E27FC236}">
                <a16:creationId xmlns:a16="http://schemas.microsoft.com/office/drawing/2014/main" id="{17CEE6B5-DE23-AE6E-151D-3F6805743E1C}"/>
              </a:ext>
            </a:extLst>
          </p:cNvPr>
          <p:cNvPicPr>
            <a:picLocks noChangeAspect="1"/>
          </p:cNvPicPr>
          <p:nvPr/>
        </p:nvPicPr>
        <p:blipFill>
          <a:blip r:embed="rId5"/>
          <a:srcRect l="13791" r="5979"/>
          <a:stretch>
            <a:fillRect/>
          </a:stretch>
        </p:blipFill>
        <p:spPr>
          <a:xfrm rot="16200000">
            <a:off x="9544845" y="1658057"/>
            <a:ext cx="1809596" cy="2424868"/>
          </a:xfrm>
          <a:prstGeom prst="rect">
            <a:avLst/>
          </a:prstGeom>
        </p:spPr>
      </p:pic>
      <p:sp>
        <p:nvSpPr>
          <p:cNvPr id="7" name="Google Shape;2329;p46">
            <a:extLst>
              <a:ext uri="{FF2B5EF4-FFF2-40B4-BE49-F238E27FC236}">
                <a16:creationId xmlns:a16="http://schemas.microsoft.com/office/drawing/2014/main" id="{A6D6685A-5958-C1BE-0258-2C7A6F0267F2}"/>
              </a:ext>
            </a:extLst>
          </p:cNvPr>
          <p:cNvSpPr txBox="1">
            <a:spLocks/>
          </p:cNvSpPr>
          <p:nvPr/>
        </p:nvSpPr>
        <p:spPr>
          <a:xfrm>
            <a:off x="1275269" y="4106756"/>
            <a:ext cx="3621659" cy="543200"/>
          </a:xfrm>
          <a:prstGeom prst="rect">
            <a:avLst/>
          </a:prstGeom>
        </p:spPr>
        <p:txBody>
          <a:bodyPr spcFirstLastPara="1" vert="horz" wrap="square" lIns="121900" tIns="121900" rIns="121900" bIns="12190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solidFill>
                  <a:srgbClr val="0070C0"/>
                </a:solidFill>
                <a:latin typeface="Tahoma" panose="020B0604030504040204" pitchFamily="34" charset="0"/>
                <a:ea typeface="Tahoma" panose="020B0604030504040204" pitchFamily="34" charset="0"/>
                <a:cs typeface="Tahoma" panose="020B0604030504040204" pitchFamily="34" charset="0"/>
              </a:rPr>
              <a:t>PERMINERALIZED</a:t>
            </a:r>
          </a:p>
        </p:txBody>
      </p:sp>
      <p:pic>
        <p:nvPicPr>
          <p:cNvPr id="10" name="Picture 9" descr="permineralized wood fossil">
            <a:extLst>
              <a:ext uri="{FF2B5EF4-FFF2-40B4-BE49-F238E27FC236}">
                <a16:creationId xmlns:a16="http://schemas.microsoft.com/office/drawing/2014/main" id="{88595CE6-59E7-3C09-4CB0-B7F5508FB2BB}"/>
              </a:ext>
            </a:extLst>
          </p:cNvPr>
          <p:cNvPicPr>
            <a:picLocks noChangeAspect="1"/>
          </p:cNvPicPr>
          <p:nvPr/>
        </p:nvPicPr>
        <p:blipFill>
          <a:blip r:embed="rId6"/>
          <a:stretch>
            <a:fillRect/>
          </a:stretch>
        </p:blipFill>
        <p:spPr>
          <a:xfrm>
            <a:off x="1756185" y="4637047"/>
            <a:ext cx="2659827" cy="1794055"/>
          </a:xfrm>
          <a:prstGeom prst="rect">
            <a:avLst/>
          </a:prstGeom>
        </p:spPr>
      </p:pic>
      <p:sp>
        <p:nvSpPr>
          <p:cNvPr id="13" name="Google Shape;2329;p46">
            <a:extLst>
              <a:ext uri="{FF2B5EF4-FFF2-40B4-BE49-F238E27FC236}">
                <a16:creationId xmlns:a16="http://schemas.microsoft.com/office/drawing/2014/main" id="{2FE837DA-1D01-AC00-DA02-E4C49DD725D7}"/>
              </a:ext>
            </a:extLst>
          </p:cNvPr>
          <p:cNvSpPr txBox="1">
            <a:spLocks/>
          </p:cNvSpPr>
          <p:nvPr/>
        </p:nvSpPr>
        <p:spPr>
          <a:xfrm>
            <a:off x="6096000" y="4121860"/>
            <a:ext cx="4730680" cy="543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2"/>
              </a:buClr>
              <a:buSzPts val="2200"/>
              <a:buFont typeface="Titan One"/>
              <a:buNone/>
              <a:defRPr sz="2200" b="0" i="0" u="none" strike="noStrike" cap="none">
                <a:solidFill>
                  <a:schemeClr val="accent1"/>
                </a:solidFill>
                <a:latin typeface="Titan One"/>
                <a:ea typeface="Titan One"/>
                <a:cs typeface="Titan One"/>
                <a:sym typeface="Titan One"/>
              </a:defRPr>
            </a:lvl1pPr>
            <a:lvl2pPr marL="914400" marR="0" lvl="1"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2pPr>
            <a:lvl3pPr marL="1371600" marR="0" lvl="2"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3pPr>
            <a:lvl4pPr marL="1828800" marR="0" lvl="3"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4pPr>
            <a:lvl5pPr marL="2286000" marR="0" lvl="4"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5pPr>
            <a:lvl6pPr marL="2743200" marR="0" lvl="5"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6pPr>
            <a:lvl7pPr marL="3200400" marR="0" lvl="6"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7pPr>
            <a:lvl8pPr marL="3657600" marR="0" lvl="7"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8pPr>
            <a:lvl9pPr marL="4114800" marR="0" lvl="8"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9pPr>
          </a:lstStyle>
          <a:p>
            <a:pPr marL="0" indent="0"/>
            <a:r>
              <a:rPr lang="en-US" sz="2600" dirty="0">
                <a:solidFill>
                  <a:srgbClr val="0070C0"/>
                </a:solidFill>
                <a:latin typeface="Tahoma" panose="020B0604030504040204" pitchFamily="34" charset="0"/>
                <a:ea typeface="Tahoma" panose="020B0604030504040204" pitchFamily="34" charset="0"/>
                <a:cs typeface="Tahoma" panose="020B0604030504040204" pitchFamily="34" charset="0"/>
              </a:rPr>
              <a:t>PRESERVED REMAINS</a:t>
            </a:r>
          </a:p>
        </p:txBody>
      </p:sp>
      <p:pic>
        <p:nvPicPr>
          <p:cNvPr id="14" name="Picture 13" descr="scorpion preserved in amber">
            <a:extLst>
              <a:ext uri="{FF2B5EF4-FFF2-40B4-BE49-F238E27FC236}">
                <a16:creationId xmlns:a16="http://schemas.microsoft.com/office/drawing/2014/main" id="{0A189B86-378C-1690-0DA6-ED884681AE1A}"/>
              </a:ext>
            </a:extLst>
          </p:cNvPr>
          <p:cNvPicPr>
            <a:picLocks noChangeAspect="1"/>
          </p:cNvPicPr>
          <p:nvPr/>
        </p:nvPicPr>
        <p:blipFill>
          <a:blip r:embed="rId7"/>
          <a:stretch>
            <a:fillRect/>
          </a:stretch>
        </p:blipFill>
        <p:spPr>
          <a:xfrm>
            <a:off x="5381678" y="4684385"/>
            <a:ext cx="2804527" cy="1703825"/>
          </a:xfrm>
          <a:prstGeom prst="rect">
            <a:avLst/>
          </a:prstGeom>
        </p:spPr>
      </p:pic>
      <p:pic>
        <p:nvPicPr>
          <p:cNvPr id="15" name="Picture 14" descr="mummified baby mammoth">
            <a:extLst>
              <a:ext uri="{FF2B5EF4-FFF2-40B4-BE49-F238E27FC236}">
                <a16:creationId xmlns:a16="http://schemas.microsoft.com/office/drawing/2014/main" id="{AA6DAB77-1359-40C4-0139-65A00ED15206}"/>
              </a:ext>
            </a:extLst>
          </p:cNvPr>
          <p:cNvPicPr>
            <a:picLocks noChangeAspect="1"/>
          </p:cNvPicPr>
          <p:nvPr/>
        </p:nvPicPr>
        <p:blipFill>
          <a:blip r:embed="rId8"/>
          <a:stretch>
            <a:fillRect/>
          </a:stretch>
        </p:blipFill>
        <p:spPr>
          <a:xfrm>
            <a:off x="8277290" y="4684384"/>
            <a:ext cx="2900509" cy="1703827"/>
          </a:xfrm>
          <a:prstGeom prst="rect">
            <a:avLst/>
          </a:prstGeom>
        </p:spPr>
      </p:pic>
      <p:pic>
        <p:nvPicPr>
          <p:cNvPr id="17" name="Picture 16" descr="Corekids logo">
            <a:extLst>
              <a:ext uri="{FF2B5EF4-FFF2-40B4-BE49-F238E27FC236}">
                <a16:creationId xmlns:a16="http://schemas.microsoft.com/office/drawing/2014/main" id="{E3BF950E-DF15-8F4C-66C0-85B8596C41A0}"/>
              </a:ext>
            </a:extLst>
          </p:cNvPr>
          <p:cNvPicPr>
            <a:picLocks noChangeAspect="1"/>
          </p:cNvPicPr>
          <p:nvPr/>
        </p:nvPicPr>
        <p:blipFill>
          <a:blip r:embed="rId9"/>
          <a:stretch>
            <a:fillRect/>
          </a:stretch>
        </p:blipFill>
        <p:spPr>
          <a:xfrm>
            <a:off x="152749" y="118767"/>
            <a:ext cx="1728592" cy="705189"/>
          </a:xfrm>
          <a:prstGeom prst="rect">
            <a:avLst/>
          </a:prstGeom>
        </p:spPr>
      </p:pic>
    </p:spTree>
    <p:extLst>
      <p:ext uri="{BB962C8B-B14F-4D97-AF65-F5344CB8AC3E}">
        <p14:creationId xmlns:p14="http://schemas.microsoft.com/office/powerpoint/2010/main" val="30434941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9C67D78-E9A5-EE47-FB36-0789DDCFC06C}"/>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3140;p57">
            <a:extLst>
              <a:ext uri="{FF2B5EF4-FFF2-40B4-BE49-F238E27FC236}">
                <a16:creationId xmlns:a16="http://schemas.microsoft.com/office/drawing/2014/main" id="{66724F19-823A-19E4-27C9-2C5CD619B1FA}"/>
              </a:ext>
            </a:extLst>
          </p:cNvPr>
          <p:cNvSpPr txBox="1">
            <a:spLocks noGrp="1"/>
          </p:cNvSpPr>
          <p:nvPr>
            <p:ph type="title" idx="4294967295"/>
          </p:nvPr>
        </p:nvSpPr>
        <p:spPr>
          <a:xfrm>
            <a:off x="630936" y="640080"/>
            <a:ext cx="4818888" cy="1481328"/>
          </a:xfrm>
          <a:prstGeom prst="rect">
            <a:avLst/>
          </a:prstGeom>
          <a:noFill/>
          <a:ln>
            <a:noFill/>
            <a:prstDash/>
          </a:ln>
          <a:effectLst/>
        </p:spPr>
        <p:txBody>
          <a:bodyPr rot="0" spcFirstLastPara="1"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400" b="0" i="0" u="none" strike="noStrike" kern="1200" cap="none" spc="0" normalizeH="0" baseline="0" noProof="0">
                <a:ln>
                  <a:noFill/>
                </a:ln>
                <a:solidFill>
                  <a:schemeClr val="tx1"/>
                </a:solidFill>
                <a:effectLst/>
                <a:uLnTx/>
                <a:uFillTx/>
                <a:latin typeface="+mj-lt"/>
                <a:ea typeface="+mj-ea"/>
                <a:cs typeface="+mj-cs"/>
              </a:rPr>
              <a:t>MOLD FOSSILS</a:t>
            </a:r>
          </a:p>
        </p:txBody>
      </p:sp>
      <p:sp>
        <p:nvSpPr>
          <p:cNvPr id="14"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3139;p57">
            <a:extLst>
              <a:ext uri="{FF2B5EF4-FFF2-40B4-BE49-F238E27FC236}">
                <a16:creationId xmlns:a16="http://schemas.microsoft.com/office/drawing/2014/main" id="{20E22E42-8417-C69A-BBF1-7467E171B218}"/>
              </a:ext>
            </a:extLst>
          </p:cNvPr>
          <p:cNvSpPr txBox="1">
            <a:spLocks/>
          </p:cNvSpPr>
          <p:nvPr/>
        </p:nvSpPr>
        <p:spPr>
          <a:xfrm>
            <a:off x="642659" y="2660904"/>
            <a:ext cx="3587965" cy="3536149"/>
          </a:xfrm>
          <a:prstGeom prst="rect">
            <a:avLst/>
          </a:prstGeom>
        </p:spPr>
        <p:txBody>
          <a:bodyPr spcFirstLastPara="1" vert="horz" lIns="91440" tIns="45720" rIns="91440" bIns="45720" rtlCol="0" anchor="t" anchorCtr="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Mold fossils are natural imprints left behind when an organism is buried, then decays, leaving only a hollow space with the shape of its body.</a:t>
            </a:r>
          </a:p>
        </p:txBody>
      </p:sp>
      <p:pic>
        <p:nvPicPr>
          <p:cNvPr id="4" name="Picture 3" descr="mold fossil of a bivalve">
            <a:extLst>
              <a:ext uri="{FF2B5EF4-FFF2-40B4-BE49-F238E27FC236}">
                <a16:creationId xmlns:a16="http://schemas.microsoft.com/office/drawing/2014/main" id="{49D43710-21EB-5BEF-7475-9B08B38C05C8}"/>
              </a:ext>
            </a:extLst>
          </p:cNvPr>
          <p:cNvPicPr>
            <a:picLocks noChangeAspect="1"/>
          </p:cNvPicPr>
          <p:nvPr/>
        </p:nvPicPr>
        <p:blipFill>
          <a:blip r:embed="rId2"/>
          <a:stretch>
            <a:fillRect/>
          </a:stretch>
        </p:blipFill>
        <p:spPr>
          <a:xfrm>
            <a:off x="6099048" y="471441"/>
            <a:ext cx="5458968" cy="5528069"/>
          </a:xfrm>
          <a:prstGeom prst="rect">
            <a:avLst/>
          </a:prstGeom>
        </p:spPr>
      </p:pic>
      <p:sp>
        <p:nvSpPr>
          <p:cNvPr id="6" name="Google Shape;2329;p46">
            <a:extLst>
              <a:ext uri="{FF2B5EF4-FFF2-40B4-BE49-F238E27FC236}">
                <a16:creationId xmlns:a16="http://schemas.microsoft.com/office/drawing/2014/main" id="{E81766B1-1C8F-9D78-9EF5-9653CDF7FDF8}"/>
              </a:ext>
            </a:extLst>
          </p:cNvPr>
          <p:cNvSpPr txBox="1">
            <a:spLocks/>
          </p:cNvSpPr>
          <p:nvPr/>
        </p:nvSpPr>
        <p:spPr>
          <a:xfrm>
            <a:off x="4654090" y="6203523"/>
            <a:ext cx="7540867" cy="651142"/>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900" dirty="0">
                <a:latin typeface="Tahoma"/>
              </a:rPr>
              <a:t>Mold fossil of a bivalve in the NHM-London</a:t>
            </a:r>
            <a:endParaRPr lang="en-US" dirty="0">
              <a:latin typeface="Tahoma"/>
            </a:endParaRPr>
          </a:p>
        </p:txBody>
      </p:sp>
      <p:pic>
        <p:nvPicPr>
          <p:cNvPr id="7" name="Picture 6" descr="Corekids logo">
            <a:extLst>
              <a:ext uri="{FF2B5EF4-FFF2-40B4-BE49-F238E27FC236}">
                <a16:creationId xmlns:a16="http://schemas.microsoft.com/office/drawing/2014/main" id="{929A1560-851A-2150-ACE6-009024A8F152}"/>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1190923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3140;p57">
            <a:extLst>
              <a:ext uri="{FF2B5EF4-FFF2-40B4-BE49-F238E27FC236}">
                <a16:creationId xmlns:a16="http://schemas.microsoft.com/office/drawing/2014/main" id="{C8F4EA3E-F1E9-C205-A667-6DB255253DA6}"/>
              </a:ext>
            </a:extLst>
          </p:cNvPr>
          <p:cNvSpPr txBox="1">
            <a:spLocks noGrp="1"/>
          </p:cNvSpPr>
          <p:nvPr>
            <p:ph type="title" idx="4294967295"/>
          </p:nvPr>
        </p:nvSpPr>
        <p:spPr>
          <a:xfrm>
            <a:off x="572493" y="238539"/>
            <a:ext cx="11018520" cy="1434415"/>
          </a:xfrm>
          <a:prstGeom prst="rect">
            <a:avLst/>
          </a:prstGeom>
          <a:noFill/>
          <a:ln>
            <a:noFill/>
            <a:prstDash/>
          </a:ln>
          <a:effectLst/>
        </p:spPr>
        <p:txBody>
          <a:bodyPr rot="0" spcFirstLastPara="1"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400" b="0" i="0" u="none" strike="noStrike" kern="1200" cap="none" spc="0" normalizeH="0" baseline="0" noProof="0">
                <a:ln>
                  <a:noFill/>
                </a:ln>
                <a:solidFill>
                  <a:schemeClr val="tx1"/>
                </a:solidFill>
                <a:effectLst/>
                <a:uLnTx/>
                <a:uFillTx/>
                <a:latin typeface="+mj-lt"/>
                <a:ea typeface="+mj-ea"/>
                <a:cs typeface="+mj-cs"/>
              </a:rPr>
              <a:t>CAST FOSSILS</a:t>
            </a:r>
          </a:p>
        </p:txBody>
      </p:sp>
      <p:sp>
        <p:nvSpPr>
          <p:cNvPr id="25"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3139;p57">
            <a:extLst>
              <a:ext uri="{FF2B5EF4-FFF2-40B4-BE49-F238E27FC236}">
                <a16:creationId xmlns:a16="http://schemas.microsoft.com/office/drawing/2014/main" id="{11729431-E00B-CCD4-1D26-A84852707FD3}"/>
              </a:ext>
            </a:extLst>
          </p:cNvPr>
          <p:cNvSpPr txBox="1">
            <a:spLocks/>
          </p:cNvSpPr>
          <p:nvPr/>
        </p:nvSpPr>
        <p:spPr>
          <a:xfrm>
            <a:off x="572493" y="1915969"/>
            <a:ext cx="4551120" cy="4628643"/>
          </a:xfrm>
          <a:prstGeom prst="rect">
            <a:avLst/>
          </a:prstGeom>
        </p:spPr>
        <p:txBody>
          <a:bodyPr spcFirstLastPara="1" vert="horz" lIns="91440" tIns="45720" rIns="91440" bIns="45720" rtlCol="0" anchor="t" anchorCtr="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A cast is like a 3D sculpture of an ancient creature. The original organism dissolves away, leaving an impression.  Later, the impression fills with sediment or minerals and hardens, creating a replica with the shape of the original organism.</a:t>
            </a:r>
            <a:endParaRPr lang="en-US"/>
          </a:p>
        </p:txBody>
      </p:sp>
      <p:sp>
        <p:nvSpPr>
          <p:cNvPr id="6" name="Google Shape;2329;p46">
            <a:extLst>
              <a:ext uri="{FF2B5EF4-FFF2-40B4-BE49-F238E27FC236}">
                <a16:creationId xmlns:a16="http://schemas.microsoft.com/office/drawing/2014/main" id="{D8FCF646-BB2B-1C66-5105-8BE95E0A2B0B}"/>
              </a:ext>
            </a:extLst>
          </p:cNvPr>
          <p:cNvSpPr txBox="1">
            <a:spLocks/>
          </p:cNvSpPr>
          <p:nvPr/>
        </p:nvSpPr>
        <p:spPr>
          <a:xfrm>
            <a:off x="6280645" y="5898068"/>
            <a:ext cx="4897776" cy="66143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2900" dirty="0">
                <a:latin typeface="Tahoma"/>
              </a:rPr>
              <a:t>Brachiopod from Alpena, MI</a:t>
            </a:r>
          </a:p>
        </p:txBody>
      </p:sp>
      <p:pic>
        <p:nvPicPr>
          <p:cNvPr id="7" name="Picture 6" descr="Cast fossil of a brachiopod">
            <a:extLst>
              <a:ext uri="{FF2B5EF4-FFF2-40B4-BE49-F238E27FC236}">
                <a16:creationId xmlns:a16="http://schemas.microsoft.com/office/drawing/2014/main" id="{6E409C68-837F-DAF0-B530-73ABE7D58387}"/>
              </a:ext>
            </a:extLst>
          </p:cNvPr>
          <p:cNvPicPr>
            <a:picLocks noChangeAspect="1"/>
          </p:cNvPicPr>
          <p:nvPr/>
        </p:nvPicPr>
        <p:blipFill>
          <a:blip r:embed="rId2"/>
          <a:srcRect t="10204" b="13774"/>
          <a:stretch>
            <a:fillRect/>
          </a:stretch>
        </p:blipFill>
        <p:spPr>
          <a:xfrm>
            <a:off x="5602823" y="2319786"/>
            <a:ext cx="6243767" cy="3549117"/>
          </a:xfrm>
          <a:prstGeom prst="rect">
            <a:avLst/>
          </a:prstGeom>
        </p:spPr>
      </p:pic>
      <p:sp>
        <p:nvSpPr>
          <p:cNvPr id="9" name="TextBox 7">
            <a:extLst>
              <a:ext uri="{FF2B5EF4-FFF2-40B4-BE49-F238E27FC236}">
                <a16:creationId xmlns:a16="http://schemas.microsoft.com/office/drawing/2014/main" id="{AD40AE59-CDED-9222-4700-2D9BF4FCE719}"/>
              </a:ext>
            </a:extLst>
          </p:cNvPr>
          <p:cNvSpPr txBox="1"/>
          <p:nvPr/>
        </p:nvSpPr>
        <p:spPr>
          <a:xfrm>
            <a:off x="5600856" y="5431285"/>
            <a:ext cx="4671849"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bg1"/>
                </a:solidFill>
              </a:rPr>
              <a:t>Image credit: Joseph Kchodl. Copyright © Michigan Basin Fossils. Source: http://michiganbasinfossils.org/viewrecord/1115</a:t>
            </a:r>
            <a:endParaRPr lang="en-US" sz="1200" dirty="0">
              <a:solidFill>
                <a:schemeClr val="bg1"/>
              </a:solidFill>
            </a:endParaRPr>
          </a:p>
        </p:txBody>
      </p:sp>
      <p:pic>
        <p:nvPicPr>
          <p:cNvPr id="5" name="Picture 4" descr="Corekids logo">
            <a:extLst>
              <a:ext uri="{FF2B5EF4-FFF2-40B4-BE49-F238E27FC236}">
                <a16:creationId xmlns:a16="http://schemas.microsoft.com/office/drawing/2014/main" id="{F9B4BF04-AAB5-99D3-3712-FC5BE6BA1012}"/>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42503387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43C823D3-D619-407C-89E0-C6F6B1E7A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047F8E3E-2FFA-4A0F-B3C7-E57ADDCFB4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49" name="Group 48">
            <a:extLst>
              <a:ext uri="{FF2B5EF4-FFF2-40B4-BE49-F238E27FC236}">
                <a16:creationId xmlns:a16="http://schemas.microsoft.com/office/drawing/2014/main" id="{33D939F1-7ABE-4D0E-946A-43F37F556AF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3346102" cy="2510865"/>
            <a:chOff x="-305" y="-1"/>
            <a:chExt cx="3832880" cy="2876136"/>
          </a:xfrm>
        </p:grpSpPr>
        <p:sp>
          <p:nvSpPr>
            <p:cNvPr id="50" name="Freeform: Shape 49">
              <a:extLst>
                <a:ext uri="{FF2B5EF4-FFF2-40B4-BE49-F238E27FC236}">
                  <a16:creationId xmlns:a16="http://schemas.microsoft.com/office/drawing/2014/main" id="{63FE0426-0FE4-451E-A8BB-08DA6A6AC2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Shape 50">
              <a:extLst>
                <a:ext uri="{FF2B5EF4-FFF2-40B4-BE49-F238E27FC236}">
                  <a16:creationId xmlns:a16="http://schemas.microsoft.com/office/drawing/2014/main" id="{4A32F7E8-35B4-451F-AA07-AECF7CA1D5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Shape 51">
              <a:extLst>
                <a:ext uri="{FF2B5EF4-FFF2-40B4-BE49-F238E27FC236}">
                  <a16:creationId xmlns:a16="http://schemas.microsoft.com/office/drawing/2014/main" id="{E1097796-C3C8-4772-9EBD-9F5CA368F5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Shape 52">
              <a:extLst>
                <a:ext uri="{FF2B5EF4-FFF2-40B4-BE49-F238E27FC236}">
                  <a16:creationId xmlns:a16="http://schemas.microsoft.com/office/drawing/2014/main" id="{EC4BC137-BB50-4235-A83F-4B4EEE159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54">
            <a:extLst>
              <a:ext uri="{FF2B5EF4-FFF2-40B4-BE49-F238E27FC236}">
                <a16:creationId xmlns:a16="http://schemas.microsoft.com/office/drawing/2014/main" id="{9DB3963A-4187-4A72-9DA4-CA6BADE229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9072780" y="3734338"/>
            <a:ext cx="3878664" cy="2368659"/>
            <a:chOff x="6867015" y="-1"/>
            <a:chExt cx="5324985" cy="3251912"/>
          </a:xfrm>
          <a:solidFill>
            <a:schemeClr val="accent5">
              <a:alpha val="10000"/>
            </a:schemeClr>
          </a:solidFill>
        </p:grpSpPr>
        <p:sp>
          <p:nvSpPr>
            <p:cNvPr id="56" name="Freeform: Shape 55">
              <a:extLst>
                <a:ext uri="{FF2B5EF4-FFF2-40B4-BE49-F238E27FC236}">
                  <a16:creationId xmlns:a16="http://schemas.microsoft.com/office/drawing/2014/main" id="{2428E75E-001A-4568-B035-574F1303EF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Shape 56">
              <a:extLst>
                <a:ext uri="{FF2B5EF4-FFF2-40B4-BE49-F238E27FC236}">
                  <a16:creationId xmlns:a16="http://schemas.microsoft.com/office/drawing/2014/main" id="{64AC8CFC-1164-4525-82A0-25F75ADCF4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Shape 57">
              <a:extLst>
                <a:ext uri="{FF2B5EF4-FFF2-40B4-BE49-F238E27FC236}">
                  <a16:creationId xmlns:a16="http://schemas.microsoft.com/office/drawing/2014/main" id="{6F35C856-5B70-4CA2-BB8F-A37197D8F9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Shape 58">
              <a:extLst>
                <a:ext uri="{FF2B5EF4-FFF2-40B4-BE49-F238E27FC236}">
                  <a16:creationId xmlns:a16="http://schemas.microsoft.com/office/drawing/2014/main" id="{550FD8B0-DE97-47B1-84ED-67A3BD00FE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a:extLst>
              <a:ext uri="{FF2B5EF4-FFF2-40B4-BE49-F238E27FC236}">
                <a16:creationId xmlns:a16="http://schemas.microsoft.com/office/drawing/2014/main" id="{4F33E1F4-C9A2-FA8E-2552-A70B93DA0C02}"/>
              </a:ext>
              <a:ext uri="{C183D7F6-B498-43B3-948B-1728B52AA6E4}">
                <adec:decorative xmlns:adec="http://schemas.microsoft.com/office/drawing/2017/decorative" val="1"/>
              </a:ext>
            </a:extLst>
          </p:cNvPr>
          <p:cNvSpPr/>
          <p:nvPr/>
        </p:nvSpPr>
        <p:spPr>
          <a:xfrm>
            <a:off x="0" y="-10471"/>
            <a:ext cx="3539147" cy="28346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0763438-B737-B478-19A4-182133E28117}"/>
              </a:ext>
              <a:ext uri="{C183D7F6-B498-43B3-948B-1728B52AA6E4}">
                <adec:decorative xmlns:adec="http://schemas.microsoft.com/office/drawing/2017/decorative" val="1"/>
              </a:ext>
            </a:extLst>
          </p:cNvPr>
          <p:cNvSpPr/>
          <p:nvPr/>
        </p:nvSpPr>
        <p:spPr>
          <a:xfrm>
            <a:off x="885067" y="272092"/>
            <a:ext cx="7101621" cy="86947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E67456-6202-885B-1D1D-E0890BAAB4B5}"/>
              </a:ext>
            </a:extLst>
          </p:cNvPr>
          <p:cNvSpPr>
            <a:spLocks noGrp="1"/>
          </p:cNvSpPr>
          <p:nvPr>
            <p:ph type="title"/>
          </p:nvPr>
        </p:nvSpPr>
        <p:spPr>
          <a:xfrm>
            <a:off x="1301665" y="370739"/>
            <a:ext cx="6075740" cy="678385"/>
          </a:xfrm>
        </p:spPr>
        <p:txBody>
          <a:bodyPr vert="horz" lIns="91440" tIns="45720" rIns="91440" bIns="45720" rtlCol="0" anchor="b">
            <a:normAutofit fontScale="90000"/>
          </a:bodyPr>
          <a:lstStyle/>
          <a:p>
            <a:pPr algn="ctr"/>
            <a:r>
              <a:rPr lang="en-US" sz="3600" kern="1200">
                <a:solidFill>
                  <a:srgbClr val="FFFFFF"/>
                </a:solidFill>
                <a:latin typeface="+mj-lt"/>
                <a:ea typeface="+mj-ea"/>
                <a:cs typeface="+mj-cs"/>
              </a:rPr>
              <a:t>Make Your Own Mold Fossil Replica</a:t>
            </a:r>
          </a:p>
        </p:txBody>
      </p:sp>
      <p:pic>
        <p:nvPicPr>
          <p:cNvPr id="6" name="Picture 5" descr="A person making a mold and a cast fossil replica">
            <a:extLst>
              <a:ext uri="{FF2B5EF4-FFF2-40B4-BE49-F238E27FC236}">
                <a16:creationId xmlns:a16="http://schemas.microsoft.com/office/drawing/2014/main" id="{F3308D90-97CD-313B-D159-0F59B99F3A74}"/>
              </a:ext>
            </a:extLst>
          </p:cNvPr>
          <p:cNvPicPr>
            <a:picLocks noChangeAspect="1"/>
          </p:cNvPicPr>
          <p:nvPr/>
        </p:nvPicPr>
        <p:blipFill>
          <a:blip r:embed="rId2"/>
          <a:stretch>
            <a:fillRect/>
          </a:stretch>
        </p:blipFill>
        <p:spPr>
          <a:xfrm>
            <a:off x="8747319" y="67985"/>
            <a:ext cx="3384464" cy="2413944"/>
          </a:xfrm>
          <a:prstGeom prst="rect">
            <a:avLst/>
          </a:prstGeom>
        </p:spPr>
      </p:pic>
      <p:sp>
        <p:nvSpPr>
          <p:cNvPr id="8" name="TextBox 7">
            <a:extLst>
              <a:ext uri="{FF2B5EF4-FFF2-40B4-BE49-F238E27FC236}">
                <a16:creationId xmlns:a16="http://schemas.microsoft.com/office/drawing/2014/main" id="{7570F931-4F71-6C95-CECC-A71ADB560ABD}"/>
              </a:ext>
            </a:extLst>
          </p:cNvPr>
          <p:cNvSpPr txBox="1"/>
          <p:nvPr/>
        </p:nvSpPr>
        <p:spPr>
          <a:xfrm>
            <a:off x="8741531" y="2239121"/>
            <a:ext cx="3539147" cy="27699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FFFFFF"/>
                </a:solidFill>
                <a:ea typeface="+mn-lt"/>
                <a:cs typeface="+mn-lt"/>
                <a:hlinkClick r:id="rId3">
                  <a:extLst>
                    <a:ext uri="{A12FA001-AC4F-418D-AE19-62706E023703}">
                      <ahyp:hlinkClr xmlns:ahyp="http://schemas.microsoft.com/office/drawing/2018/hyperlinkcolor" val="tx"/>
                    </a:ext>
                  </a:extLst>
                </a:hlinkClick>
              </a:rPr>
              <a:t>https://www.youtube.com/watch?v=VJUgSJl9AGE</a:t>
            </a:r>
            <a:endParaRPr lang="en-US" dirty="0">
              <a:solidFill>
                <a:srgbClr val="FFFFFF"/>
              </a:solidFill>
              <a:ea typeface="+mn-lt"/>
              <a:cs typeface="+mn-lt"/>
            </a:endParaRPr>
          </a:p>
        </p:txBody>
      </p:sp>
      <p:sp>
        <p:nvSpPr>
          <p:cNvPr id="3" name="TextBox 2">
            <a:extLst>
              <a:ext uri="{FF2B5EF4-FFF2-40B4-BE49-F238E27FC236}">
                <a16:creationId xmlns:a16="http://schemas.microsoft.com/office/drawing/2014/main" id="{B20F9A42-8D28-3C8F-8FFE-7D34D49E5143}"/>
              </a:ext>
            </a:extLst>
          </p:cNvPr>
          <p:cNvSpPr txBox="1"/>
          <p:nvPr/>
        </p:nvSpPr>
        <p:spPr>
          <a:xfrm>
            <a:off x="2795" y="1020768"/>
            <a:ext cx="10483868" cy="5809111"/>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indent="-228600">
              <a:lnSpc>
                <a:spcPct val="90000"/>
              </a:lnSpc>
              <a:spcAft>
                <a:spcPts val="600"/>
              </a:spcAft>
              <a:buFont typeface="Arial" panose="020B0604020202020204" pitchFamily="34" charset="0"/>
              <a:buChar char="•"/>
            </a:pPr>
            <a:endParaRPr lang="en-US" sz="2000">
              <a:solidFill>
                <a:schemeClr val="tx2"/>
              </a:solidFill>
            </a:endParaRPr>
          </a:p>
          <a:p>
            <a:pPr marL="342900" indent="-228600">
              <a:lnSpc>
                <a:spcPct val="90000"/>
              </a:lnSpc>
              <a:spcAft>
                <a:spcPts val="600"/>
              </a:spcAft>
              <a:buFont typeface="Arial" panose="020B0604020202020204" pitchFamily="34" charset="0"/>
              <a:buChar char="•"/>
            </a:pPr>
            <a:r>
              <a:rPr lang="en-US" sz="2000" dirty="0">
                <a:solidFill>
                  <a:schemeClr val="tx2"/>
                </a:solidFill>
              </a:rPr>
              <a:t>Take a 3-D printed fossil replica and set it aside. </a:t>
            </a:r>
            <a:endParaRPr lang="en-US">
              <a:solidFill>
                <a:schemeClr val="tx2"/>
              </a:solidFill>
            </a:endParaRPr>
          </a:p>
          <a:p>
            <a:pPr marL="342900" indent="-228600">
              <a:lnSpc>
                <a:spcPct val="90000"/>
              </a:lnSpc>
              <a:spcAft>
                <a:spcPts val="600"/>
              </a:spcAft>
              <a:buFont typeface="Arial" panose="020B0604020202020204" pitchFamily="34" charset="0"/>
              <a:buChar char="•"/>
            </a:pPr>
            <a:r>
              <a:rPr lang="en-US" sz="2000" dirty="0">
                <a:solidFill>
                  <a:schemeClr val="tx2"/>
                </a:solidFill>
              </a:rPr>
              <a:t>Draw a picture of your fossil replica on your worksheet (Handout 2).</a:t>
            </a:r>
          </a:p>
          <a:p>
            <a:pPr marL="342900" indent="-228600">
              <a:lnSpc>
                <a:spcPct val="90000"/>
              </a:lnSpc>
              <a:spcAft>
                <a:spcPts val="600"/>
              </a:spcAft>
              <a:buFont typeface="Arial" panose="020B0604020202020204" pitchFamily="34" charset="0"/>
              <a:buChar char="•"/>
            </a:pPr>
            <a:r>
              <a:rPr lang="en-US" sz="2000" dirty="0">
                <a:solidFill>
                  <a:schemeClr val="tx2"/>
                </a:solidFill>
              </a:rPr>
              <a:t>Gently place about  3 inches </a:t>
            </a:r>
            <a:r>
              <a:rPr lang="en-US" sz="2000">
                <a:solidFill>
                  <a:schemeClr val="tx2"/>
                </a:solidFill>
              </a:rPr>
              <a:t>of Play-Doh </a:t>
            </a:r>
            <a:r>
              <a:rPr lang="en-US" sz="2000" dirty="0">
                <a:solidFill>
                  <a:schemeClr val="tx2"/>
                </a:solidFill>
              </a:rPr>
              <a:t>in the bottom of the container.</a:t>
            </a:r>
            <a:endParaRPr lang="en-US" sz="2000" b="1" dirty="0">
              <a:solidFill>
                <a:schemeClr val="tx2"/>
              </a:solidFill>
            </a:endParaRPr>
          </a:p>
          <a:p>
            <a:pPr marL="342900" indent="-228600">
              <a:lnSpc>
                <a:spcPct val="90000"/>
              </a:lnSpc>
              <a:spcAft>
                <a:spcPts val="600"/>
              </a:spcAft>
              <a:buFont typeface="Arial" panose="020B0604020202020204" pitchFamily="34" charset="0"/>
              <a:buChar char="•"/>
            </a:pPr>
            <a:r>
              <a:rPr lang="en-US" sz="2000" dirty="0">
                <a:solidFill>
                  <a:schemeClr val="tx2"/>
                </a:solidFill>
              </a:rPr>
              <a:t>Pick the side of </a:t>
            </a:r>
            <a:r>
              <a:rPr lang="en-US" sz="2000">
                <a:solidFill>
                  <a:schemeClr val="tx2"/>
                </a:solidFill>
              </a:rPr>
              <a:t>your fossil </a:t>
            </a:r>
            <a:r>
              <a:rPr lang="en-US" sz="2000" dirty="0">
                <a:solidFill>
                  <a:schemeClr val="tx2"/>
                </a:solidFill>
              </a:rPr>
              <a:t>to mold and press it firmly into the Play-Doh layer to make an impression.</a:t>
            </a:r>
          </a:p>
          <a:p>
            <a:pPr marL="342900" indent="-228600">
              <a:lnSpc>
                <a:spcPct val="90000"/>
              </a:lnSpc>
              <a:spcAft>
                <a:spcPts val="600"/>
              </a:spcAft>
              <a:buFont typeface="Arial" panose="020B0604020202020204" pitchFamily="34" charset="0"/>
              <a:buChar char="•"/>
            </a:pPr>
            <a:r>
              <a:rPr lang="en-US" sz="2000" dirty="0">
                <a:solidFill>
                  <a:schemeClr val="tx2"/>
                </a:solidFill>
              </a:rPr>
              <a:t>Remove your fossil and set it aside.</a:t>
            </a:r>
          </a:p>
          <a:p>
            <a:pPr marL="342900" indent="-228600">
              <a:lnSpc>
                <a:spcPct val="90000"/>
              </a:lnSpc>
              <a:spcAft>
                <a:spcPts val="600"/>
              </a:spcAft>
              <a:buFont typeface="Arial" panose="020B0604020202020204" pitchFamily="34" charset="0"/>
              <a:buChar char="•"/>
            </a:pPr>
            <a:r>
              <a:rPr lang="en-US" sz="2000" dirty="0">
                <a:solidFill>
                  <a:schemeClr val="tx2"/>
                </a:solidFill>
              </a:rPr>
              <a:t>Using a container with plaster of Paris and water, use a wooden stick to gently stir the plaster of Paris mixture until well mixed. </a:t>
            </a:r>
            <a:r>
              <a:rPr lang="en-US" sz="2000" b="1" dirty="0">
                <a:solidFill>
                  <a:schemeClr val="tx2"/>
                </a:solidFill>
              </a:rPr>
              <a:t>(Do not get plaster mix in eyes or mouth)</a:t>
            </a:r>
          </a:p>
          <a:p>
            <a:pPr marL="342900" indent="-228600">
              <a:lnSpc>
                <a:spcPct val="90000"/>
              </a:lnSpc>
              <a:spcAft>
                <a:spcPts val="600"/>
              </a:spcAft>
              <a:buFont typeface="Arial" panose="020B0604020202020204" pitchFamily="34" charset="0"/>
              <a:buChar char="•"/>
            </a:pPr>
            <a:r>
              <a:rPr lang="en-US" sz="2000" dirty="0">
                <a:solidFill>
                  <a:schemeClr val="tx2"/>
                </a:solidFill>
              </a:rPr>
              <a:t>Pour enough of the plaster mixture into your impression to fill it to the top of </a:t>
            </a:r>
            <a:r>
              <a:rPr lang="en-US" sz="2000">
                <a:solidFill>
                  <a:schemeClr val="tx2"/>
                </a:solidFill>
              </a:rPr>
              <a:t>the Play-Doh layer, but not over the top of the Play-Doh</a:t>
            </a:r>
            <a:r>
              <a:rPr lang="en-US" sz="2000" b="1">
                <a:solidFill>
                  <a:schemeClr val="tx2"/>
                </a:solidFill>
              </a:rPr>
              <a:t> </a:t>
            </a:r>
            <a:r>
              <a:rPr lang="en-US" sz="2000" b="1" dirty="0">
                <a:solidFill>
                  <a:schemeClr val="tx2"/>
                </a:solidFill>
              </a:rPr>
              <a:t>layer.</a:t>
            </a:r>
          </a:p>
          <a:p>
            <a:pPr marL="342900" indent="-228600">
              <a:lnSpc>
                <a:spcPct val="90000"/>
              </a:lnSpc>
              <a:spcAft>
                <a:spcPts val="600"/>
              </a:spcAft>
              <a:buFont typeface="Arial" panose="020B0604020202020204" pitchFamily="34" charset="0"/>
              <a:buChar char="•"/>
            </a:pPr>
            <a:r>
              <a:rPr lang="en-US" sz="2000">
                <a:solidFill>
                  <a:schemeClr val="tx2"/>
                </a:solidFill>
              </a:rPr>
              <a:t>Put your </a:t>
            </a:r>
            <a:r>
              <a:rPr lang="en-US" sz="2000" dirty="0">
                <a:solidFill>
                  <a:schemeClr val="tx2"/>
                </a:solidFill>
              </a:rPr>
              <a:t>name on your container.  </a:t>
            </a:r>
          </a:p>
          <a:p>
            <a:pPr marL="342900" indent="-228600">
              <a:lnSpc>
                <a:spcPct val="90000"/>
              </a:lnSpc>
              <a:spcAft>
                <a:spcPts val="600"/>
              </a:spcAft>
              <a:buFont typeface="Arial" panose="020B0604020202020204" pitchFamily="34" charset="0"/>
              <a:buChar char="•"/>
            </a:pPr>
            <a:r>
              <a:rPr lang="en-US" sz="2000" dirty="0">
                <a:solidFill>
                  <a:schemeClr val="tx2"/>
                </a:solidFill>
              </a:rPr>
              <a:t>Return the 3-D printed fossil, cup of plaster, and container with your mold to the drying location. Clean your work area!</a:t>
            </a:r>
          </a:p>
          <a:p>
            <a:pPr marL="342900" indent="-228600">
              <a:lnSpc>
                <a:spcPct val="90000"/>
              </a:lnSpc>
              <a:spcAft>
                <a:spcPts val="600"/>
              </a:spcAft>
              <a:buFont typeface="Arial" panose="020B0604020202020204" pitchFamily="34" charset="0"/>
              <a:buChar char="•"/>
            </a:pPr>
            <a:endParaRPr lang="en-US" sz="2000">
              <a:solidFill>
                <a:schemeClr val="tx2"/>
              </a:solidFill>
            </a:endParaRPr>
          </a:p>
          <a:p>
            <a:pPr>
              <a:lnSpc>
                <a:spcPct val="90000"/>
              </a:lnSpc>
              <a:spcAft>
                <a:spcPts val="600"/>
              </a:spcAft>
            </a:pPr>
            <a:r>
              <a:rPr lang="en-US" sz="2000" b="1" dirty="0">
                <a:solidFill>
                  <a:schemeClr val="tx2"/>
                </a:solidFill>
              </a:rPr>
              <a:t>Next day: </a:t>
            </a:r>
            <a:r>
              <a:rPr lang="en-US" sz="2000" dirty="0">
                <a:solidFill>
                  <a:schemeClr val="tx2"/>
                </a:solidFill>
              </a:rPr>
              <a:t> Fossil replicas will be ready for you to gently remove from the container in 24 hours.  Put your name and fossil </a:t>
            </a:r>
            <a:r>
              <a:rPr lang="en-US" sz="2000">
                <a:solidFill>
                  <a:schemeClr val="tx2"/>
                </a:solidFill>
              </a:rPr>
              <a:t>cast in a plastic bag </a:t>
            </a:r>
            <a:r>
              <a:rPr lang="en-US" sz="2000" dirty="0">
                <a:solidFill>
                  <a:schemeClr val="tx2"/>
                </a:solidFill>
              </a:rPr>
              <a:t>to take home. Return the container and Play-Doh to your teacher.</a:t>
            </a:r>
          </a:p>
        </p:txBody>
      </p:sp>
      <p:pic>
        <p:nvPicPr>
          <p:cNvPr id="5" name="Picture 4" descr="Corekids logo">
            <a:extLst>
              <a:ext uri="{FF2B5EF4-FFF2-40B4-BE49-F238E27FC236}">
                <a16:creationId xmlns:a16="http://schemas.microsoft.com/office/drawing/2014/main" id="{9B737DFD-9FDE-286D-CBDE-DAC76835DD4D}"/>
              </a:ext>
            </a:extLst>
          </p:cNvPr>
          <p:cNvPicPr>
            <a:picLocks noChangeAspect="1"/>
          </p:cNvPicPr>
          <p:nvPr/>
        </p:nvPicPr>
        <p:blipFill>
          <a:blip r:embed="rId4"/>
          <a:stretch>
            <a:fillRect/>
          </a:stretch>
        </p:blipFill>
        <p:spPr>
          <a:xfrm>
            <a:off x="11006100" y="6389822"/>
            <a:ext cx="1182836" cy="478649"/>
          </a:xfrm>
          <a:prstGeom prst="rect">
            <a:avLst/>
          </a:prstGeom>
        </p:spPr>
      </p:pic>
    </p:spTree>
    <p:extLst>
      <p:ext uri="{BB962C8B-B14F-4D97-AF65-F5344CB8AC3E}">
        <p14:creationId xmlns:p14="http://schemas.microsoft.com/office/powerpoint/2010/main" val="33273092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3140;p57">
            <a:extLst>
              <a:ext uri="{FF2B5EF4-FFF2-40B4-BE49-F238E27FC236}">
                <a16:creationId xmlns:a16="http://schemas.microsoft.com/office/drawing/2014/main" id="{0B5F14C4-C6BC-1648-5318-9D03357F5E63}"/>
              </a:ext>
            </a:extLst>
          </p:cNvPr>
          <p:cNvSpPr txBox="1">
            <a:spLocks noGrp="1"/>
          </p:cNvSpPr>
          <p:nvPr>
            <p:ph type="title" idx="4294967295"/>
          </p:nvPr>
        </p:nvSpPr>
        <p:spPr>
          <a:xfrm>
            <a:off x="430254" y="1241977"/>
            <a:ext cx="5804254" cy="929798"/>
          </a:xfrm>
          <a:prstGeom prst="rect">
            <a:avLst/>
          </a:prstGeom>
          <a:noFill/>
          <a:ln>
            <a:noFill/>
            <a:prstDash/>
          </a:ln>
          <a:effectLst/>
        </p:spPr>
        <p:txBody>
          <a:bodyPr rot="0" spcFirstLastPara="1"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400" b="0" i="0" u="none" strike="noStrike" kern="1200" cap="none" spc="0" normalizeH="0" baseline="0" noProof="0">
                <a:ln>
                  <a:noFill/>
                </a:ln>
                <a:solidFill>
                  <a:schemeClr val="tx1"/>
                </a:solidFill>
                <a:effectLst/>
                <a:uLnTx/>
                <a:uFillTx/>
                <a:latin typeface="+mj-lt"/>
                <a:ea typeface="+mj-ea"/>
                <a:cs typeface="+mj-cs"/>
              </a:rPr>
              <a:t>TRACE FOSSILS</a:t>
            </a:r>
          </a:p>
        </p:txBody>
      </p:sp>
      <p:sp>
        <p:nvSpPr>
          <p:cNvPr id="3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3139;p57">
            <a:extLst>
              <a:ext uri="{FF2B5EF4-FFF2-40B4-BE49-F238E27FC236}">
                <a16:creationId xmlns:a16="http://schemas.microsoft.com/office/drawing/2014/main" id="{843FFC82-9D67-7BE6-1C72-8FAF4FADF79B}"/>
              </a:ext>
            </a:extLst>
          </p:cNvPr>
          <p:cNvSpPr txBox="1">
            <a:spLocks/>
          </p:cNvSpPr>
          <p:nvPr/>
        </p:nvSpPr>
        <p:spPr>
          <a:xfrm>
            <a:off x="640080" y="2872899"/>
            <a:ext cx="4243589" cy="3320668"/>
          </a:xfrm>
          <a:prstGeom prst="rect">
            <a:avLst/>
          </a:prstGeom>
        </p:spPr>
        <p:txBody>
          <a:bodyPr spcFirstLastPara="1" vert="horz" lIns="91440" tIns="45720" rIns="91440" bIns="4572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r>
              <a:rPr lang="en-US" sz="2200" dirty="0"/>
              <a:t>Trace fossils are records of an organism's activity, </a:t>
            </a:r>
            <a:r>
              <a:rPr lang="en-US" sz="2200"/>
              <a:t>not its </a:t>
            </a:r>
            <a:r>
              <a:rPr lang="en-US" sz="2200" dirty="0"/>
              <a:t>body. It includes footprints, burrows, nests, and poo!</a:t>
            </a:r>
          </a:p>
          <a:p>
            <a:pPr marL="0"/>
            <a:r>
              <a:rPr lang="en-US" sz="2200" dirty="0"/>
              <a:t>Trace fossils provide evidence of how the organism lived, moved and interacted with the environment.</a:t>
            </a:r>
          </a:p>
        </p:txBody>
      </p:sp>
      <p:sp>
        <p:nvSpPr>
          <p:cNvPr id="10" name="Google Shape;2329;p46">
            <a:extLst>
              <a:ext uri="{FF2B5EF4-FFF2-40B4-BE49-F238E27FC236}">
                <a16:creationId xmlns:a16="http://schemas.microsoft.com/office/drawing/2014/main" id="{AB2CD789-1A49-8B1D-26BE-D94D4FE528BD}"/>
              </a:ext>
            </a:extLst>
          </p:cNvPr>
          <p:cNvSpPr txBox="1">
            <a:spLocks/>
          </p:cNvSpPr>
          <p:nvPr/>
        </p:nvSpPr>
        <p:spPr>
          <a:xfrm>
            <a:off x="5630" y="6179046"/>
            <a:ext cx="5869983" cy="674576"/>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RPr lang="en-US"/>
            </a:defPPr>
            <a:lvl1pPr marL="0" indent="0" algn="l" defTabSz="914400" rtl="0" eaLnBrk="1" latinLnBrk="0" hangingPunct="1">
              <a:buClr>
                <a:schemeClr val="dk2"/>
              </a:buClr>
              <a:buSzPts val="2200"/>
              <a:buFont typeface="Titan One"/>
              <a:buNone/>
              <a:defRPr sz="2200" kern="1200">
                <a:solidFill>
                  <a:schemeClr val="accent1"/>
                </a:solidFill>
                <a:latin typeface="Titan One"/>
                <a:ea typeface="Titan One"/>
                <a:cs typeface="Titan One"/>
                <a:sym typeface="Titan One"/>
              </a:defRPr>
            </a:lvl1pPr>
            <a:lvl2pPr marL="9144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2pPr>
            <a:lvl3pPr marL="13716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3pPr>
            <a:lvl4pPr marL="18288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4pPr>
            <a:lvl5pPr marL="22860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5pPr>
            <a:lvl6pPr marL="27432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6pPr>
            <a:lvl7pPr marL="32004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7pPr>
            <a:lvl8pPr marL="36576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8pPr>
            <a:lvl9pPr marL="4114800" indent="-317500" algn="ctr" defTabSz="914400" rtl="0" eaLnBrk="1" latinLnBrk="0" hangingPunct="1">
              <a:buClr>
                <a:schemeClr val="dk2"/>
              </a:buClr>
              <a:buSzPts val="2200"/>
              <a:buFont typeface="Titan One"/>
              <a:buNone/>
              <a:defRPr sz="2200" kern="1200">
                <a:solidFill>
                  <a:schemeClr val="dk2"/>
                </a:solidFill>
                <a:latin typeface="Titan One"/>
                <a:ea typeface="Titan One"/>
                <a:cs typeface="Titan One"/>
                <a:sym typeface="Titan One"/>
              </a:defRPr>
            </a:lvl9pPr>
          </a:lstStyle>
          <a:p>
            <a:r>
              <a:rPr lang="en-US" sz="1800" dirty="0">
                <a:latin typeface="Tahoma"/>
              </a:rPr>
              <a:t>Footprint of a T-Rex found </a:t>
            </a:r>
            <a:r>
              <a:rPr lang="en-US" sz="1800">
                <a:latin typeface="Tahoma"/>
              </a:rPr>
              <a:t>in Utah</a:t>
            </a:r>
            <a:endParaRPr lang="en-US" sz="1800" dirty="0">
              <a:latin typeface="Tahoma"/>
            </a:endParaRPr>
          </a:p>
        </p:txBody>
      </p:sp>
      <p:pic>
        <p:nvPicPr>
          <p:cNvPr id="4" name="Picture 3" descr="A footprint of a t-rex">
            <a:extLst>
              <a:ext uri="{FF2B5EF4-FFF2-40B4-BE49-F238E27FC236}">
                <a16:creationId xmlns:a16="http://schemas.microsoft.com/office/drawing/2014/main" id="{12CA2CDA-0D52-E9E6-E701-FC5638D2D5EF}"/>
              </a:ext>
            </a:extLst>
          </p:cNvPr>
          <p:cNvPicPr>
            <a:picLocks noChangeAspect="1"/>
          </p:cNvPicPr>
          <p:nvPr/>
        </p:nvPicPr>
        <p:blipFill>
          <a:blip r:embed="rId2"/>
          <a:srcRect l="6022" r="11006" b="2"/>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9" name="TextBox 7">
            <a:extLst>
              <a:ext uri="{FF2B5EF4-FFF2-40B4-BE49-F238E27FC236}">
                <a16:creationId xmlns:a16="http://schemas.microsoft.com/office/drawing/2014/main" id="{F1492C16-7BC7-5626-72FD-A614197F2E75}"/>
              </a:ext>
            </a:extLst>
          </p:cNvPr>
          <p:cNvSpPr txBox="1"/>
          <p:nvPr/>
        </p:nvSpPr>
        <p:spPr>
          <a:xfrm>
            <a:off x="9817987" y="-6118"/>
            <a:ext cx="2374394" cy="101566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a:solidFill>
                  <a:schemeClr val="bg1"/>
                </a:solidFill>
              </a:rPr>
              <a:t>Image credit: Greg Willis. </a:t>
            </a:r>
          </a:p>
          <a:p>
            <a:r>
              <a:rPr lang="en-US" sz="1200">
                <a:solidFill>
                  <a:schemeClr val="bg1"/>
                </a:solidFill>
              </a:rPr>
              <a:t>CC BY-SA 2.0. Source: https://commons.wikimedia.org/wiki/File:Dinosaur_footprint_(4056320716).jpg</a:t>
            </a:r>
          </a:p>
        </p:txBody>
      </p:sp>
      <p:pic>
        <p:nvPicPr>
          <p:cNvPr id="6" name="Picture 5" descr="Corekids logo">
            <a:extLst>
              <a:ext uri="{FF2B5EF4-FFF2-40B4-BE49-F238E27FC236}">
                <a16:creationId xmlns:a16="http://schemas.microsoft.com/office/drawing/2014/main" id="{717D067C-0159-C37A-68CE-F64BF77E542B}"/>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3870432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98C4058-8504-DD55-F8FF-FDCBD9540E10}"/>
            </a:ext>
          </a:extLst>
        </p:cNvPr>
        <p:cNvGrpSpPr/>
        <p:nvPr/>
      </p:nvGrpSpPr>
      <p:grpSpPr>
        <a:xfrm>
          <a:off x="0" y="0"/>
          <a:ext cx="0" cy="0"/>
          <a:chOff x="0" y="0"/>
          <a:chExt cx="0" cy="0"/>
        </a:xfrm>
      </p:grpSpPr>
      <p:sp useBgFill="1">
        <p:nvSpPr>
          <p:cNvPr id="62" name="Rectangle 61">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oral reef with fish swimming in the water&#10;">
            <a:extLst>
              <a:ext uri="{FF2B5EF4-FFF2-40B4-BE49-F238E27FC236}">
                <a16:creationId xmlns:a16="http://schemas.microsoft.com/office/drawing/2014/main" id="{909AC1E4-88F7-B4E4-8A45-99D3DFF6A148}"/>
              </a:ext>
            </a:extLst>
          </p:cNvPr>
          <p:cNvPicPr>
            <a:picLocks noChangeAspect="1"/>
          </p:cNvPicPr>
          <p:nvPr/>
        </p:nvPicPr>
        <p:blipFill>
          <a:blip r:embed="rId2">
            <a:extLst>
              <a:ext uri="{28A0092B-C50C-407E-A947-70E740481C1C}">
                <a14:useLocalDpi xmlns:a14="http://schemas.microsoft.com/office/drawing/2010/main" val="0"/>
              </a:ext>
            </a:extLst>
          </a:blip>
          <a:srcRect l="9091" t="9091"/>
          <a:stretch>
            <a:fillRect/>
          </a:stretch>
        </p:blipFill>
        <p:spPr>
          <a:xfrm>
            <a:off x="20" y="10"/>
            <a:ext cx="12191981" cy="6857990"/>
          </a:xfrm>
          <a:prstGeom prst="rect">
            <a:avLst/>
          </a:prstGeom>
        </p:spPr>
      </p:pic>
      <p:sp>
        <p:nvSpPr>
          <p:cNvPr id="64" name="Rectangle 63">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5" y="-1524511"/>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BABF0A1-F222-699F-A855-129DBEEF5078}"/>
              </a:ext>
            </a:extLst>
          </p:cNvPr>
          <p:cNvSpPr>
            <a:spLocks noGrp="1"/>
          </p:cNvSpPr>
          <p:nvPr>
            <p:ph type="title"/>
          </p:nvPr>
        </p:nvSpPr>
        <p:spPr>
          <a:xfrm>
            <a:off x="404553" y="3091928"/>
            <a:ext cx="9078562" cy="2387600"/>
          </a:xfrm>
        </p:spPr>
        <p:txBody>
          <a:bodyPr vert="horz" lIns="91440" tIns="45720" rIns="91440" bIns="45720" rtlCol="0" anchor="b">
            <a:normAutofit/>
          </a:bodyPr>
          <a:lstStyle/>
          <a:p>
            <a:r>
              <a:rPr lang="en-US" sz="6600" dirty="0">
                <a:solidFill>
                  <a:schemeClr val="bg1"/>
                </a:solidFill>
              </a:rPr>
              <a:t>FOSSILS AND ENVIRONMENTS</a:t>
            </a:r>
          </a:p>
        </p:txBody>
      </p:sp>
      <p:sp>
        <p:nvSpPr>
          <p:cNvPr id="66" name="Rectangle: Rounded Corners 65">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CE478F5-C690-C0FC-1927-3CD3FEDAEB00}"/>
              </a:ext>
            </a:extLst>
          </p:cNvPr>
          <p:cNvSpPr txBox="1"/>
          <p:nvPr/>
        </p:nvSpPr>
        <p:spPr>
          <a:xfrm>
            <a:off x="404553" y="5624945"/>
            <a:ext cx="9078562" cy="592975"/>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nSpc>
                <a:spcPct val="90000"/>
              </a:lnSpc>
              <a:spcBef>
                <a:spcPts val="1000"/>
              </a:spcBef>
            </a:pPr>
            <a:r>
              <a:rPr lang="en-US" sz="2400">
                <a:solidFill>
                  <a:schemeClr val="bg1"/>
                </a:solidFill>
              </a:rPr>
              <a:t>LESSON 1</a:t>
            </a:r>
          </a:p>
        </p:txBody>
      </p:sp>
      <p:sp>
        <p:nvSpPr>
          <p:cNvPr id="8" name="TextBox 7">
            <a:extLst>
              <a:ext uri="{FF2B5EF4-FFF2-40B4-BE49-F238E27FC236}">
                <a16:creationId xmlns:a16="http://schemas.microsoft.com/office/drawing/2014/main" id="{A9B5A374-9902-16EA-9CAA-434B8EC4A384}"/>
              </a:ext>
            </a:extLst>
          </p:cNvPr>
          <p:cNvSpPr txBox="1"/>
          <p:nvPr/>
        </p:nvSpPr>
        <p:spPr>
          <a:xfrm>
            <a:off x="5879939" y="6440678"/>
            <a:ext cx="6312061" cy="461665"/>
          </a:xfrm>
          <a:prstGeom prst="rect">
            <a:avLst/>
          </a:prstGeom>
          <a:noFill/>
        </p:spPr>
        <p:txBody>
          <a:bodyPr wrap="square" rtlCol="0">
            <a:spAutoFit/>
          </a:bodyPr>
          <a:lstStyle/>
          <a:p>
            <a:r>
              <a:rPr lang="en-US" sz="1200">
                <a:solidFill>
                  <a:schemeClr val="bg1"/>
                </a:solidFill>
              </a:rPr>
              <a:t>Image credit: NOAA Atlantic Oceanographic and Meteorological Laboratory (AOML), </a:t>
            </a:r>
            <a:r>
              <a:rPr lang="en-US" sz="1200" i="1">
                <a:solidFill>
                  <a:schemeClr val="bg1"/>
                </a:solidFill>
              </a:rPr>
              <a:t>National Marine Ecosystem Status</a:t>
            </a:r>
            <a:r>
              <a:rPr lang="en-US" sz="1200">
                <a:solidFill>
                  <a:schemeClr val="bg1"/>
                </a:solidFill>
              </a:rPr>
              <a:t> [https://www.aoml.noaa.gov/national-marine-ecosystem-status/]</a:t>
            </a:r>
          </a:p>
        </p:txBody>
      </p:sp>
      <p:pic>
        <p:nvPicPr>
          <p:cNvPr id="6" name="Picture 5" descr="Corekids logo">
            <a:extLst>
              <a:ext uri="{FF2B5EF4-FFF2-40B4-BE49-F238E27FC236}">
                <a16:creationId xmlns:a16="http://schemas.microsoft.com/office/drawing/2014/main" id="{1B6B106A-3B8D-3BD7-2C19-C64BE0C984E2}"/>
              </a:ext>
            </a:extLst>
          </p:cNvPr>
          <p:cNvPicPr>
            <a:picLocks noChangeAspect="1"/>
          </p:cNvPicPr>
          <p:nvPr/>
        </p:nvPicPr>
        <p:blipFill>
          <a:blip r:embed="rId3"/>
          <a:stretch>
            <a:fillRect/>
          </a:stretch>
        </p:blipFill>
        <p:spPr>
          <a:xfrm>
            <a:off x="245056" y="282544"/>
            <a:ext cx="1728592" cy="705189"/>
          </a:xfrm>
          <a:prstGeom prst="rect">
            <a:avLst/>
          </a:prstGeom>
        </p:spPr>
      </p:pic>
    </p:spTree>
    <p:extLst>
      <p:ext uri="{BB962C8B-B14F-4D97-AF65-F5344CB8AC3E}">
        <p14:creationId xmlns:p14="http://schemas.microsoft.com/office/powerpoint/2010/main" val="8024747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3140;p57">
            <a:extLst>
              <a:ext uri="{FF2B5EF4-FFF2-40B4-BE49-F238E27FC236}">
                <a16:creationId xmlns:a16="http://schemas.microsoft.com/office/drawing/2014/main" id="{376DC294-B5DB-4E9E-C901-4724E6CEC090}"/>
              </a:ext>
            </a:extLst>
          </p:cNvPr>
          <p:cNvSpPr txBox="1">
            <a:spLocks noGrp="1"/>
          </p:cNvSpPr>
          <p:nvPr>
            <p:ph type="title" idx="4294967295"/>
          </p:nvPr>
        </p:nvSpPr>
        <p:spPr>
          <a:xfrm>
            <a:off x="5122707" y="308475"/>
            <a:ext cx="5987554" cy="2157521"/>
          </a:xfrm>
          <a:prstGeom prst="rect">
            <a:avLst/>
          </a:prstGeom>
          <a:noFill/>
          <a:ln>
            <a:noFill/>
            <a:prstDash/>
          </a:ln>
          <a:effectLst/>
        </p:spPr>
        <p:txBody>
          <a:bodyPr rot="0" spcFirstLastPara="1"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400" b="0" i="0" u="none" strike="noStrike" kern="1200" cap="none" spc="0" normalizeH="0" baseline="0" noProof="0">
                <a:ln>
                  <a:noFill/>
                </a:ln>
                <a:solidFill>
                  <a:schemeClr val="tx1"/>
                </a:solidFill>
                <a:effectLst/>
                <a:uLnTx/>
                <a:uFillTx/>
                <a:latin typeface="+mj-lt"/>
                <a:ea typeface="+mj-ea"/>
                <a:cs typeface="+mj-cs"/>
              </a:rPr>
              <a:t>CARBON FILM FOSSILS</a:t>
            </a:r>
          </a:p>
        </p:txBody>
      </p:sp>
      <p:sp>
        <p:nvSpPr>
          <p:cNvPr id="2" name="Google Shape;3139;p57">
            <a:extLst>
              <a:ext uri="{FF2B5EF4-FFF2-40B4-BE49-F238E27FC236}">
                <a16:creationId xmlns:a16="http://schemas.microsoft.com/office/drawing/2014/main" id="{42DBE7D4-5808-ACD8-9E22-B41E33CECDAB}"/>
              </a:ext>
            </a:extLst>
          </p:cNvPr>
          <p:cNvSpPr txBox="1">
            <a:spLocks/>
          </p:cNvSpPr>
          <p:nvPr/>
        </p:nvSpPr>
        <p:spPr>
          <a:xfrm>
            <a:off x="5223330" y="2746177"/>
            <a:ext cx="6624164" cy="1572768"/>
          </a:xfrm>
          <a:prstGeom prst="rect">
            <a:avLst/>
          </a:prstGeom>
        </p:spPr>
        <p:txBody>
          <a:bodyPr spcFirstLastPara="1" vert="horz" lIns="91440" tIns="45720" rIns="91440" bIns="45720" rtlCol="0" anchor="t" anchorCtr="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Carbon film fossils are thin, black shapes left on a flat surface of a rock when a plant or animal gets crushed and only a film of carbon is left behind—like a stamp from the past. </a:t>
            </a:r>
          </a:p>
        </p:txBody>
      </p:sp>
      <p:sp>
        <p:nvSpPr>
          <p:cNvPr id="24"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sX0" fmla="*/ 0 w 4243589"/>
              <a:gd name="csY0" fmla="*/ 0 h 18288"/>
              <a:gd name="csX1" fmla="*/ 563791 w 4243589"/>
              <a:gd name="csY1" fmla="*/ 0 h 18288"/>
              <a:gd name="csX2" fmla="*/ 1042710 w 4243589"/>
              <a:gd name="csY2" fmla="*/ 0 h 18288"/>
              <a:gd name="csX3" fmla="*/ 1564066 w 4243589"/>
              <a:gd name="csY3" fmla="*/ 0 h 18288"/>
              <a:gd name="csX4" fmla="*/ 2212729 w 4243589"/>
              <a:gd name="csY4" fmla="*/ 0 h 18288"/>
              <a:gd name="csX5" fmla="*/ 2776520 w 4243589"/>
              <a:gd name="csY5" fmla="*/ 0 h 18288"/>
              <a:gd name="csX6" fmla="*/ 3297875 w 4243589"/>
              <a:gd name="csY6" fmla="*/ 0 h 18288"/>
              <a:gd name="csX7" fmla="*/ 4243589 w 4243589"/>
              <a:gd name="csY7" fmla="*/ 0 h 18288"/>
              <a:gd name="csX8" fmla="*/ 4243589 w 4243589"/>
              <a:gd name="csY8" fmla="*/ 18288 h 18288"/>
              <a:gd name="csX9" fmla="*/ 3637362 w 4243589"/>
              <a:gd name="csY9" fmla="*/ 18288 h 18288"/>
              <a:gd name="csX10" fmla="*/ 3116007 w 4243589"/>
              <a:gd name="csY10" fmla="*/ 18288 h 18288"/>
              <a:gd name="csX11" fmla="*/ 2424908 w 4243589"/>
              <a:gd name="csY11" fmla="*/ 18288 h 18288"/>
              <a:gd name="csX12" fmla="*/ 1861117 w 4243589"/>
              <a:gd name="csY12" fmla="*/ 18288 h 18288"/>
              <a:gd name="csX13" fmla="*/ 1382198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Google Shape;2329;p46">
            <a:extLst>
              <a:ext uri="{FF2B5EF4-FFF2-40B4-BE49-F238E27FC236}">
                <a16:creationId xmlns:a16="http://schemas.microsoft.com/office/drawing/2014/main" id="{3168AC14-2B92-1C50-D48D-09FEC1EA9407}"/>
              </a:ext>
            </a:extLst>
          </p:cNvPr>
          <p:cNvSpPr txBox="1">
            <a:spLocks/>
          </p:cNvSpPr>
          <p:nvPr/>
        </p:nvSpPr>
        <p:spPr>
          <a:xfrm>
            <a:off x="174780" y="1333610"/>
            <a:ext cx="4871499" cy="543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1800" dirty="0">
                <a:latin typeface="Tahoma"/>
              </a:rPr>
              <a:t>Carbonized fern from Indiana</a:t>
            </a:r>
          </a:p>
        </p:txBody>
      </p:sp>
      <p:pic>
        <p:nvPicPr>
          <p:cNvPr id="6" name="Picture 5" descr="Photograph of a seed fern fossil">
            <a:extLst>
              <a:ext uri="{FF2B5EF4-FFF2-40B4-BE49-F238E27FC236}">
                <a16:creationId xmlns:a16="http://schemas.microsoft.com/office/drawing/2014/main" id="{6CF3D0DB-7235-3851-EEDE-B69ECD846398}"/>
              </a:ext>
            </a:extLst>
          </p:cNvPr>
          <p:cNvPicPr>
            <a:picLocks noChangeAspect="1"/>
          </p:cNvPicPr>
          <p:nvPr/>
        </p:nvPicPr>
        <p:blipFill>
          <a:blip r:embed="rId2"/>
          <a:stretch>
            <a:fillRect/>
          </a:stretch>
        </p:blipFill>
        <p:spPr>
          <a:xfrm>
            <a:off x="176212" y="1883066"/>
            <a:ext cx="4707730" cy="3568117"/>
          </a:xfrm>
          <a:prstGeom prst="rect">
            <a:avLst/>
          </a:prstGeom>
        </p:spPr>
      </p:pic>
      <p:sp>
        <p:nvSpPr>
          <p:cNvPr id="5" name="TextBox 4">
            <a:extLst>
              <a:ext uri="{FF2B5EF4-FFF2-40B4-BE49-F238E27FC236}">
                <a16:creationId xmlns:a16="http://schemas.microsoft.com/office/drawing/2014/main" id="{5C188180-3776-5E1D-E16E-580A20B7F423}"/>
              </a:ext>
            </a:extLst>
          </p:cNvPr>
          <p:cNvSpPr txBox="1"/>
          <p:nvPr/>
        </p:nvSpPr>
        <p:spPr>
          <a:xfrm>
            <a:off x="177348" y="5453280"/>
            <a:ext cx="4704454" cy="461665"/>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i="1" dirty="0">
                <a:solidFill>
                  <a:srgbClr val="000000"/>
                </a:solidFill>
                <a:ea typeface="+mn-lt"/>
                <a:cs typeface="+mn-lt"/>
              </a:rPr>
              <a:t>Image courtesy of Indiana Geological and Water Survey (IGWS). Used for educational purposes from </a:t>
            </a:r>
            <a:r>
              <a:rPr lang="en-US" sz="1200" dirty="0">
                <a:solidFill>
                  <a:srgbClr val="000000"/>
                </a:solidFill>
                <a:ea typeface="+mn-lt"/>
                <a:cs typeface="+mn-lt"/>
              </a:rPr>
              <a:t>IGWS Fossils Outreach</a:t>
            </a:r>
            <a:r>
              <a:rPr lang="en-US" sz="1200" i="1" dirty="0">
                <a:solidFill>
                  <a:srgbClr val="000000"/>
                </a:solidFill>
                <a:ea typeface="+mn-lt"/>
                <a:cs typeface="+mn-lt"/>
              </a:rPr>
              <a:t>.</a:t>
            </a:r>
            <a:endParaRPr lang="en-US" sz="1400" dirty="0"/>
          </a:p>
        </p:txBody>
      </p:sp>
      <p:pic>
        <p:nvPicPr>
          <p:cNvPr id="7" name="Picture 6" descr="Corekids logo">
            <a:extLst>
              <a:ext uri="{FF2B5EF4-FFF2-40B4-BE49-F238E27FC236}">
                <a16:creationId xmlns:a16="http://schemas.microsoft.com/office/drawing/2014/main" id="{6B25BBDF-A2BE-1472-B031-56AB0C2ED31F}"/>
              </a:ext>
            </a:extLst>
          </p:cNvPr>
          <p:cNvPicPr>
            <a:picLocks noChangeAspect="1"/>
          </p:cNvPicPr>
          <p:nvPr/>
        </p:nvPicPr>
        <p:blipFill>
          <a:blip r:embed="rId3"/>
          <a:stretch>
            <a:fillRect/>
          </a:stretch>
        </p:blipFill>
        <p:spPr>
          <a:xfrm>
            <a:off x="10405127" y="92949"/>
            <a:ext cx="1728592" cy="705189"/>
          </a:xfrm>
          <a:prstGeom prst="rect">
            <a:avLst/>
          </a:prstGeom>
        </p:spPr>
      </p:pic>
    </p:spTree>
    <p:extLst>
      <p:ext uri="{BB962C8B-B14F-4D97-AF65-F5344CB8AC3E}">
        <p14:creationId xmlns:p14="http://schemas.microsoft.com/office/powerpoint/2010/main" val="41905949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6EDAC3-1D37-FEC1-2CE5-9909EB628785}"/>
              </a:ext>
            </a:extLst>
          </p:cNvPr>
          <p:cNvSpPr>
            <a:spLocks noGrp="1"/>
          </p:cNvSpPr>
          <p:nvPr>
            <p:ph type="title"/>
          </p:nvPr>
        </p:nvSpPr>
        <p:spPr>
          <a:xfrm>
            <a:off x="605186" y="225707"/>
            <a:ext cx="6002110" cy="1495425"/>
          </a:xfrm>
        </p:spPr>
        <p:txBody>
          <a:bodyPr vert="horz" lIns="91440" tIns="45720" rIns="91440" bIns="45720" rtlCol="0" anchor="ctr">
            <a:normAutofit/>
          </a:bodyPr>
          <a:lstStyle/>
          <a:p>
            <a:r>
              <a:rPr lang="en-US" sz="4000" dirty="0"/>
              <a:t>How To Make a Carbon Film Fossil Replica</a:t>
            </a:r>
          </a:p>
        </p:txBody>
      </p:sp>
      <p:sp>
        <p:nvSpPr>
          <p:cNvPr id="4" name="Text Placeholder 3">
            <a:extLst>
              <a:ext uri="{FF2B5EF4-FFF2-40B4-BE49-F238E27FC236}">
                <a16:creationId xmlns:a16="http://schemas.microsoft.com/office/drawing/2014/main" id="{72E20290-1EDB-E725-B3A6-B210D0DB63BC}"/>
              </a:ext>
            </a:extLst>
          </p:cNvPr>
          <p:cNvSpPr>
            <a:spLocks noGrp="1"/>
          </p:cNvSpPr>
          <p:nvPr>
            <p:ph type="body" sz="half" idx="2"/>
          </p:nvPr>
        </p:nvSpPr>
        <p:spPr>
          <a:xfrm>
            <a:off x="219919" y="1721132"/>
            <a:ext cx="6618871" cy="4911161"/>
          </a:xfrm>
        </p:spPr>
        <p:txBody>
          <a:bodyPr vert="horz" lIns="91440" tIns="45720" rIns="91440" bIns="45720" rtlCol="0" anchor="t">
            <a:normAutofit lnSpcReduction="10000"/>
          </a:bodyPr>
          <a:lstStyle/>
          <a:p>
            <a:pPr marL="342900" indent="-228600">
              <a:buFont typeface="Arial" panose="020B0604020202020204" pitchFamily="34" charset="0"/>
              <a:buChar char="•"/>
            </a:pPr>
            <a:r>
              <a:rPr lang="en-US" sz="2000" dirty="0"/>
              <a:t>Spread glue on your cardstock square.  Carefully stick your dry leaf onto the glue with the vein side up.</a:t>
            </a:r>
          </a:p>
          <a:p>
            <a:pPr marL="342900" indent="-228600">
              <a:buFont typeface="Arial" panose="020B0604020202020204" pitchFamily="34" charset="0"/>
              <a:buChar char="•"/>
            </a:pPr>
            <a:r>
              <a:rPr lang="en-US" sz="2000" dirty="0"/>
              <a:t>Put your foil on the table.  Place the cardstock square on the foil with the leaf side down.</a:t>
            </a:r>
          </a:p>
          <a:p>
            <a:pPr marL="342900" indent="-228600">
              <a:buFont typeface="Arial" panose="020B0604020202020204" pitchFamily="34" charset="0"/>
              <a:buChar char="•"/>
            </a:pPr>
            <a:r>
              <a:rPr lang="en-US" sz="2000" dirty="0"/>
              <a:t>Fold the foil tightly around the cardstock square and flip over.</a:t>
            </a:r>
          </a:p>
          <a:p>
            <a:pPr marL="342900" indent="-228600">
              <a:buFont typeface="Arial" panose="020B0604020202020204" pitchFamily="34" charset="0"/>
              <a:buChar char="•"/>
            </a:pPr>
            <a:r>
              <a:rPr lang="en-US" sz="2000" dirty="0"/>
              <a:t>With your finger, trace over the veins and edges of your leaf so you see them in the foil.  Start from the middle and smooth out to the edges.</a:t>
            </a:r>
          </a:p>
          <a:p>
            <a:pPr marL="342900" indent="-228600">
              <a:buFont typeface="Arial" panose="020B0604020202020204" pitchFamily="34" charset="0"/>
              <a:buChar char="•"/>
            </a:pPr>
            <a:r>
              <a:rPr lang="en-US" sz="2000" dirty="0"/>
              <a:t>When you can see the veins, stem, and edges of the leaf,  use a pastel crayon and lightly trace over the raised parts to give them more visibility.</a:t>
            </a:r>
          </a:p>
          <a:p>
            <a:pPr marL="342900" indent="-228600">
              <a:buFont typeface="Arial" panose="020B0604020202020204" pitchFamily="34" charset="0"/>
              <a:buChar char="•"/>
            </a:pPr>
            <a:r>
              <a:rPr lang="en-US" sz="2000" dirty="0"/>
              <a:t>When you have highlighted the leaf veins, stems and edges, unfold the foil, discard the cardstock, and fold the foil back into the original square.  This is your carbon film fossil replica. Put it in a plastic bag and take it home.</a:t>
            </a:r>
          </a:p>
        </p:txBody>
      </p:sp>
      <p:pic>
        <p:nvPicPr>
          <p:cNvPr id="5" name="Picture Placeholder 4" descr="A carbon film fossil replica ">
            <a:extLst>
              <a:ext uri="{FF2B5EF4-FFF2-40B4-BE49-F238E27FC236}">
                <a16:creationId xmlns:a16="http://schemas.microsoft.com/office/drawing/2014/main" id="{9CEC8803-55D5-C232-DD77-9FC80458CE17}"/>
              </a:ext>
            </a:extLst>
          </p:cNvPr>
          <p:cNvPicPr>
            <a:picLocks noGrp="1" noChangeAspect="1"/>
          </p:cNvPicPr>
          <p:nvPr>
            <p:ph type="pic" idx="1"/>
          </p:nvPr>
        </p:nvPicPr>
        <p:blipFill>
          <a:blip r:embed="rId2"/>
          <a:srcRect t="2935"/>
          <a:stretch>
            <a:fillRect/>
          </a:stretch>
        </p:blipFill>
        <p:spPr>
          <a:xfrm rot="5400000">
            <a:off x="6266720" y="932720"/>
            <a:ext cx="6858000" cy="4992560"/>
          </a:xfrm>
          <a:prstGeom prst="rect">
            <a:avLst/>
          </a:prstGeom>
          <a:effectLst/>
        </p:spPr>
      </p:pic>
      <p:pic>
        <p:nvPicPr>
          <p:cNvPr id="6" name="Picture 5" descr="Corekids logo">
            <a:extLst>
              <a:ext uri="{FF2B5EF4-FFF2-40B4-BE49-F238E27FC236}">
                <a16:creationId xmlns:a16="http://schemas.microsoft.com/office/drawing/2014/main" id="{7CB55BF8-8518-7420-F30D-92944B3827F8}"/>
              </a:ext>
            </a:extLst>
          </p:cNvPr>
          <p:cNvPicPr>
            <a:picLocks noChangeAspect="1"/>
          </p:cNvPicPr>
          <p:nvPr/>
        </p:nvPicPr>
        <p:blipFill>
          <a:blip r:embed="rId3"/>
          <a:stretch>
            <a:fillRect/>
          </a:stretch>
        </p:blipFill>
        <p:spPr>
          <a:xfrm>
            <a:off x="11002371" y="6374300"/>
            <a:ext cx="1187462" cy="484320"/>
          </a:xfrm>
          <a:prstGeom prst="rect">
            <a:avLst/>
          </a:prstGeom>
        </p:spPr>
      </p:pic>
    </p:spTree>
    <p:extLst>
      <p:ext uri="{BB962C8B-B14F-4D97-AF65-F5344CB8AC3E}">
        <p14:creationId xmlns:p14="http://schemas.microsoft.com/office/powerpoint/2010/main" val="36963364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4" name="Rectangle 53">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3140;p57">
            <a:extLst>
              <a:ext uri="{FF2B5EF4-FFF2-40B4-BE49-F238E27FC236}">
                <a16:creationId xmlns:a16="http://schemas.microsoft.com/office/drawing/2014/main" id="{D6CAE238-EC9B-6A0C-9D7E-3070437A10B0}"/>
              </a:ext>
            </a:extLst>
          </p:cNvPr>
          <p:cNvSpPr txBox="1">
            <a:spLocks noGrp="1"/>
          </p:cNvSpPr>
          <p:nvPr>
            <p:ph type="title" idx="4294967295"/>
          </p:nvPr>
        </p:nvSpPr>
        <p:spPr>
          <a:xfrm>
            <a:off x="640080" y="325369"/>
            <a:ext cx="4677819" cy="1956841"/>
          </a:xfrm>
          <a:prstGeom prst="rect">
            <a:avLst/>
          </a:prstGeom>
          <a:noFill/>
          <a:ln>
            <a:noFill/>
            <a:prstDash/>
          </a:ln>
          <a:effectLst/>
        </p:spPr>
        <p:txBody>
          <a:bodyPr rot="0" spcFirstLastPara="1"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0" i="0" u="none" strike="noStrike" kern="1200" cap="none" spc="0" normalizeH="0" baseline="0" noProof="0">
                <a:ln>
                  <a:noFill/>
                </a:ln>
                <a:solidFill>
                  <a:schemeClr val="tx1"/>
                </a:solidFill>
                <a:effectLst/>
                <a:uLnTx/>
                <a:uFillTx/>
                <a:latin typeface="+mj-lt"/>
                <a:ea typeface="+mj-ea"/>
                <a:cs typeface="+mj-cs"/>
              </a:rPr>
              <a:t>PERMINERALIZED FOSSILS</a:t>
            </a:r>
          </a:p>
        </p:txBody>
      </p:sp>
      <p:sp>
        <p:nvSpPr>
          <p:cNvPr id="56"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3139;p57">
            <a:extLst>
              <a:ext uri="{FF2B5EF4-FFF2-40B4-BE49-F238E27FC236}">
                <a16:creationId xmlns:a16="http://schemas.microsoft.com/office/drawing/2014/main" id="{9C5C1B07-8557-4494-41C8-7D372553475A}"/>
              </a:ext>
            </a:extLst>
          </p:cNvPr>
          <p:cNvSpPr txBox="1">
            <a:spLocks/>
          </p:cNvSpPr>
          <p:nvPr/>
        </p:nvSpPr>
        <p:spPr>
          <a:xfrm>
            <a:off x="640080" y="2872899"/>
            <a:ext cx="6243838" cy="3320668"/>
          </a:xfrm>
          <a:prstGeom prst="rect">
            <a:avLst/>
          </a:prstGeom>
        </p:spPr>
        <p:txBody>
          <a:bodyPr spcFirstLastPara="1" vert="horz" lIns="91440" tIns="45720" rIns="91440" bIns="45720" rtlCol="0" anchor="t" anchorCtr="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Permineralized fossils are made when minerals carried by groundwater fill the tiny spaces in bones or wood and turn them into rock—keeping their shape.</a:t>
            </a:r>
          </a:p>
          <a:p>
            <a:pPr marL="0" fontAlgn="base"/>
            <a:endParaRPr lang="en-US"/>
          </a:p>
          <a:p>
            <a:pPr fontAlgn="base"/>
            <a:r>
              <a:rPr lang="en-US" dirty="0"/>
              <a:t>The fossil is usually heavier than the original but is a 3-D replica of the organism part</a:t>
            </a:r>
          </a:p>
        </p:txBody>
      </p:sp>
      <p:sp>
        <p:nvSpPr>
          <p:cNvPr id="7" name="Google Shape;2329;p46">
            <a:extLst>
              <a:ext uri="{FF2B5EF4-FFF2-40B4-BE49-F238E27FC236}">
                <a16:creationId xmlns:a16="http://schemas.microsoft.com/office/drawing/2014/main" id="{0FFBE81E-A26C-4B9B-BD74-CF37B21C3987}"/>
              </a:ext>
            </a:extLst>
          </p:cNvPr>
          <p:cNvSpPr txBox="1">
            <a:spLocks/>
          </p:cNvSpPr>
          <p:nvPr/>
        </p:nvSpPr>
        <p:spPr>
          <a:xfrm>
            <a:off x="2838769" y="6179215"/>
            <a:ext cx="4352020" cy="538125"/>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1800" dirty="0">
                <a:latin typeface="Tahoma"/>
              </a:rPr>
              <a:t>Petrified Forest National Park, Arizona</a:t>
            </a:r>
            <a:r>
              <a:rPr lang="en-US" sz="2900" dirty="0"/>
              <a:t> </a:t>
            </a:r>
            <a:endParaRPr lang="en-US" dirty="0"/>
          </a:p>
        </p:txBody>
      </p:sp>
      <p:pic>
        <p:nvPicPr>
          <p:cNvPr id="4" name="Picture 3" descr="Petrified wood">
            <a:extLst>
              <a:ext uri="{FF2B5EF4-FFF2-40B4-BE49-F238E27FC236}">
                <a16:creationId xmlns:a16="http://schemas.microsoft.com/office/drawing/2014/main" id="{4F1DEED7-AC00-D1EC-492B-E3A15792152C}"/>
              </a:ext>
            </a:extLst>
          </p:cNvPr>
          <p:cNvPicPr>
            <a:picLocks noChangeAspect="1"/>
          </p:cNvPicPr>
          <p:nvPr/>
        </p:nvPicPr>
        <p:blipFill>
          <a:blip r:embed="rId2"/>
          <a:stretch>
            <a:fillRect/>
          </a:stretch>
        </p:blipFill>
        <p:spPr>
          <a:xfrm>
            <a:off x="7184231" y="183357"/>
            <a:ext cx="4860131" cy="6527006"/>
          </a:xfrm>
          <a:prstGeom prst="rect">
            <a:avLst/>
          </a:prstGeom>
        </p:spPr>
      </p:pic>
      <p:sp>
        <p:nvSpPr>
          <p:cNvPr id="10" name="TextBox 7">
            <a:extLst>
              <a:ext uri="{FF2B5EF4-FFF2-40B4-BE49-F238E27FC236}">
                <a16:creationId xmlns:a16="http://schemas.microsoft.com/office/drawing/2014/main" id="{E04F1895-68B8-9F05-7E37-25828DD74D8B}"/>
              </a:ext>
            </a:extLst>
          </p:cNvPr>
          <p:cNvSpPr txBox="1"/>
          <p:nvPr/>
        </p:nvSpPr>
        <p:spPr>
          <a:xfrm>
            <a:off x="7186707" y="249953"/>
            <a:ext cx="4624673" cy="27699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Photo courtesy of the National Park Service(NPS). Public domain.</a:t>
            </a:r>
          </a:p>
        </p:txBody>
      </p:sp>
      <p:pic>
        <p:nvPicPr>
          <p:cNvPr id="6" name="Picture 5" descr="Corekids logo">
            <a:extLst>
              <a:ext uri="{FF2B5EF4-FFF2-40B4-BE49-F238E27FC236}">
                <a16:creationId xmlns:a16="http://schemas.microsoft.com/office/drawing/2014/main" id="{91493A66-6BD7-1E7A-805F-07694EA1262F}"/>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23144086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15719BB-48A7-4AF4-BB91-DC82E0DF72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10973A55-5440-4A99-B526-B5812E462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96002" cy="6858000"/>
          </a:xfrm>
          <a:custGeom>
            <a:avLst/>
            <a:gdLst>
              <a:gd name="connsiteX0" fmla="*/ 0 w 6096002"/>
              <a:gd name="connsiteY0" fmla="*/ 0 h 6858000"/>
              <a:gd name="connsiteX1" fmla="*/ 4885967 w 6096002"/>
              <a:gd name="connsiteY1" fmla="*/ 0 h 6858000"/>
              <a:gd name="connsiteX2" fmla="*/ 4946007 w 6096002"/>
              <a:gd name="connsiteY2" fmla="*/ 69271 h 6858000"/>
              <a:gd name="connsiteX3" fmla="*/ 6096002 w 6096002"/>
              <a:gd name="connsiteY3" fmla="*/ 3429000 h 6858000"/>
              <a:gd name="connsiteX4" fmla="*/ 4946007 w 6096002"/>
              <a:gd name="connsiteY4" fmla="*/ 6788730 h 6858000"/>
              <a:gd name="connsiteX5" fmla="*/ 4885967 w 6096002"/>
              <a:gd name="connsiteY5" fmla="*/ 6858000 h 6858000"/>
              <a:gd name="connsiteX6" fmla="*/ 0 w 609600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2" h="6858000">
                <a:moveTo>
                  <a:pt x="0" y="0"/>
                </a:moveTo>
                <a:lnTo>
                  <a:pt x="4885967" y="0"/>
                </a:lnTo>
                <a:lnTo>
                  <a:pt x="4946007" y="69271"/>
                </a:lnTo>
                <a:cubicBezTo>
                  <a:pt x="5656533" y="929100"/>
                  <a:pt x="6096002" y="2116944"/>
                  <a:pt x="6096002" y="3429000"/>
                </a:cubicBezTo>
                <a:cubicBezTo>
                  <a:pt x="6096002" y="4741056"/>
                  <a:pt x="5656533" y="5928900"/>
                  <a:pt x="4946007" y="6788730"/>
                </a:cubicBezTo>
                <a:lnTo>
                  <a:pt x="4885967"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A9682493-588A-4D52-98F6-FBBD80C07E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85370" cy="6858000"/>
          </a:xfrm>
          <a:custGeom>
            <a:avLst/>
            <a:gdLst>
              <a:gd name="connsiteX0" fmla="*/ 0 w 6085370"/>
              <a:gd name="connsiteY0" fmla="*/ 0 h 6858000"/>
              <a:gd name="connsiteX1" fmla="*/ 4875335 w 6085370"/>
              <a:gd name="connsiteY1" fmla="*/ 0 h 6858000"/>
              <a:gd name="connsiteX2" fmla="*/ 4935375 w 6085370"/>
              <a:gd name="connsiteY2" fmla="*/ 69271 h 6858000"/>
              <a:gd name="connsiteX3" fmla="*/ 6085370 w 6085370"/>
              <a:gd name="connsiteY3" fmla="*/ 3429000 h 6858000"/>
              <a:gd name="connsiteX4" fmla="*/ 4935375 w 6085370"/>
              <a:gd name="connsiteY4" fmla="*/ 6788730 h 6858000"/>
              <a:gd name="connsiteX5" fmla="*/ 4875335 w 6085370"/>
              <a:gd name="connsiteY5" fmla="*/ 6858000 h 6858000"/>
              <a:gd name="connsiteX6" fmla="*/ 0 w 60853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370" h="6858000">
                <a:moveTo>
                  <a:pt x="0" y="0"/>
                </a:moveTo>
                <a:lnTo>
                  <a:pt x="4875335" y="0"/>
                </a:lnTo>
                <a:lnTo>
                  <a:pt x="4935375" y="69271"/>
                </a:lnTo>
                <a:cubicBezTo>
                  <a:pt x="5645901" y="929100"/>
                  <a:pt x="6085370" y="2116944"/>
                  <a:pt x="6085370" y="3429000"/>
                </a:cubicBezTo>
                <a:cubicBezTo>
                  <a:pt x="6085370" y="4741056"/>
                  <a:pt x="5645901" y="5928900"/>
                  <a:pt x="4935375" y="6788730"/>
                </a:cubicBezTo>
                <a:lnTo>
                  <a:pt x="487533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Google Shape;3140;p57">
            <a:extLst>
              <a:ext uri="{FF2B5EF4-FFF2-40B4-BE49-F238E27FC236}">
                <a16:creationId xmlns:a16="http://schemas.microsoft.com/office/drawing/2014/main" id="{75653ED9-68EB-27A2-026D-62C0423CF334}"/>
              </a:ext>
            </a:extLst>
          </p:cNvPr>
          <p:cNvSpPr txBox="1">
            <a:spLocks noGrp="1"/>
          </p:cNvSpPr>
          <p:nvPr>
            <p:ph type="title" idx="4294967295"/>
          </p:nvPr>
        </p:nvSpPr>
        <p:spPr>
          <a:xfrm>
            <a:off x="459507" y="823956"/>
            <a:ext cx="5281536" cy="1206012"/>
          </a:xfrm>
          <a:prstGeom prst="rect">
            <a:avLst/>
          </a:prstGeom>
          <a:noFill/>
          <a:ln>
            <a:noFill/>
            <a:prstDash/>
          </a:ln>
          <a:effectLst/>
        </p:spPr>
        <p:txBody>
          <a:bodyPr rot="0" spcFirstLastPara="1"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i="0" u="none" strike="noStrike" kern="1200" cap="none" spc="0" normalizeH="0" baseline="0" noProof="0">
                <a:ln>
                  <a:noFill/>
                </a:ln>
                <a:solidFill>
                  <a:schemeClr val="tx1"/>
                </a:solidFill>
                <a:effectLst/>
                <a:uLnTx/>
                <a:uFillTx/>
                <a:latin typeface="+mj-lt"/>
                <a:ea typeface="+mj-ea"/>
                <a:cs typeface="+mj-cs"/>
              </a:rPr>
              <a:t>PRESERVED REMAINS </a:t>
            </a:r>
            <a:br>
              <a:rPr kumimoji="0" lang="en-US" sz="3200" i="0" u="none" strike="noStrike" kern="1200" cap="none" spc="0" normalizeH="0" baseline="0" noProof="0">
                <a:ln>
                  <a:noFill/>
                </a:ln>
                <a:solidFill>
                  <a:schemeClr val="tx1"/>
                </a:solidFill>
                <a:effectLst/>
                <a:uLnTx/>
                <a:uFillTx/>
                <a:latin typeface="+mj-lt"/>
                <a:ea typeface="+mj-ea"/>
                <a:cs typeface="+mj-cs"/>
              </a:rPr>
            </a:br>
            <a:endParaRPr kumimoji="0" lang="en-US" sz="3200" i="0" u="none" strike="noStrike" kern="1200" cap="none" spc="0" normalizeH="0" baseline="0" noProof="0" dirty="0">
              <a:ln>
                <a:noFill/>
              </a:ln>
              <a:solidFill>
                <a:schemeClr val="tx1"/>
              </a:solidFill>
              <a:effectLst/>
              <a:uLnTx/>
              <a:uFillTx/>
              <a:latin typeface="+mj-lt"/>
              <a:ea typeface="+mj-ea"/>
              <a:cs typeface="+mj-cs"/>
            </a:endParaRPr>
          </a:p>
        </p:txBody>
      </p:sp>
      <p:sp>
        <p:nvSpPr>
          <p:cNvPr id="16" name="Rectangle 15">
            <a:extLst>
              <a:ext uri="{FF2B5EF4-FFF2-40B4-BE49-F238E27FC236}">
                <a16:creationId xmlns:a16="http://schemas.microsoft.com/office/drawing/2014/main" id="{FBEC5A7A-ADE4-48D9-B89C-2BA1C91106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03236" y="36338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92" y="2185062"/>
            <a:ext cx="49377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Google Shape;3139;p57">
            <a:extLst>
              <a:ext uri="{FF2B5EF4-FFF2-40B4-BE49-F238E27FC236}">
                <a16:creationId xmlns:a16="http://schemas.microsoft.com/office/drawing/2014/main" id="{15657C6A-A385-8B4B-473E-8C390918703E}"/>
              </a:ext>
            </a:extLst>
          </p:cNvPr>
          <p:cNvSpPr txBox="1">
            <a:spLocks/>
          </p:cNvSpPr>
          <p:nvPr/>
        </p:nvSpPr>
        <p:spPr>
          <a:xfrm>
            <a:off x="449955" y="2195206"/>
            <a:ext cx="5479417" cy="4467859"/>
          </a:xfrm>
          <a:prstGeom prst="rect">
            <a:avLst/>
          </a:prstGeom>
        </p:spPr>
        <p:txBody>
          <a:bodyPr spcFirstLastPara="1" vert="horz" lIns="91440" tIns="45720" rIns="91440" bIns="45720" rtlCol="0" anchor="t" anchorCtr="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Preserved remains are the fossil record of an animal or plant that was protected from destruction </a:t>
            </a:r>
            <a:r>
              <a:rPr lang="en-US"/>
              <a:t>or decay </a:t>
            </a:r>
            <a:r>
              <a:rPr lang="en-US" dirty="0"/>
              <a:t>and preserved intact.</a:t>
            </a:r>
          </a:p>
          <a:p>
            <a:pPr marL="0" indent="0">
              <a:buNone/>
            </a:pPr>
            <a:endParaRPr lang="en-US"/>
          </a:p>
          <a:p>
            <a:r>
              <a:rPr lang="en-US" dirty="0"/>
              <a:t>These fossils can be preserved in ice (like the pictured mammoth), amber (tiny creatures trapped in tree sap), tar pits, and even dry caves or deserts (the body dries out, preserving the skin and hair, like mummies)</a:t>
            </a:r>
          </a:p>
        </p:txBody>
      </p:sp>
      <p:pic>
        <p:nvPicPr>
          <p:cNvPr id="8" name="Picture 7" descr="Lyuba, the mummified baby mammoth">
            <a:extLst>
              <a:ext uri="{FF2B5EF4-FFF2-40B4-BE49-F238E27FC236}">
                <a16:creationId xmlns:a16="http://schemas.microsoft.com/office/drawing/2014/main" id="{308DD905-2CBA-E29A-60C1-DB37B7D83AED}"/>
              </a:ext>
            </a:extLst>
          </p:cNvPr>
          <p:cNvPicPr>
            <a:picLocks noChangeAspect="1"/>
          </p:cNvPicPr>
          <p:nvPr/>
        </p:nvPicPr>
        <p:blipFill>
          <a:blip r:embed="rId2"/>
          <a:stretch>
            <a:fillRect/>
          </a:stretch>
        </p:blipFill>
        <p:spPr>
          <a:xfrm>
            <a:off x="6282637" y="941839"/>
            <a:ext cx="5679283" cy="4613313"/>
          </a:xfrm>
          <a:prstGeom prst="rect">
            <a:avLst/>
          </a:prstGeom>
        </p:spPr>
      </p:pic>
      <p:sp>
        <p:nvSpPr>
          <p:cNvPr id="6" name="Google Shape;2329;p46">
            <a:extLst>
              <a:ext uri="{FF2B5EF4-FFF2-40B4-BE49-F238E27FC236}">
                <a16:creationId xmlns:a16="http://schemas.microsoft.com/office/drawing/2014/main" id="{886A6D67-D4D8-A3BA-7150-39DE176F54A2}"/>
              </a:ext>
            </a:extLst>
          </p:cNvPr>
          <p:cNvSpPr txBox="1">
            <a:spLocks/>
          </p:cNvSpPr>
          <p:nvPr/>
        </p:nvSpPr>
        <p:spPr>
          <a:xfrm>
            <a:off x="6740903" y="5559702"/>
            <a:ext cx="4797976" cy="1086703"/>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0" indent="0">
              <a:buClr>
                <a:schemeClr val="dk2"/>
              </a:buClr>
              <a:buSzPts val="2200"/>
              <a:buFont typeface="Titan One"/>
              <a:buNone/>
              <a:defRPr sz="2200">
                <a:solidFill>
                  <a:schemeClr val="accent1"/>
                </a:solidFill>
                <a:latin typeface="Titan One"/>
                <a:ea typeface="Titan One"/>
                <a:cs typeface="Titan One"/>
                <a:sym typeface="Titan One"/>
              </a:defRPr>
            </a:lvl1pPr>
            <a:lvl2pPr marL="914400" indent="-317500" algn="ctr">
              <a:buClr>
                <a:schemeClr val="dk2"/>
              </a:buClr>
              <a:buSzPts val="2200"/>
              <a:buFont typeface="Titan One"/>
              <a:buNone/>
              <a:defRPr sz="2200">
                <a:solidFill>
                  <a:schemeClr val="dk2"/>
                </a:solidFill>
                <a:latin typeface="Titan One"/>
                <a:ea typeface="Titan One"/>
                <a:cs typeface="Titan One"/>
                <a:sym typeface="Titan One"/>
              </a:defRPr>
            </a:lvl2pPr>
            <a:lvl3pPr marL="1371600" indent="-317500" algn="ctr">
              <a:buClr>
                <a:schemeClr val="dk2"/>
              </a:buClr>
              <a:buSzPts val="2200"/>
              <a:buFont typeface="Titan One"/>
              <a:buNone/>
              <a:defRPr sz="2200">
                <a:solidFill>
                  <a:schemeClr val="dk2"/>
                </a:solidFill>
                <a:latin typeface="Titan One"/>
                <a:ea typeface="Titan One"/>
                <a:cs typeface="Titan One"/>
                <a:sym typeface="Titan One"/>
              </a:defRPr>
            </a:lvl3pPr>
            <a:lvl4pPr marL="1828800" indent="-317500" algn="ctr">
              <a:buClr>
                <a:schemeClr val="dk2"/>
              </a:buClr>
              <a:buSzPts val="2200"/>
              <a:buFont typeface="Titan One"/>
              <a:buNone/>
              <a:defRPr sz="2200">
                <a:solidFill>
                  <a:schemeClr val="dk2"/>
                </a:solidFill>
                <a:latin typeface="Titan One"/>
                <a:ea typeface="Titan One"/>
                <a:cs typeface="Titan One"/>
                <a:sym typeface="Titan One"/>
              </a:defRPr>
            </a:lvl4pPr>
            <a:lvl5pPr marL="2286000" indent="-317500" algn="ctr">
              <a:buClr>
                <a:schemeClr val="dk2"/>
              </a:buClr>
              <a:buSzPts val="2200"/>
              <a:buFont typeface="Titan One"/>
              <a:buNone/>
              <a:defRPr sz="2200">
                <a:solidFill>
                  <a:schemeClr val="dk2"/>
                </a:solidFill>
                <a:latin typeface="Titan One"/>
                <a:ea typeface="Titan One"/>
                <a:cs typeface="Titan One"/>
                <a:sym typeface="Titan One"/>
              </a:defRPr>
            </a:lvl5pPr>
            <a:lvl6pPr marL="2743200" indent="-317500" algn="ctr">
              <a:buClr>
                <a:schemeClr val="dk2"/>
              </a:buClr>
              <a:buSzPts val="2200"/>
              <a:buFont typeface="Titan One"/>
              <a:buNone/>
              <a:defRPr sz="2200">
                <a:solidFill>
                  <a:schemeClr val="dk2"/>
                </a:solidFill>
                <a:latin typeface="Titan One"/>
                <a:ea typeface="Titan One"/>
                <a:cs typeface="Titan One"/>
                <a:sym typeface="Titan One"/>
              </a:defRPr>
            </a:lvl6pPr>
            <a:lvl7pPr marL="3200400" indent="-317500" algn="ctr">
              <a:buClr>
                <a:schemeClr val="dk2"/>
              </a:buClr>
              <a:buSzPts val="2200"/>
              <a:buFont typeface="Titan One"/>
              <a:buNone/>
              <a:defRPr sz="2200">
                <a:solidFill>
                  <a:schemeClr val="dk2"/>
                </a:solidFill>
                <a:latin typeface="Titan One"/>
                <a:ea typeface="Titan One"/>
                <a:cs typeface="Titan One"/>
                <a:sym typeface="Titan One"/>
              </a:defRPr>
            </a:lvl7pPr>
            <a:lvl8pPr marL="3657600" indent="-317500" algn="ctr">
              <a:buClr>
                <a:schemeClr val="dk2"/>
              </a:buClr>
              <a:buSzPts val="2200"/>
              <a:buFont typeface="Titan One"/>
              <a:buNone/>
              <a:defRPr sz="2200">
                <a:solidFill>
                  <a:schemeClr val="dk2"/>
                </a:solidFill>
                <a:latin typeface="Titan One"/>
                <a:ea typeface="Titan One"/>
                <a:cs typeface="Titan One"/>
                <a:sym typeface="Titan One"/>
              </a:defRPr>
            </a:lvl8pPr>
            <a:lvl9pPr marL="4114800" indent="-317500" algn="ctr">
              <a:buClr>
                <a:schemeClr val="dk2"/>
              </a:buClr>
              <a:buSzPts val="2200"/>
              <a:buFont typeface="Titan One"/>
              <a:buNone/>
              <a:defRPr sz="2200">
                <a:solidFill>
                  <a:schemeClr val="dk2"/>
                </a:solidFill>
                <a:latin typeface="Titan One"/>
                <a:ea typeface="Titan One"/>
                <a:cs typeface="Titan One"/>
                <a:sym typeface="Titan One"/>
              </a:defRPr>
            </a:lvl9pPr>
          </a:lstStyle>
          <a:p>
            <a:r>
              <a:rPr lang="en-US" sz="1800" dirty="0">
                <a:latin typeface="Tahoma"/>
              </a:rPr>
              <a:t>A 42,000 years old baby woolly mammoth, found in Yamal's Peninsula, Siberia</a:t>
            </a:r>
          </a:p>
        </p:txBody>
      </p:sp>
      <p:sp>
        <p:nvSpPr>
          <p:cNvPr id="13" name="TextBox 7">
            <a:extLst>
              <a:ext uri="{FF2B5EF4-FFF2-40B4-BE49-F238E27FC236}">
                <a16:creationId xmlns:a16="http://schemas.microsoft.com/office/drawing/2014/main" id="{F997355E-A08A-78BE-9045-7045AB9F6B00}"/>
              </a:ext>
            </a:extLst>
          </p:cNvPr>
          <p:cNvSpPr txBox="1"/>
          <p:nvPr/>
        </p:nvSpPr>
        <p:spPr>
          <a:xfrm>
            <a:off x="6287625" y="424119"/>
            <a:ext cx="4624673"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ea typeface="+mn-lt"/>
                <a:cs typeface="+mn-lt"/>
              </a:rPr>
              <a:t>Photo by Ruth </a:t>
            </a:r>
            <a:r>
              <a:rPr lang="en-US" sz="1200" dirty="0" err="1">
                <a:solidFill>
                  <a:srgbClr val="000000"/>
                </a:solidFill>
                <a:ea typeface="+mn-lt"/>
                <a:cs typeface="+mn-lt"/>
              </a:rPr>
              <a:t>Hartnup</a:t>
            </a:r>
            <a:r>
              <a:rPr lang="en-US" sz="1200" dirty="0">
                <a:solidFill>
                  <a:srgbClr val="000000"/>
                </a:solidFill>
                <a:ea typeface="+mn-lt"/>
                <a:cs typeface="+mn-lt"/>
              </a:rPr>
              <a:t>, “Lyuba the mummified baby mammoth.” Licensed under CC BY 2.0 via Wikimedia Commons</a:t>
            </a:r>
            <a:endParaRPr lang="en-US" dirty="0"/>
          </a:p>
        </p:txBody>
      </p:sp>
      <p:pic>
        <p:nvPicPr>
          <p:cNvPr id="9" name="Picture 8" descr="Corekids logo">
            <a:extLst>
              <a:ext uri="{FF2B5EF4-FFF2-40B4-BE49-F238E27FC236}">
                <a16:creationId xmlns:a16="http://schemas.microsoft.com/office/drawing/2014/main" id="{9062DF8E-A43A-C345-EF46-2803C336147F}"/>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9247224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848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nline Media 1" descr="A 5,300-year-old murder mystery - by Albert Zink">
            <a:hlinkClick r:id="" action="ppaction://noaction"/>
            <a:extLst>
              <a:ext uri="{FF2B5EF4-FFF2-40B4-BE49-F238E27FC236}">
                <a16:creationId xmlns:a16="http://schemas.microsoft.com/office/drawing/2014/main" id="{C02A064E-AEA5-421E-F22D-6B1F89CA54D3}"/>
              </a:ext>
            </a:extLst>
          </p:cNvPr>
          <p:cNvPicPr>
            <a:picLocks noRot="1" noChangeAspect="1"/>
          </p:cNvPicPr>
          <p:nvPr>
            <a:videoFile r:link="rId1"/>
          </p:nvPr>
        </p:nvPicPr>
        <p:blipFill>
          <a:blip r:embed="rId3"/>
          <a:stretch>
            <a:fillRect/>
          </a:stretch>
        </p:blipFill>
        <p:spPr>
          <a:xfrm>
            <a:off x="1165853" y="643467"/>
            <a:ext cx="9860293" cy="5571066"/>
          </a:xfrm>
          <a:prstGeom prst="rect">
            <a:avLst/>
          </a:prstGeom>
        </p:spPr>
      </p:pic>
      <p:pic>
        <p:nvPicPr>
          <p:cNvPr id="4" name="Picture 3" descr="Corekids logo">
            <a:extLst>
              <a:ext uri="{FF2B5EF4-FFF2-40B4-BE49-F238E27FC236}">
                <a16:creationId xmlns:a16="http://schemas.microsoft.com/office/drawing/2014/main" id="{8E49A54A-2C1B-EBC9-5521-7C6C73A11EED}"/>
              </a:ext>
            </a:extLst>
          </p:cNvPr>
          <p:cNvPicPr>
            <a:picLocks noChangeAspect="1"/>
          </p:cNvPicPr>
          <p:nvPr/>
        </p:nvPicPr>
        <p:blipFill>
          <a:blip r:embed="rId4"/>
          <a:stretch>
            <a:fillRect/>
          </a:stretch>
        </p:blipFill>
        <p:spPr>
          <a:xfrm>
            <a:off x="152749" y="118767"/>
            <a:ext cx="1728592" cy="705189"/>
          </a:xfrm>
          <a:prstGeom prst="rect">
            <a:avLst/>
          </a:prstGeom>
        </p:spPr>
      </p:pic>
      <p:sp>
        <p:nvSpPr>
          <p:cNvPr id="3" name="Title 2">
            <a:extLst>
              <a:ext uri="{FF2B5EF4-FFF2-40B4-BE49-F238E27FC236}">
                <a16:creationId xmlns:a16="http://schemas.microsoft.com/office/drawing/2014/main" id="{72BE6E2A-1070-52FB-8E3E-0A29C9AD324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a:solidFill>
                  <a:schemeClr val="bg1"/>
                </a:solidFill>
              </a:rPr>
              <a:t>Video: What killed ötzi the iceman?</a:t>
            </a:r>
          </a:p>
        </p:txBody>
      </p:sp>
    </p:spTree>
    <p:extLst>
      <p:ext uri="{BB962C8B-B14F-4D97-AF65-F5344CB8AC3E}">
        <p14:creationId xmlns:p14="http://schemas.microsoft.com/office/powerpoint/2010/main" val="11389010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A84507-23C4-BEFD-7D6A-1D9DCFBDD35F}"/>
            </a:ext>
          </a:extLst>
        </p:cNvPr>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DD354FAD-452C-6135-9989-CDCFBD7295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F9DA4B-DF4E-37E3-1ECC-8A78F5B112F2}"/>
              </a:ext>
            </a:extLst>
          </p:cNvPr>
          <p:cNvSpPr>
            <a:spLocks noGrp="1"/>
          </p:cNvSpPr>
          <p:nvPr>
            <p:ph type="title"/>
          </p:nvPr>
        </p:nvSpPr>
        <p:spPr>
          <a:xfrm>
            <a:off x="54139" y="107148"/>
            <a:ext cx="5397237" cy="1325563"/>
          </a:xfrm>
        </p:spPr>
        <p:txBody>
          <a:bodyPr>
            <a:normAutofit/>
          </a:bodyPr>
          <a:lstStyle/>
          <a:p>
            <a:r>
              <a:rPr lang="en-US" sz="3700" b="1" dirty="0">
                <a:solidFill>
                  <a:srgbClr val="0070C0"/>
                </a:solidFill>
              </a:rPr>
              <a:t>WRITING ASSIGNMENT </a:t>
            </a:r>
            <a:r>
              <a:rPr lang="en-US" sz="3700" b="1">
                <a:solidFill>
                  <a:srgbClr val="0070C0"/>
                </a:solidFill>
              </a:rPr>
              <a:t>(HOMEWORK LESSON 2)</a:t>
            </a:r>
          </a:p>
        </p:txBody>
      </p:sp>
      <p:sp>
        <p:nvSpPr>
          <p:cNvPr id="3" name="Content Placeholder 2">
            <a:extLst>
              <a:ext uri="{FF2B5EF4-FFF2-40B4-BE49-F238E27FC236}">
                <a16:creationId xmlns:a16="http://schemas.microsoft.com/office/drawing/2014/main" id="{06B99F57-6019-76F3-D961-B18B2E372BB2}"/>
              </a:ext>
            </a:extLst>
          </p:cNvPr>
          <p:cNvSpPr>
            <a:spLocks noGrp="1"/>
          </p:cNvSpPr>
          <p:nvPr>
            <p:ph idx="1"/>
          </p:nvPr>
        </p:nvSpPr>
        <p:spPr>
          <a:xfrm>
            <a:off x="5222000" y="209661"/>
            <a:ext cx="6762886" cy="1494017"/>
          </a:xfrm>
        </p:spPr>
        <p:txBody>
          <a:bodyPr vert="horz" lIns="91440" tIns="45720" rIns="91440" bIns="45720" rtlCol="0" anchor="t">
            <a:noAutofit/>
          </a:bodyPr>
          <a:lstStyle/>
          <a:p>
            <a:pPr marL="186690" indent="0">
              <a:buNone/>
            </a:pPr>
            <a:r>
              <a:rPr lang="en-US" sz="2400" dirty="0">
                <a:latin typeface="Aptos"/>
                <a:ea typeface="Source Sans Pro"/>
                <a:cs typeface="Tahoma"/>
              </a:rPr>
              <a:t>"Imagine you're a paleontologist uncovering a fossil from millions of years ago. Your task is to write a short story about one of the fossils we explored in class". Your story should include: </a:t>
            </a:r>
          </a:p>
          <a:p>
            <a:pPr marL="186690" indent="0">
              <a:buNone/>
            </a:pPr>
            <a:endParaRPr lang="en-US" sz="2400" dirty="0">
              <a:latin typeface="Aptos"/>
              <a:ea typeface="Source Sans Pro"/>
              <a:cs typeface="Tahoma"/>
            </a:endParaRPr>
          </a:p>
          <a:p>
            <a:pPr marL="186690" indent="0">
              <a:buNone/>
            </a:pPr>
            <a:endParaRPr lang="en-US" sz="2400" dirty="0">
              <a:latin typeface="Aptos"/>
              <a:ea typeface="Source Sans Pro"/>
              <a:cs typeface="Tahoma"/>
            </a:endParaRPr>
          </a:p>
          <a:p>
            <a:pPr marL="0" indent="0">
              <a:buNone/>
            </a:pPr>
            <a:endParaRPr lang="en-US" sz="2400" dirty="0">
              <a:latin typeface="Aptos"/>
              <a:ea typeface="Source Sans Pro"/>
              <a:cs typeface="Tahoma"/>
            </a:endParaRPr>
          </a:p>
        </p:txBody>
      </p:sp>
      <p:sp>
        <p:nvSpPr>
          <p:cNvPr id="21" name="Content Placeholder 2">
            <a:extLst>
              <a:ext uri="{FF2B5EF4-FFF2-40B4-BE49-F238E27FC236}">
                <a16:creationId xmlns:a16="http://schemas.microsoft.com/office/drawing/2014/main" id="{64C96B42-9605-1FBA-5292-A21FC8440DE4}"/>
              </a:ext>
            </a:extLst>
          </p:cNvPr>
          <p:cNvSpPr txBox="1">
            <a:spLocks/>
          </p:cNvSpPr>
          <p:nvPr/>
        </p:nvSpPr>
        <p:spPr>
          <a:xfrm>
            <a:off x="381019" y="1922616"/>
            <a:ext cx="11627149" cy="454716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29590" indent="-342900"/>
            <a:r>
              <a:rPr lang="en-US" sz="2200" dirty="0">
                <a:latin typeface="Aptos"/>
                <a:ea typeface="Source Sans Pro"/>
                <a:cs typeface="Tahoma"/>
              </a:rPr>
              <a:t>A name for your fossil character (e.g., “Shelly the Trilobite” or “Cedrick the tree”) </a:t>
            </a:r>
            <a:endParaRPr lang="en-US" sz="2200" dirty="0"/>
          </a:p>
          <a:p>
            <a:pPr marL="529590" indent="-342900"/>
            <a:r>
              <a:rPr lang="en-US" sz="2200" dirty="0">
                <a:latin typeface="Aptos"/>
                <a:ea typeface="Source Sans Pro"/>
                <a:cs typeface="Tahoma"/>
              </a:rPr>
              <a:t>Talk about its habitat. Where did it live? Was it in the ocean, in a forest, or on a sandy beach? </a:t>
            </a:r>
          </a:p>
          <a:p>
            <a:pPr marL="529590" indent="-342900"/>
            <a:r>
              <a:rPr lang="en-US" sz="2200" dirty="0">
                <a:latin typeface="Aptos"/>
                <a:ea typeface="Source Sans Pro"/>
                <a:cs typeface="Tahoma"/>
              </a:rPr>
              <a:t>Imagine when it lived. How many millions of years ago? Were there</a:t>
            </a:r>
            <a:r>
              <a:rPr lang="en-US" sz="2200" dirty="0">
                <a:ea typeface="+mn-lt"/>
                <a:cs typeface="+mn-lt"/>
              </a:rPr>
              <a:t> some important events that the Earth experienced during</a:t>
            </a:r>
            <a:r>
              <a:rPr lang="en-US" sz="2200" dirty="0">
                <a:latin typeface="Aptos"/>
                <a:ea typeface="Source Sans Pro"/>
                <a:cs typeface="Tahoma"/>
              </a:rPr>
              <a:t> that time? Geologic time scale appropriate .</a:t>
            </a:r>
            <a:endParaRPr lang="en-US" sz="2200" dirty="0">
              <a:latin typeface="Aptos"/>
              <a:ea typeface="Source Sans Pro"/>
            </a:endParaRPr>
          </a:p>
          <a:p>
            <a:pPr marL="529590" indent="-342900"/>
            <a:r>
              <a:rPr lang="en-US" sz="2200" dirty="0">
                <a:latin typeface="Aptos"/>
                <a:ea typeface="Source Sans Pro"/>
                <a:cs typeface="Tahoma"/>
              </a:rPr>
              <a:t>Explain how it died. Did it get eaten, buried in mud, or caught in a storm? Why is it a broken piece? </a:t>
            </a:r>
          </a:p>
          <a:p>
            <a:pPr marL="529590" indent="-342900"/>
            <a:r>
              <a:rPr lang="en-US" sz="2200" dirty="0">
                <a:latin typeface="Aptos"/>
                <a:ea typeface="Source Sans Pro"/>
                <a:cs typeface="Tahoma"/>
              </a:rPr>
              <a:t>Explain the process of how it became a fossil. Did it leave a mold? Did it leave marks? Was it permineralized? Did only its bones remain? Use one of the fossil types we explored in class. </a:t>
            </a:r>
          </a:p>
          <a:p>
            <a:pPr marL="529590" indent="-342900"/>
            <a:r>
              <a:rPr lang="en-US" sz="2200" dirty="0">
                <a:latin typeface="Aptos"/>
                <a:ea typeface="Source Sans Pro"/>
                <a:cs typeface="Tahoma"/>
              </a:rPr>
              <a:t>Can you think of any organisms today that seem like your fossilized organism? </a:t>
            </a:r>
          </a:p>
          <a:p>
            <a:pPr marL="529590" indent="-342900"/>
            <a:r>
              <a:rPr lang="en-US" sz="2200" dirty="0">
                <a:latin typeface="Aptos"/>
                <a:ea typeface="Source Sans Pro"/>
                <a:cs typeface="Tahoma"/>
              </a:rPr>
              <a:t>Make sure your story makes scientific sense based on what we learned about different fossil types and how they are formed. </a:t>
            </a:r>
            <a:endParaRPr lang="en-US" sz="2200" dirty="0">
              <a:latin typeface="Aptos"/>
              <a:ea typeface="Source Sans Pro"/>
            </a:endParaRPr>
          </a:p>
          <a:p>
            <a:endParaRPr lang="en-US" sz="2200" dirty="0">
              <a:latin typeface="Aptos"/>
              <a:ea typeface="Source Sans Pro"/>
              <a:cs typeface="Tahoma"/>
            </a:endParaRPr>
          </a:p>
        </p:txBody>
      </p:sp>
      <p:pic>
        <p:nvPicPr>
          <p:cNvPr id="5" name="Picture 4" descr="Corekids logo">
            <a:extLst>
              <a:ext uri="{FF2B5EF4-FFF2-40B4-BE49-F238E27FC236}">
                <a16:creationId xmlns:a16="http://schemas.microsoft.com/office/drawing/2014/main" id="{DD5DCF3E-59CB-4645-D358-512BD4BEE0BF}"/>
              </a:ext>
            </a:extLst>
          </p:cNvPr>
          <p:cNvPicPr>
            <a:picLocks noChangeAspect="1"/>
          </p:cNvPicPr>
          <p:nvPr/>
        </p:nvPicPr>
        <p:blipFill>
          <a:blip r:embed="rId2"/>
          <a:stretch>
            <a:fillRect/>
          </a:stretch>
        </p:blipFill>
        <p:spPr>
          <a:xfrm>
            <a:off x="10462161" y="6102708"/>
            <a:ext cx="1728592" cy="705189"/>
          </a:xfrm>
          <a:prstGeom prst="rect">
            <a:avLst/>
          </a:prstGeom>
        </p:spPr>
      </p:pic>
    </p:spTree>
    <p:extLst>
      <p:ext uri="{BB962C8B-B14F-4D97-AF65-F5344CB8AC3E}">
        <p14:creationId xmlns:p14="http://schemas.microsoft.com/office/powerpoint/2010/main" val="3095759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8E4ED6-1DA0-0D16-13C8-8C2792D30674}"/>
            </a:ext>
          </a:extLst>
        </p:cNvPr>
        <p:cNvGrpSpPr/>
        <p:nvPr/>
      </p:nvGrpSpPr>
      <p:grpSpPr>
        <a:xfrm>
          <a:off x="0" y="0"/>
          <a:ext cx="0" cy="0"/>
          <a:chOff x="0" y="0"/>
          <a:chExt cx="0" cy="0"/>
        </a:xfrm>
      </p:grpSpPr>
      <p:sp useBgFill="1">
        <p:nvSpPr>
          <p:cNvPr id="6166" name="Rectangle 6165">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082EE3-7AB2-0B50-3854-37ADF315C62F}"/>
              </a:ext>
            </a:extLst>
          </p:cNvPr>
          <p:cNvSpPr>
            <a:spLocks noGrp="1"/>
          </p:cNvSpPr>
          <p:nvPr>
            <p:ph type="title"/>
          </p:nvPr>
        </p:nvSpPr>
        <p:spPr>
          <a:xfrm>
            <a:off x="766769" y="1546242"/>
            <a:ext cx="4543407" cy="2516472"/>
          </a:xfrm>
        </p:spPr>
        <p:txBody>
          <a:bodyPr vert="horz" lIns="91440" tIns="45720" rIns="91440" bIns="45720" rtlCol="0" anchor="b">
            <a:noAutofit/>
          </a:bodyPr>
          <a:lstStyle/>
          <a:p>
            <a:r>
              <a:rPr lang="en-US" sz="5400"/>
              <a:t>THE STORY OF A FOSSIL</a:t>
            </a:r>
            <a:endParaRPr lang="en-US" sz="5400" dirty="0"/>
          </a:p>
        </p:txBody>
      </p:sp>
      <p:sp>
        <p:nvSpPr>
          <p:cNvPr id="3" name="TextBox 2">
            <a:extLst>
              <a:ext uri="{FF2B5EF4-FFF2-40B4-BE49-F238E27FC236}">
                <a16:creationId xmlns:a16="http://schemas.microsoft.com/office/drawing/2014/main" id="{C1559D3F-A56C-2ACD-17D7-444124004EB2}"/>
              </a:ext>
            </a:extLst>
          </p:cNvPr>
          <p:cNvSpPr txBox="1"/>
          <p:nvPr/>
        </p:nvSpPr>
        <p:spPr>
          <a:xfrm>
            <a:off x="885006" y="4632782"/>
            <a:ext cx="368050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t>LESSON 3</a:t>
            </a:r>
            <a:endParaRPr lang="en-US" sz="2800" dirty="0"/>
          </a:p>
        </p:txBody>
      </p:sp>
      <p:sp>
        <p:nvSpPr>
          <p:cNvPr id="6167"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photographs of body and trace fossils from NPS areas">
            <a:extLst>
              <a:ext uri="{FF2B5EF4-FFF2-40B4-BE49-F238E27FC236}">
                <a16:creationId xmlns:a16="http://schemas.microsoft.com/office/drawing/2014/main" id="{15AC9D77-0D58-8605-65B1-868EB288A0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379" r="11668" b="-1"/>
          <a:stretch>
            <a:fillRect/>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729FD91-4F2F-ADED-5FEF-A1E0C652BAB9}"/>
              </a:ext>
            </a:extLst>
          </p:cNvPr>
          <p:cNvSpPr txBox="1"/>
          <p:nvPr/>
        </p:nvSpPr>
        <p:spPr>
          <a:xfrm>
            <a:off x="1489926" y="6292752"/>
            <a:ext cx="4213192" cy="565238"/>
          </a:xfrm>
          <a:prstGeom prst="rect">
            <a:avLst/>
          </a:prstGeom>
        </p:spPr>
        <p:txBody>
          <a:bodyPr vert="horz" lIns="91440" tIns="45720" rIns="91440" bIns="45720" rtlCol="0" anchor="t">
            <a:normAutofit lnSpcReduction="10000"/>
          </a:bodyPr>
          <a:lstStyle/>
          <a:p>
            <a:pPr>
              <a:lnSpc>
                <a:spcPct val="90000"/>
              </a:lnSpc>
              <a:spcBef>
                <a:spcPts val="1000"/>
              </a:spcBef>
            </a:pPr>
            <a:r>
              <a:rPr lang="en-US" sz="1200" dirty="0"/>
              <a:t>Image credit: National Park Service. Public Domain. Source: https://home.nps.gov/subjects/fossils/paleontological-geoheritage-highlights-of-the-national-parks.htm</a:t>
            </a:r>
          </a:p>
        </p:txBody>
      </p:sp>
      <p:pic>
        <p:nvPicPr>
          <p:cNvPr id="4" name="Picture 3" descr="Corekids logo">
            <a:extLst>
              <a:ext uri="{FF2B5EF4-FFF2-40B4-BE49-F238E27FC236}">
                <a16:creationId xmlns:a16="http://schemas.microsoft.com/office/drawing/2014/main" id="{D0C0262B-27A8-F33C-C390-BE20FE3A42BA}"/>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184783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group of people digging in a fossil site">
            <a:extLst>
              <a:ext uri="{FF2B5EF4-FFF2-40B4-BE49-F238E27FC236}">
                <a16:creationId xmlns:a16="http://schemas.microsoft.com/office/drawing/2014/main" id="{F9FD6513-DFED-46E9-DC61-63F26519C48B}"/>
              </a:ext>
            </a:extLst>
          </p:cNvPr>
          <p:cNvPicPr>
            <a:picLocks noGrp="1" noChangeAspect="1"/>
          </p:cNvPicPr>
          <p:nvPr>
            <p:ph idx="1"/>
          </p:nvPr>
        </p:nvPicPr>
        <p:blipFill>
          <a:blip r:embed="rId2"/>
          <a:srcRect t="5436"/>
          <a:stretch>
            <a:fillRect/>
          </a:stretch>
        </p:blipFill>
        <p:spPr>
          <a:xfrm rot="10800000">
            <a:off x="1" y="10"/>
            <a:ext cx="9669642" cy="6857990"/>
          </a:xfrm>
          <a:prstGeom prst="rect">
            <a:avLst/>
          </a:prstGeom>
        </p:spPr>
      </p:pic>
      <p:sp>
        <p:nvSpPr>
          <p:cNvPr id="23" name="Rectangle 2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AF0103-A3B8-5D65-4B8E-2221C6B1826B}"/>
              </a:ext>
            </a:extLst>
          </p:cNvPr>
          <p:cNvSpPr>
            <a:spLocks noGrp="1"/>
          </p:cNvSpPr>
          <p:nvPr>
            <p:ph type="title"/>
          </p:nvPr>
        </p:nvSpPr>
        <p:spPr>
          <a:xfrm>
            <a:off x="7750816" y="-217"/>
            <a:ext cx="4218846" cy="1127475"/>
          </a:xfrm>
        </p:spPr>
        <p:txBody>
          <a:bodyPr vert="horz" lIns="91440" tIns="45720" rIns="91440" bIns="45720" rtlCol="0" anchor="ctr">
            <a:normAutofit fontScale="90000"/>
          </a:bodyPr>
          <a:lstStyle/>
          <a:p>
            <a:pPr algn="ctr"/>
            <a:r>
              <a:rPr lang="en-US" sz="4000"/>
              <a:t>Working in a Paleontology Team</a:t>
            </a:r>
          </a:p>
        </p:txBody>
      </p:sp>
      <p:sp>
        <p:nvSpPr>
          <p:cNvPr id="5" name="TextBox 4">
            <a:extLst>
              <a:ext uri="{FF2B5EF4-FFF2-40B4-BE49-F238E27FC236}">
                <a16:creationId xmlns:a16="http://schemas.microsoft.com/office/drawing/2014/main" id="{C7ADEB05-A031-2E06-9A96-03FA7F18E94A}"/>
              </a:ext>
            </a:extLst>
          </p:cNvPr>
          <p:cNvSpPr txBox="1"/>
          <p:nvPr/>
        </p:nvSpPr>
        <p:spPr>
          <a:xfrm>
            <a:off x="7145392" y="1306859"/>
            <a:ext cx="5043475" cy="5548595"/>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marL="342900" indent="-342900">
              <a:lnSpc>
                <a:spcPct val="90000"/>
              </a:lnSpc>
              <a:spcAft>
                <a:spcPts val="600"/>
              </a:spcAft>
              <a:buFont typeface="Arial"/>
              <a:buChar char="•"/>
            </a:pPr>
            <a:r>
              <a:rPr lang="en-US" sz="1900" dirty="0"/>
              <a:t>Finding and preserving fossils is usually a group activity.</a:t>
            </a:r>
            <a:endParaRPr lang="en-US"/>
          </a:p>
          <a:p>
            <a:pPr marL="342900" indent="-342900">
              <a:lnSpc>
                <a:spcPct val="90000"/>
              </a:lnSpc>
              <a:spcAft>
                <a:spcPts val="600"/>
              </a:spcAft>
              <a:buFont typeface="Arial"/>
              <a:buChar char="•"/>
            </a:pPr>
            <a:endParaRPr lang="en-US" sz="1900"/>
          </a:p>
          <a:p>
            <a:pPr marL="342900" indent="-342900">
              <a:lnSpc>
                <a:spcPct val="90000"/>
              </a:lnSpc>
              <a:spcAft>
                <a:spcPts val="600"/>
              </a:spcAft>
              <a:buFont typeface="Arial"/>
              <a:buChar char="•"/>
            </a:pPr>
            <a:r>
              <a:rPr lang="en-US" sz="1900" dirty="0"/>
              <a:t>In this lesson, you will form small groups, select a fossil or replica fossil from the sample table. You will also receive a fact sheet about that fossil, or the booklet ("Organisms from land and sea in Michigan").</a:t>
            </a:r>
          </a:p>
          <a:p>
            <a:pPr marL="342900" indent="-342900">
              <a:lnSpc>
                <a:spcPct val="90000"/>
              </a:lnSpc>
              <a:spcAft>
                <a:spcPts val="600"/>
              </a:spcAft>
              <a:buFont typeface="Arial"/>
              <a:buChar char="•"/>
            </a:pPr>
            <a:endParaRPr lang="en-US" sz="1900"/>
          </a:p>
          <a:p>
            <a:pPr marL="342900" indent="-342900">
              <a:lnSpc>
                <a:spcPct val="90000"/>
              </a:lnSpc>
              <a:spcAft>
                <a:spcPts val="600"/>
              </a:spcAft>
              <a:buFont typeface="Arial"/>
              <a:buChar char="•"/>
            </a:pPr>
            <a:r>
              <a:rPr lang="en-US" sz="1900" dirty="0"/>
              <a:t>Your team will examine the fossil carefully and read the fact sheet that provides additional information for your fossil.</a:t>
            </a:r>
          </a:p>
          <a:p>
            <a:pPr marL="342900" indent="-342900">
              <a:lnSpc>
                <a:spcPct val="90000"/>
              </a:lnSpc>
              <a:spcAft>
                <a:spcPts val="600"/>
              </a:spcAft>
              <a:buFont typeface="Arial"/>
              <a:buChar char="•"/>
            </a:pPr>
            <a:endParaRPr lang="en-US" sz="1900"/>
          </a:p>
          <a:p>
            <a:pPr marL="342900" indent="-342900">
              <a:lnSpc>
                <a:spcPct val="90000"/>
              </a:lnSpc>
              <a:spcAft>
                <a:spcPts val="600"/>
              </a:spcAft>
              <a:buFont typeface="Arial"/>
              <a:buChar char="•"/>
            </a:pPr>
            <a:r>
              <a:rPr lang="en-US" sz="1900" dirty="0"/>
              <a:t>Use your observations, the fact sheet, your prior knowledge, and additional research if necessary to complete the Biography of your fossil sample (Handout 3).  </a:t>
            </a:r>
          </a:p>
        </p:txBody>
      </p:sp>
    </p:spTree>
    <p:extLst>
      <p:ext uri="{BB962C8B-B14F-4D97-AF65-F5344CB8AC3E}">
        <p14:creationId xmlns:p14="http://schemas.microsoft.com/office/powerpoint/2010/main" val="23177843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FCA5F78-5D32-8C24-2237-B767A77F7D69}"/>
            </a:ext>
          </a:extLst>
        </p:cNvPr>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0E91F5CA-B392-444C-88E3-BF5BAAEBDE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459807F-B6FA-44D3-9A53-C55B6B5688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12192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DA3BA6-CABA-E197-1FB4-0D4A0ABB0ADF}"/>
              </a:ext>
            </a:extLst>
          </p:cNvPr>
          <p:cNvSpPr>
            <a:spLocks noGrp="1"/>
          </p:cNvSpPr>
          <p:nvPr>
            <p:ph type="title"/>
          </p:nvPr>
        </p:nvSpPr>
        <p:spPr>
          <a:xfrm>
            <a:off x="1255060" y="5279511"/>
            <a:ext cx="9681882" cy="739880"/>
          </a:xfrm>
        </p:spPr>
        <p:txBody>
          <a:bodyPr vert="horz" lIns="91440" tIns="45720" rIns="91440" bIns="45720" rtlCol="0" anchor="b">
            <a:normAutofit/>
          </a:bodyPr>
          <a:lstStyle/>
          <a:p>
            <a:pPr algn="ctr"/>
            <a:r>
              <a:rPr lang="en-US">
                <a:solidFill>
                  <a:srgbClr val="0070C0"/>
                </a:solidFill>
              </a:rPr>
              <a:t>WHERE WAS MICHIGAN IN THE PAST?</a:t>
            </a:r>
          </a:p>
        </p:txBody>
      </p:sp>
      <p:sp>
        <p:nvSpPr>
          <p:cNvPr id="3" name="TextBox 2">
            <a:extLst>
              <a:ext uri="{FF2B5EF4-FFF2-40B4-BE49-F238E27FC236}">
                <a16:creationId xmlns:a16="http://schemas.microsoft.com/office/drawing/2014/main" id="{2E8B4A70-76A0-43B5-0BB4-2A73623E570A}"/>
              </a:ext>
            </a:extLst>
          </p:cNvPr>
          <p:cNvSpPr txBox="1"/>
          <p:nvPr/>
        </p:nvSpPr>
        <p:spPr>
          <a:xfrm>
            <a:off x="1952916" y="6019391"/>
            <a:ext cx="7388884" cy="601866"/>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gn="ctr">
              <a:lnSpc>
                <a:spcPct val="90000"/>
              </a:lnSpc>
              <a:spcBef>
                <a:spcPts val="1000"/>
              </a:spcBef>
            </a:pPr>
            <a:r>
              <a:rPr lang="en-US" sz="2800" dirty="0">
                <a:solidFill>
                  <a:schemeClr val="accent4">
                    <a:lumMod val="76000"/>
                  </a:schemeClr>
                </a:solidFill>
              </a:rPr>
              <a:t>LESSON 4</a:t>
            </a:r>
          </a:p>
        </p:txBody>
      </p:sp>
      <p:pic>
        <p:nvPicPr>
          <p:cNvPr id="4" name="Picture 3" descr="Paleogeography of North America during the Devonian">
            <a:extLst>
              <a:ext uri="{FF2B5EF4-FFF2-40B4-BE49-F238E27FC236}">
                <a16:creationId xmlns:a16="http://schemas.microsoft.com/office/drawing/2014/main" id="{CF429787-E801-9E03-6DDE-70199710E6E1}"/>
              </a:ext>
            </a:extLst>
          </p:cNvPr>
          <p:cNvPicPr>
            <a:picLocks noChangeAspect="1"/>
          </p:cNvPicPr>
          <p:nvPr/>
        </p:nvPicPr>
        <p:blipFill>
          <a:blip r:embed="rId2"/>
          <a:srcRect t="2461"/>
          <a:stretch>
            <a:fillRect/>
          </a:stretch>
        </p:blipFill>
        <p:spPr>
          <a:xfrm>
            <a:off x="20" y="10"/>
            <a:ext cx="12191979" cy="5886523"/>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
        <p:nvSpPr>
          <p:cNvPr id="6" name="Oval 5">
            <a:extLst>
              <a:ext uri="{FF2B5EF4-FFF2-40B4-BE49-F238E27FC236}">
                <a16:creationId xmlns:a16="http://schemas.microsoft.com/office/drawing/2014/main" id="{C7FC16D3-2284-AF95-E382-5CE9DF289726}"/>
              </a:ext>
              <a:ext uri="{C183D7F6-B498-43B3-948B-1728B52AA6E4}">
                <adec:decorative xmlns:adec="http://schemas.microsoft.com/office/drawing/2017/decorative" val="1"/>
              </a:ext>
            </a:extLst>
          </p:cNvPr>
          <p:cNvSpPr/>
          <p:nvPr/>
        </p:nvSpPr>
        <p:spPr>
          <a:xfrm>
            <a:off x="5051247" y="4098962"/>
            <a:ext cx="358831" cy="35883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45CA1D4-65C2-08C6-6038-35D094660952}"/>
              </a:ext>
            </a:extLst>
          </p:cNvPr>
          <p:cNvSpPr txBox="1"/>
          <p:nvPr/>
        </p:nvSpPr>
        <p:spPr>
          <a:xfrm>
            <a:off x="2606089" y="3301492"/>
            <a:ext cx="202332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0000"/>
                </a:solidFill>
              </a:rPr>
              <a:t>MR. TRILOBITE, </a:t>
            </a:r>
            <a:r>
              <a:rPr lang="en-US" b="1">
                <a:solidFill>
                  <a:srgbClr val="FF0000"/>
                </a:solidFill>
              </a:rPr>
              <a:t>YOU LIVED </a:t>
            </a:r>
            <a:r>
              <a:rPr lang="en-US" b="1" dirty="0">
                <a:solidFill>
                  <a:srgbClr val="FF0000"/>
                </a:solidFill>
              </a:rPr>
              <a:t>HERE</a:t>
            </a:r>
          </a:p>
        </p:txBody>
      </p:sp>
      <p:cxnSp>
        <p:nvCxnSpPr>
          <p:cNvPr id="8" name="Straight Arrow Connector 7">
            <a:extLst>
              <a:ext uri="{FF2B5EF4-FFF2-40B4-BE49-F238E27FC236}">
                <a16:creationId xmlns:a16="http://schemas.microsoft.com/office/drawing/2014/main" id="{CE3E5838-79C4-63F6-B252-D173A6CBC567}"/>
              </a:ext>
              <a:ext uri="{C183D7F6-B498-43B3-948B-1728B52AA6E4}">
                <adec:decorative xmlns:adec="http://schemas.microsoft.com/office/drawing/2017/decorative" val="1"/>
              </a:ext>
            </a:extLst>
          </p:cNvPr>
          <p:cNvCxnSpPr/>
          <p:nvPr/>
        </p:nvCxnSpPr>
        <p:spPr>
          <a:xfrm>
            <a:off x="4485397" y="3781535"/>
            <a:ext cx="524446" cy="345030"/>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5" name="Picture 4" descr="Corekids logo">
            <a:extLst>
              <a:ext uri="{FF2B5EF4-FFF2-40B4-BE49-F238E27FC236}">
                <a16:creationId xmlns:a16="http://schemas.microsoft.com/office/drawing/2014/main" id="{67F6673E-1083-36BD-56DA-9FA87EC80C98}"/>
              </a:ext>
            </a:extLst>
          </p:cNvPr>
          <p:cNvPicPr>
            <a:picLocks noChangeAspect="1"/>
          </p:cNvPicPr>
          <p:nvPr/>
        </p:nvPicPr>
        <p:blipFill>
          <a:blip r:embed="rId3"/>
          <a:stretch>
            <a:fillRect/>
          </a:stretch>
        </p:blipFill>
        <p:spPr>
          <a:xfrm>
            <a:off x="112162" y="6031921"/>
            <a:ext cx="1728592" cy="705189"/>
          </a:xfrm>
          <a:prstGeom prst="rect">
            <a:avLst/>
          </a:prstGeom>
        </p:spPr>
      </p:pic>
    </p:spTree>
    <p:extLst>
      <p:ext uri="{BB962C8B-B14F-4D97-AF65-F5344CB8AC3E}">
        <p14:creationId xmlns:p14="http://schemas.microsoft.com/office/powerpoint/2010/main" val="225034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B07E756-0F21-D8DB-83A0-025DE83E4BFD}"/>
            </a:ext>
          </a:extLst>
        </p:cNvPr>
        <p:cNvGrpSpPr/>
        <p:nvPr/>
      </p:nvGrpSpPr>
      <p:grpSpPr>
        <a:xfrm>
          <a:off x="0" y="0"/>
          <a:ext cx="0" cy="0"/>
          <a:chOff x="0" y="0"/>
          <a:chExt cx="0" cy="0"/>
        </a:xfrm>
      </p:grpSpPr>
      <p:sp useBgFill="1">
        <p:nvSpPr>
          <p:cNvPr id="65" name="Rectangle 64">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7" name="Freeform: Shape 66">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Content Placeholder 2">
            <a:extLst>
              <a:ext uri="{FF2B5EF4-FFF2-40B4-BE49-F238E27FC236}">
                <a16:creationId xmlns:a16="http://schemas.microsoft.com/office/drawing/2014/main" id="{06C754DE-3D9A-CF06-8C91-BB727C654329}"/>
              </a:ext>
            </a:extLst>
          </p:cNvPr>
          <p:cNvSpPr txBox="1">
            <a:spLocks noGrp="1"/>
          </p:cNvSpPr>
          <p:nvPr>
            <p:ph type="title" idx="4294967295"/>
          </p:nvPr>
        </p:nvSpPr>
        <p:spPr>
          <a:xfrm>
            <a:off x="371776" y="599706"/>
            <a:ext cx="8099561" cy="9211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a:ln>
                  <a:noFill/>
                </a:ln>
                <a:solidFill>
                  <a:srgbClr val="0070C0"/>
                </a:solidFill>
                <a:effectLst/>
                <a:uLnTx/>
                <a:uFillTx/>
                <a:latin typeface="Tahoma"/>
                <a:ea typeface="Tahoma"/>
                <a:cs typeface="Tahoma"/>
              </a:rPr>
              <a:t>How do we find places on Earth?</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Content Placeholder 2">
            <a:extLst>
              <a:ext uri="{FF2B5EF4-FFF2-40B4-BE49-F238E27FC236}">
                <a16:creationId xmlns:a16="http://schemas.microsoft.com/office/drawing/2014/main" id="{E6C8DDA7-A58F-B54B-2266-6BD2EBB462C3}"/>
              </a:ext>
            </a:extLst>
          </p:cNvPr>
          <p:cNvSpPr>
            <a:spLocks noGrp="1"/>
          </p:cNvSpPr>
          <p:nvPr>
            <p:ph idx="1"/>
          </p:nvPr>
        </p:nvSpPr>
        <p:spPr>
          <a:xfrm>
            <a:off x="369348" y="1469584"/>
            <a:ext cx="5070754" cy="4003632"/>
          </a:xfrm>
        </p:spPr>
        <p:txBody>
          <a:bodyPr vert="horz" lIns="91440" tIns="45720" rIns="91440" bIns="45720" rtlCol="0" anchor="t">
            <a:normAutofit/>
          </a:bodyPr>
          <a:lstStyle/>
          <a:p>
            <a:pPr marL="0" indent="0">
              <a:buNone/>
            </a:pPr>
            <a:r>
              <a:rPr lang="en" sz="3200" dirty="0">
                <a:latin typeface="Aptos"/>
                <a:ea typeface="Tahoma"/>
                <a:cs typeface="Tahoma"/>
              </a:rPr>
              <a:t>A map of the Earth </a:t>
            </a:r>
            <a:r>
              <a:rPr lang="en" sz="3200">
                <a:latin typeface="Aptos"/>
                <a:ea typeface="Tahoma"/>
                <a:cs typeface="Tahoma"/>
              </a:rPr>
              <a:t>has a </a:t>
            </a:r>
            <a:r>
              <a:rPr lang="en" sz="3200" dirty="0">
                <a:latin typeface="Aptos"/>
                <a:ea typeface="Tahoma"/>
                <a:cs typeface="Tahoma"/>
              </a:rPr>
              <a:t>grid pattern, like the lines on graph paper.</a:t>
            </a:r>
            <a:endParaRPr lang="en" sz="3200" dirty="0"/>
          </a:p>
          <a:p>
            <a:pPr marL="0" indent="0">
              <a:buNone/>
            </a:pPr>
            <a:endParaRPr lang="en" sz="3200" dirty="0">
              <a:solidFill>
                <a:srgbClr val="000000"/>
              </a:solidFill>
              <a:ea typeface="Tahoma"/>
              <a:cs typeface="Tahoma"/>
            </a:endParaRPr>
          </a:p>
          <a:p>
            <a:pPr marL="0" indent="0">
              <a:buNone/>
            </a:pPr>
            <a:r>
              <a:rPr lang="en" sz="3200" b="1" dirty="0">
                <a:solidFill>
                  <a:srgbClr val="0070C0"/>
                </a:solidFill>
                <a:ea typeface="Tahoma"/>
                <a:cs typeface="Tahoma"/>
              </a:rPr>
              <a:t>Latitude:</a:t>
            </a:r>
            <a:r>
              <a:rPr lang="en" sz="3200" dirty="0">
                <a:solidFill>
                  <a:srgbClr val="0070C0"/>
                </a:solidFill>
                <a:ea typeface="Tahoma"/>
                <a:cs typeface="Tahoma"/>
              </a:rPr>
              <a:t> </a:t>
            </a:r>
            <a:r>
              <a:rPr lang="en" sz="3200" dirty="0">
                <a:ea typeface="Tahoma"/>
                <a:cs typeface="Tahoma"/>
              </a:rPr>
              <a:t>Sideways lines, like belts around the Earth</a:t>
            </a:r>
          </a:p>
          <a:p>
            <a:pPr marL="0" indent="0">
              <a:buNone/>
            </a:pPr>
            <a:r>
              <a:rPr lang="en" sz="3200" b="1" dirty="0">
                <a:solidFill>
                  <a:srgbClr val="0070C0"/>
                </a:solidFill>
                <a:ea typeface="Tahoma"/>
                <a:cs typeface="Tahoma"/>
              </a:rPr>
              <a:t>Longitude: </a:t>
            </a:r>
            <a:r>
              <a:rPr lang="en" sz="3200" dirty="0">
                <a:ea typeface="Tahoma"/>
                <a:cs typeface="Tahoma"/>
              </a:rPr>
              <a:t>Up and down lines</a:t>
            </a:r>
          </a:p>
          <a:p>
            <a:endParaRPr lang="en-US" sz="3200">
              <a:ea typeface="Tahoma"/>
              <a:cs typeface="Tahoma"/>
            </a:endParaRPr>
          </a:p>
        </p:txBody>
      </p:sp>
      <p:pic>
        <p:nvPicPr>
          <p:cNvPr id="2" name="Picture 1" descr="Main latitude lines on the globe">
            <a:extLst>
              <a:ext uri="{FF2B5EF4-FFF2-40B4-BE49-F238E27FC236}">
                <a16:creationId xmlns:a16="http://schemas.microsoft.com/office/drawing/2014/main" id="{8D06AFFC-8259-7658-15D0-9F905E0A69D3}"/>
              </a:ext>
            </a:extLst>
          </p:cNvPr>
          <p:cNvPicPr>
            <a:picLocks noChangeAspect="1"/>
          </p:cNvPicPr>
          <p:nvPr/>
        </p:nvPicPr>
        <p:blipFill>
          <a:blip r:embed="rId2"/>
          <a:stretch>
            <a:fillRect/>
          </a:stretch>
        </p:blipFill>
        <p:spPr>
          <a:xfrm>
            <a:off x="5304348" y="1384784"/>
            <a:ext cx="6771692" cy="5023384"/>
          </a:xfrm>
          <a:prstGeom prst="rect">
            <a:avLst/>
          </a:prstGeom>
        </p:spPr>
      </p:pic>
      <p:sp>
        <p:nvSpPr>
          <p:cNvPr id="7" name="TextBox 6">
            <a:extLst>
              <a:ext uri="{FF2B5EF4-FFF2-40B4-BE49-F238E27FC236}">
                <a16:creationId xmlns:a16="http://schemas.microsoft.com/office/drawing/2014/main" id="{FD2770F4-E273-0F53-B081-FECF2409757F}"/>
              </a:ext>
            </a:extLst>
          </p:cNvPr>
          <p:cNvSpPr txBox="1"/>
          <p:nvPr/>
        </p:nvSpPr>
        <p:spPr>
          <a:xfrm>
            <a:off x="5298435" y="6409814"/>
            <a:ext cx="6749224" cy="565238"/>
          </a:xfrm>
          <a:prstGeom prst="rect">
            <a:avLst/>
          </a:prstGeom>
        </p:spPr>
        <p:txBody>
          <a:bodyPr vert="horz" lIns="91440" tIns="45720" rIns="91440" bIns="45720" rtlCol="0" anchor="t">
            <a:normAutofit/>
          </a:bodyPr>
          <a:lstStyle/>
          <a:p>
            <a:pPr>
              <a:lnSpc>
                <a:spcPct val="90000"/>
              </a:lnSpc>
              <a:spcBef>
                <a:spcPts val="1000"/>
              </a:spcBef>
            </a:pPr>
            <a:r>
              <a:rPr lang="en-US" sz="1200" dirty="0">
                <a:ea typeface="+mn-lt"/>
                <a:cs typeface="+mn-lt"/>
              </a:rPr>
              <a:t>Diagram by Byron Inouye, from Exploring Our Fluid Earth (CRDG, University of Hawai‘i). Used with permission for </a:t>
            </a:r>
            <a:r>
              <a:rPr lang="en-US" sz="1200">
                <a:ea typeface="+mn-lt"/>
                <a:cs typeface="+mn-lt"/>
              </a:rPr>
              <a:t>non‑profit educational purposes</a:t>
            </a:r>
            <a:endParaRPr lang="en-US"/>
          </a:p>
        </p:txBody>
      </p:sp>
      <p:pic>
        <p:nvPicPr>
          <p:cNvPr id="4" name="Picture 3" descr="Corekids logo">
            <a:extLst>
              <a:ext uri="{FF2B5EF4-FFF2-40B4-BE49-F238E27FC236}">
                <a16:creationId xmlns:a16="http://schemas.microsoft.com/office/drawing/2014/main" id="{D9F1069A-377A-A097-01B5-C2BA7CEFE0D7}"/>
              </a:ext>
            </a:extLst>
          </p:cNvPr>
          <p:cNvPicPr>
            <a:picLocks noChangeAspect="1"/>
          </p:cNvPicPr>
          <p:nvPr/>
        </p:nvPicPr>
        <p:blipFill>
          <a:blip r:embed="rId3"/>
          <a:stretch>
            <a:fillRect/>
          </a:stretch>
        </p:blipFill>
        <p:spPr>
          <a:xfrm>
            <a:off x="152749" y="6057112"/>
            <a:ext cx="1728592" cy="705189"/>
          </a:xfrm>
          <a:prstGeom prst="rect">
            <a:avLst/>
          </a:prstGeom>
        </p:spPr>
      </p:pic>
    </p:spTree>
    <p:extLst>
      <p:ext uri="{BB962C8B-B14F-4D97-AF65-F5344CB8AC3E}">
        <p14:creationId xmlns:p14="http://schemas.microsoft.com/office/powerpoint/2010/main" val="3586809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Corekids logo">
            <a:extLst>
              <a:ext uri="{FF2B5EF4-FFF2-40B4-BE49-F238E27FC236}">
                <a16:creationId xmlns:a16="http://schemas.microsoft.com/office/drawing/2014/main" id="{C4E05BAC-5C0C-240D-B898-879D589093B4}"/>
              </a:ext>
            </a:extLst>
          </p:cNvPr>
          <p:cNvPicPr>
            <a:picLocks noChangeAspect="1"/>
          </p:cNvPicPr>
          <p:nvPr/>
        </p:nvPicPr>
        <p:blipFill>
          <a:blip r:embed="rId2"/>
          <a:stretch>
            <a:fillRect/>
          </a:stretch>
        </p:blipFill>
        <p:spPr>
          <a:xfrm>
            <a:off x="10467358" y="52506"/>
            <a:ext cx="1728592" cy="705189"/>
          </a:xfrm>
          <a:prstGeom prst="rect">
            <a:avLst/>
          </a:prstGeom>
        </p:spPr>
      </p:pic>
      <p:sp>
        <p:nvSpPr>
          <p:cNvPr id="2" name="Title 1">
            <a:extLst>
              <a:ext uri="{FF2B5EF4-FFF2-40B4-BE49-F238E27FC236}">
                <a16:creationId xmlns:a16="http://schemas.microsoft.com/office/drawing/2014/main" id="{382A43A5-0C7A-EE07-DA53-0CB01CFBB9FA}"/>
              </a:ext>
            </a:extLst>
          </p:cNvPr>
          <p:cNvSpPr>
            <a:spLocks noGrp="1"/>
          </p:cNvSpPr>
          <p:nvPr>
            <p:ph type="title"/>
          </p:nvPr>
        </p:nvSpPr>
        <p:spPr/>
        <p:txBody>
          <a:bodyPr/>
          <a:lstStyle/>
          <a:p>
            <a:r>
              <a:rPr lang="en" b="1"/>
              <a:t>WHAT IS CONSIDERED </a:t>
            </a:r>
            <a:r>
              <a:rPr lang="en" b="1">
                <a:solidFill>
                  <a:schemeClr val="accent1"/>
                </a:solidFill>
              </a:rPr>
              <a:t>A FOSSIL?</a:t>
            </a:r>
            <a:endParaRPr lang="en-US" b="1"/>
          </a:p>
        </p:txBody>
      </p:sp>
      <p:graphicFrame>
        <p:nvGraphicFramePr>
          <p:cNvPr id="5" name="Content Placeholder 2" descr="Fossils are the preserved remains or traces of living things that lived in the past. Another name for living things is organisms.&#10;Most fossils come from the hard parts of the organism (bones, teeth, shells) because they are tougher and less likely to be destroyed by chemical or physical processes.&#10;But animals also can leave their footprints, eggs, or even poo! All of these can become fossils.">
            <a:extLst>
              <a:ext uri="{FF2B5EF4-FFF2-40B4-BE49-F238E27FC236}">
                <a16:creationId xmlns:a16="http://schemas.microsoft.com/office/drawing/2014/main" id="{0376A1AC-94ED-5658-39AA-4511435EBB11}"/>
              </a:ext>
            </a:extLst>
          </p:cNvPr>
          <p:cNvGraphicFramePr>
            <a:graphicFrameLocks noGrp="1"/>
          </p:cNvGraphicFramePr>
          <p:nvPr>
            <p:ph idx="1"/>
            <p:extLst>
              <p:ext uri="{D42A27DB-BD31-4B8C-83A1-F6EECF244321}">
                <p14:modId xmlns:p14="http://schemas.microsoft.com/office/powerpoint/2010/main" val="25092184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893186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D62134-D4F9-B96D-C492-949A5C125EA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25D8203-BB7D-E465-722C-D3FFEC0DCE77}"/>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Michigan’s address</a:t>
            </a:r>
          </a:p>
        </p:txBody>
      </p:sp>
      <p:pic>
        <p:nvPicPr>
          <p:cNvPr id="2" name="Picture 1" descr="Representations of the globe that demonstrate latitude and longitude. ">
            <a:extLst>
              <a:ext uri="{FF2B5EF4-FFF2-40B4-BE49-F238E27FC236}">
                <a16:creationId xmlns:a16="http://schemas.microsoft.com/office/drawing/2014/main" id="{23656631-9ABD-C53B-590B-EAC4D5E298BE}"/>
              </a:ext>
            </a:extLst>
          </p:cNvPr>
          <p:cNvPicPr>
            <a:picLocks noChangeAspect="1"/>
          </p:cNvPicPr>
          <p:nvPr/>
        </p:nvPicPr>
        <p:blipFill>
          <a:blip r:embed="rId2"/>
          <a:stretch>
            <a:fillRect/>
          </a:stretch>
        </p:blipFill>
        <p:spPr>
          <a:xfrm>
            <a:off x="971910" y="1588465"/>
            <a:ext cx="9284897" cy="5262578"/>
          </a:xfrm>
          <a:prstGeom prst="rect">
            <a:avLst/>
          </a:prstGeom>
        </p:spPr>
      </p:pic>
      <p:sp>
        <p:nvSpPr>
          <p:cNvPr id="7" name="TextBox 6">
            <a:extLst>
              <a:ext uri="{FF2B5EF4-FFF2-40B4-BE49-F238E27FC236}">
                <a16:creationId xmlns:a16="http://schemas.microsoft.com/office/drawing/2014/main" id="{38ABBC2C-4400-D74C-DD56-DFFBBBAFFF3A}"/>
              </a:ext>
            </a:extLst>
          </p:cNvPr>
          <p:cNvSpPr txBox="1"/>
          <p:nvPr/>
        </p:nvSpPr>
        <p:spPr>
          <a:xfrm>
            <a:off x="2000403" y="6671751"/>
            <a:ext cx="8547067" cy="267582"/>
          </a:xfrm>
          <a:prstGeom prst="rect">
            <a:avLst/>
          </a:prstGeom>
        </p:spPr>
        <p:txBody>
          <a:bodyPr vert="horz" lIns="91440" tIns="45720" rIns="91440" bIns="45720" rtlCol="0" anchor="t">
            <a:normAutofit/>
          </a:bodyPr>
          <a:lstStyle/>
          <a:p>
            <a:pPr>
              <a:lnSpc>
                <a:spcPct val="90000"/>
              </a:lnSpc>
              <a:spcBef>
                <a:spcPts val="1000"/>
              </a:spcBef>
            </a:pPr>
            <a:r>
              <a:rPr lang="en-US" sz="1200" dirty="0">
                <a:ea typeface="+mn-lt"/>
                <a:cs typeface="+mn-lt"/>
              </a:rPr>
              <a:t>Source: “Intermediate Algebra” by Terrance Berg, licensed under CC BY-NC-SA 4.0 via Pressbooks </a:t>
            </a:r>
            <a:r>
              <a:rPr lang="en-US" sz="1200" dirty="0" err="1">
                <a:ea typeface="+mn-lt"/>
                <a:cs typeface="+mn-lt"/>
              </a:rPr>
              <a:t>BCcampus</a:t>
            </a:r>
            <a:endParaRPr lang="en-US" dirty="0" err="1"/>
          </a:p>
        </p:txBody>
      </p:sp>
      <p:sp>
        <p:nvSpPr>
          <p:cNvPr id="3" name="Content Placeholder 2">
            <a:extLst>
              <a:ext uri="{FF2B5EF4-FFF2-40B4-BE49-F238E27FC236}">
                <a16:creationId xmlns:a16="http://schemas.microsoft.com/office/drawing/2014/main" id="{D42ACC91-69DA-2912-37AA-CD916FE37721}"/>
              </a:ext>
            </a:extLst>
          </p:cNvPr>
          <p:cNvSpPr>
            <a:spLocks noGrp="1"/>
          </p:cNvSpPr>
          <p:nvPr>
            <p:ph idx="1"/>
          </p:nvPr>
        </p:nvSpPr>
        <p:spPr>
          <a:xfrm>
            <a:off x="413720" y="170168"/>
            <a:ext cx="11366196" cy="2854187"/>
          </a:xfrm>
        </p:spPr>
        <p:txBody>
          <a:bodyPr vert="horz" lIns="91440" tIns="45720" rIns="91440" bIns="45720" rtlCol="0" anchor="t">
            <a:normAutofit/>
          </a:bodyPr>
          <a:lstStyle/>
          <a:p>
            <a:pPr marL="0" indent="0">
              <a:buNone/>
            </a:pPr>
            <a:r>
              <a:rPr lang="en" sz="3200" dirty="0">
                <a:solidFill>
                  <a:srgbClr val="000000"/>
                </a:solidFill>
                <a:latin typeface="Aptos"/>
                <a:ea typeface="Tahoma"/>
                <a:cs typeface="Tahoma"/>
              </a:rPr>
              <a:t>Michigan</a:t>
            </a:r>
            <a:r>
              <a:rPr lang="en" sz="3200" dirty="0">
                <a:latin typeface="Aptos"/>
                <a:ea typeface="Tahoma"/>
                <a:cs typeface="Tahoma"/>
              </a:rPr>
              <a:t> is in the United States, near the Great Lakes.</a:t>
            </a:r>
            <a:endParaRPr lang="en" dirty="0"/>
          </a:p>
          <a:p>
            <a:pPr marL="0" indent="0">
              <a:buNone/>
            </a:pPr>
            <a:r>
              <a:rPr lang="en" sz="3200" dirty="0">
                <a:ea typeface="Tahoma"/>
                <a:cs typeface="Tahoma"/>
              </a:rPr>
              <a:t>Its "address" is about </a:t>
            </a:r>
            <a:r>
              <a:rPr lang="en" sz="3200" b="1" dirty="0">
                <a:ea typeface="+mn-lt"/>
                <a:cs typeface="+mn-lt"/>
              </a:rPr>
              <a:t>43° North, 85° West</a:t>
            </a:r>
            <a:r>
              <a:rPr lang="en" sz="3200" dirty="0">
                <a:ea typeface="+mn-lt"/>
                <a:cs typeface="+mn-lt"/>
              </a:rPr>
              <a:t>.</a:t>
            </a:r>
          </a:p>
          <a:p>
            <a:pPr marL="0" indent="0">
              <a:buNone/>
            </a:pPr>
            <a:r>
              <a:rPr lang="en" sz="3200" dirty="0">
                <a:ea typeface="+mn-lt"/>
                <a:cs typeface="+mn-lt"/>
              </a:rPr>
              <a:t>That means Michigan is </a:t>
            </a:r>
            <a:r>
              <a:rPr lang="en" sz="3200" b="1" dirty="0">
                <a:ea typeface="+mn-lt"/>
                <a:cs typeface="+mn-lt"/>
              </a:rPr>
              <a:t>north of the Equator</a:t>
            </a:r>
            <a:r>
              <a:rPr lang="en" sz="3200" dirty="0">
                <a:ea typeface="+mn-lt"/>
                <a:cs typeface="+mn-lt"/>
              </a:rPr>
              <a:t> and </a:t>
            </a:r>
            <a:r>
              <a:rPr lang="en" sz="3200" b="1" dirty="0">
                <a:ea typeface="+mn-lt"/>
                <a:cs typeface="+mn-lt"/>
              </a:rPr>
              <a:t>west of the Prime Meridian</a:t>
            </a:r>
            <a:r>
              <a:rPr lang="en" sz="3200" dirty="0">
                <a:ea typeface="+mn-lt"/>
                <a:cs typeface="+mn-lt"/>
              </a:rPr>
              <a:t>.</a:t>
            </a:r>
            <a:endParaRPr lang="en" dirty="0"/>
          </a:p>
          <a:p>
            <a:endParaRPr lang="en-US" sz="3200">
              <a:ea typeface="Tahoma"/>
              <a:cs typeface="Tahoma"/>
            </a:endParaRPr>
          </a:p>
        </p:txBody>
      </p:sp>
      <p:pic>
        <p:nvPicPr>
          <p:cNvPr id="4" name="Picture 3" descr="Corekids logo">
            <a:extLst>
              <a:ext uri="{FF2B5EF4-FFF2-40B4-BE49-F238E27FC236}">
                <a16:creationId xmlns:a16="http://schemas.microsoft.com/office/drawing/2014/main" id="{049D47E7-3CFD-ED4D-0422-C7CC7FFE1F6A}"/>
              </a:ext>
            </a:extLst>
          </p:cNvPr>
          <p:cNvPicPr>
            <a:picLocks noChangeAspect="1"/>
          </p:cNvPicPr>
          <p:nvPr/>
        </p:nvPicPr>
        <p:blipFill>
          <a:blip r:embed="rId3"/>
          <a:stretch>
            <a:fillRect/>
          </a:stretch>
        </p:blipFill>
        <p:spPr>
          <a:xfrm>
            <a:off x="10255818" y="5965146"/>
            <a:ext cx="1728592" cy="705189"/>
          </a:xfrm>
          <a:prstGeom prst="rect">
            <a:avLst/>
          </a:prstGeom>
        </p:spPr>
      </p:pic>
    </p:spTree>
    <p:extLst>
      <p:ext uri="{BB962C8B-B14F-4D97-AF65-F5344CB8AC3E}">
        <p14:creationId xmlns:p14="http://schemas.microsoft.com/office/powerpoint/2010/main" val="1834706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214E9-C789-828C-C016-F6CD7AF53666}"/>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DB916EC3-DB86-9571-F95F-3D242AB627F8}"/>
              </a:ext>
            </a:extLst>
          </p:cNvPr>
          <p:cNvSpPr txBox="1">
            <a:spLocks noGrp="1"/>
          </p:cNvSpPr>
          <p:nvPr>
            <p:ph type="title" idx="4294967295"/>
          </p:nvPr>
        </p:nvSpPr>
        <p:spPr>
          <a:xfrm>
            <a:off x="6717343" y="200127"/>
            <a:ext cx="5084034"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chemeClr val="tx1"/>
                </a:solidFill>
                <a:effectLst/>
                <a:uLnTx/>
                <a:uFillTx/>
                <a:latin typeface="Arial"/>
                <a:ea typeface="+mn-ea"/>
                <a:cs typeface="Arial"/>
              </a:rPr>
              <a:t>Michigan Location and Climate</a:t>
            </a:r>
            <a:endParaRPr kumimoji="0" lang="en-US" sz="2800" b="0" i="0" u="none" strike="noStrike" kern="1200" cap="none" spc="0" normalizeH="0" baseline="0" noProof="0" dirty="0">
              <a:ln>
                <a:noFill/>
              </a:ln>
              <a:solidFill>
                <a:schemeClr val="tx1"/>
              </a:solidFill>
              <a:effectLst/>
              <a:uLnTx/>
              <a:uFillTx/>
              <a:latin typeface="Arial"/>
              <a:ea typeface="+mn-ea"/>
              <a:cs typeface="Arial"/>
            </a:endParaRPr>
          </a:p>
        </p:txBody>
      </p:sp>
      <p:graphicFrame>
        <p:nvGraphicFramePr>
          <p:cNvPr id="18" name="TextBox 7" descr="Michigan is located north of the Equator, which is the line that is equidistant from the north and south poles. Since the Equator is located at 0 degrees and the north pole is 90 degrees north, Michigan is almost exactly halfway between the two. Since it is almost always hot at the Equator and cold at the north pole, Michigan's climate is called temperate, neither extremely hot or cold. How do you think location on Earth affects climate in other locations?">
            <a:extLst>
              <a:ext uri="{FF2B5EF4-FFF2-40B4-BE49-F238E27FC236}">
                <a16:creationId xmlns:a16="http://schemas.microsoft.com/office/drawing/2014/main" id="{8EEE6348-7470-9010-C795-6EDD3AD3B4BA}"/>
              </a:ext>
            </a:extLst>
          </p:cNvPr>
          <p:cNvGraphicFramePr/>
          <p:nvPr>
            <p:extLst>
              <p:ext uri="{D42A27DB-BD31-4B8C-83A1-F6EECF244321}">
                <p14:modId xmlns:p14="http://schemas.microsoft.com/office/powerpoint/2010/main" val="248231778"/>
              </p:ext>
            </p:extLst>
          </p:nvPr>
        </p:nvGraphicFramePr>
        <p:xfrm>
          <a:off x="7007928" y="1882281"/>
          <a:ext cx="4809658" cy="4524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 descr="A map of Michigan showing a grid with latitudes and longitudes">
            <a:extLst>
              <a:ext uri="{FF2B5EF4-FFF2-40B4-BE49-F238E27FC236}">
                <a16:creationId xmlns:a16="http://schemas.microsoft.com/office/drawing/2014/main" id="{7362E2BF-AC69-E495-5524-079F9399B071}"/>
              </a:ext>
            </a:extLst>
          </p:cNvPr>
          <p:cNvPicPr>
            <a:picLocks noChangeAspect="1"/>
          </p:cNvPicPr>
          <p:nvPr/>
        </p:nvPicPr>
        <p:blipFill>
          <a:blip r:embed="rId7"/>
          <a:srcRect l="14344" r="22445" b="-333"/>
          <a:stretch>
            <a:fillRect/>
          </a:stretch>
        </p:blipFill>
        <p:spPr>
          <a:xfrm>
            <a:off x="346116" y="462507"/>
            <a:ext cx="5978179" cy="5352377"/>
          </a:xfrm>
          <a:prstGeom prst="rect">
            <a:avLst/>
          </a:prstGeom>
        </p:spPr>
      </p:pic>
      <p:sp>
        <p:nvSpPr>
          <p:cNvPr id="4" name="TextBox 3">
            <a:extLst>
              <a:ext uri="{FF2B5EF4-FFF2-40B4-BE49-F238E27FC236}">
                <a16:creationId xmlns:a16="http://schemas.microsoft.com/office/drawing/2014/main" id="{963881FB-F583-80B1-F54A-B30734FA6EAC}"/>
              </a:ext>
            </a:extLst>
          </p:cNvPr>
          <p:cNvSpPr txBox="1"/>
          <p:nvPr/>
        </p:nvSpPr>
        <p:spPr>
          <a:xfrm>
            <a:off x="4495992" y="5823732"/>
            <a:ext cx="170701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Google Earth</a:t>
            </a:r>
          </a:p>
        </p:txBody>
      </p:sp>
      <p:pic>
        <p:nvPicPr>
          <p:cNvPr id="14" name="Picture 2" descr="Corekids logo">
            <a:extLst>
              <a:ext uri="{FF2B5EF4-FFF2-40B4-BE49-F238E27FC236}">
                <a16:creationId xmlns:a16="http://schemas.microsoft.com/office/drawing/2014/main" id="{6E32E5AE-77A1-AFE4-40A6-6947B37F99B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 y="5969204"/>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64828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0B01BB0-23CE-FBCD-E2B5-00BA124FB007}"/>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712E947-0734-45F9-9C4F-41114EC3A3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45D9E22-A485-B01D-7D05-247B8EE3C800}"/>
              </a:ext>
            </a:extLst>
          </p:cNvPr>
          <p:cNvSpPr>
            <a:spLocks noGrp="1"/>
          </p:cNvSpPr>
          <p:nvPr>
            <p:ph type="title" idx="4294967295"/>
          </p:nvPr>
        </p:nvSpPr>
        <p:spPr>
          <a:xfrm>
            <a:off x="752475" y="1065213"/>
            <a:ext cx="8553450" cy="53355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a:ln>
                  <a:noFill/>
                </a:ln>
                <a:solidFill>
                  <a:srgbClr val="0070C0"/>
                </a:solidFill>
                <a:effectLst/>
                <a:uLnTx/>
                <a:uFillTx/>
                <a:latin typeface="Tahoma"/>
                <a:ea typeface="Tahoma"/>
                <a:cs typeface="Tahoma"/>
              </a:rPr>
              <a:t>Activity (Handout 4.1)</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1" i="0" u="none" strike="noStrike" kern="1200" cap="none" spc="0" normalizeH="0" baseline="0" noProof="0">
              <a:ln>
                <a:noFill/>
              </a:ln>
              <a:solidFill>
                <a:schemeClr val="tx1"/>
              </a:solidFill>
              <a:effectLst/>
              <a:uLnTx/>
              <a:uFillTx/>
              <a:latin typeface="Tahoma"/>
              <a:ea typeface="Tahoma"/>
              <a:cs typeface="Tahoma"/>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 sz="2800" b="0" i="0" u="none" strike="noStrike" kern="1200" cap="none" spc="0" normalizeH="0" baseline="0" noProof="0">
                <a:ln>
                  <a:noFill/>
                </a:ln>
                <a:solidFill>
                  <a:schemeClr val="tx1"/>
                </a:solidFill>
                <a:effectLst/>
                <a:uLnTx/>
                <a:uFillTx/>
                <a:latin typeface="Aptos"/>
                <a:ea typeface="Tahoma"/>
                <a:cs typeface="Tahoma"/>
              </a:rPr>
              <a:t>Use Google Maps or a globe and locate:</a:t>
            </a:r>
            <a:endParaRPr kumimoji="0" lang="en" sz="2800" b="0" i="0" u="none" strike="noStrike" kern="1200" cap="none" spc="0" normalizeH="0" baseline="0" noProof="0">
              <a:ln>
                <a:noFill/>
              </a:ln>
              <a:solidFill>
                <a:schemeClr val="tx1"/>
              </a:solidFill>
              <a:effectLst/>
              <a:uLnTx/>
              <a:uFillTx/>
              <a:latin typeface="+mn-lt"/>
              <a:ea typeface="Tahoma"/>
              <a:cs typeface="Tahoma"/>
            </a:endParaRP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The Equator</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The Prime Meridian </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The Statue of Liberty, New York</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Bogotá, Colombia</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The Great Pyramid of Giza, Egypt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Svalbard, Norway</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Uluru, Australia</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Your city or town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schemeClr val="tx1"/>
              </a:solidFill>
              <a:effectLst/>
              <a:uLnTx/>
              <a:uFillTx/>
              <a:latin typeface="+mn-lt"/>
              <a:ea typeface="Tahoma"/>
              <a:cs typeface="Tahoma"/>
            </a:endParaRPr>
          </a:p>
        </p:txBody>
      </p:sp>
      <p:pic>
        <p:nvPicPr>
          <p:cNvPr id="7" name="Graphic 6" descr="Earth globe: Africa and Europe with solid fill">
            <a:extLst>
              <a:ext uri="{FF2B5EF4-FFF2-40B4-BE49-F238E27FC236}">
                <a16:creationId xmlns:a16="http://schemas.microsoft.com/office/drawing/2014/main" id="{407D571C-E028-4A07-2635-06F66E9E3C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33323" y="832475"/>
            <a:ext cx="2210153" cy="2210153"/>
          </a:xfrm>
          <a:prstGeom prst="rect">
            <a:avLst/>
          </a:prstGeom>
        </p:spPr>
      </p:pic>
      <p:pic>
        <p:nvPicPr>
          <p:cNvPr id="5" name="Graphic 4" descr="Marker with solid fill">
            <a:extLst>
              <a:ext uri="{FF2B5EF4-FFF2-40B4-BE49-F238E27FC236}">
                <a16:creationId xmlns:a16="http://schemas.microsoft.com/office/drawing/2014/main" id="{18078FB0-9EFC-C447-D95C-6744D963380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00213" y="3375824"/>
            <a:ext cx="2243263" cy="2243263"/>
          </a:xfrm>
          <a:prstGeom prst="rect">
            <a:avLst/>
          </a:prstGeom>
        </p:spPr>
      </p:pic>
      <p:sp>
        <p:nvSpPr>
          <p:cNvPr id="14" name="Rectangle 13">
            <a:extLst>
              <a:ext uri="{FF2B5EF4-FFF2-40B4-BE49-F238E27FC236}">
                <a16:creationId xmlns:a16="http://schemas.microsoft.com/office/drawing/2014/main" id="{5A65989E-BBD5-44D7-AA86-7AFD5D46BB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66000">
                <a:srgbClr val="000000"/>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31A2881-D8D7-4A7D-ACA3-E9F849F853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0800"/>
            <a:ext cx="8153398" cy="456772"/>
          </a:xfrm>
          <a:prstGeom prst="rect">
            <a:avLst/>
          </a:prstGeom>
          <a:gradFill>
            <a:gsLst>
              <a:gs pos="0">
                <a:srgbClr val="000000">
                  <a:alpha val="63000"/>
                </a:srgbClr>
              </a:gs>
              <a:gs pos="100000">
                <a:schemeClr val="accent1">
                  <a:lumMod val="7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Corekids logo">
            <a:extLst>
              <a:ext uri="{FF2B5EF4-FFF2-40B4-BE49-F238E27FC236}">
                <a16:creationId xmlns:a16="http://schemas.microsoft.com/office/drawing/2014/main" id="{1B1B12A0-9B6F-E222-69E5-792770189B2A}"/>
              </a:ext>
            </a:extLst>
          </p:cNvPr>
          <p:cNvPicPr>
            <a:picLocks noChangeAspect="1"/>
          </p:cNvPicPr>
          <p:nvPr/>
        </p:nvPicPr>
        <p:blipFill>
          <a:blip r:embed="rId6"/>
          <a:stretch>
            <a:fillRect/>
          </a:stretch>
        </p:blipFill>
        <p:spPr>
          <a:xfrm>
            <a:off x="152749" y="118767"/>
            <a:ext cx="1728592" cy="705189"/>
          </a:xfrm>
          <a:prstGeom prst="rect">
            <a:avLst/>
          </a:prstGeom>
        </p:spPr>
      </p:pic>
    </p:spTree>
    <p:extLst>
      <p:ext uri="{BB962C8B-B14F-4D97-AF65-F5344CB8AC3E}">
        <p14:creationId xmlns:p14="http://schemas.microsoft.com/office/powerpoint/2010/main" val="7528685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91353C4-C441-F749-FE74-FA8ED42AB017}"/>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4A948A5-083F-E2CD-7A9B-86732A561724}"/>
              </a:ext>
            </a:extLst>
          </p:cNvPr>
          <p:cNvSpPr>
            <a:spLocks noGrp="1"/>
          </p:cNvSpPr>
          <p:nvPr>
            <p:ph type="title" idx="4294967295"/>
          </p:nvPr>
        </p:nvSpPr>
        <p:spPr>
          <a:xfrm>
            <a:off x="639763" y="2873375"/>
            <a:ext cx="4243387" cy="33194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643255" marR="0" lvl="0" indent="-456565"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a:ln>
                  <a:noFill/>
                </a:ln>
                <a:solidFill>
                  <a:schemeClr val="tx1"/>
                </a:solidFill>
                <a:effectLst/>
                <a:uLnTx/>
                <a:uFillTx/>
                <a:latin typeface="+mn-lt"/>
                <a:ea typeface="+mn-ea"/>
                <a:cs typeface="+mn-cs"/>
              </a:rPr>
              <a:t>But Michigan’s location has not always been the same as it is now...</a:t>
            </a:r>
          </a:p>
        </p:txBody>
      </p:sp>
      <p:pic>
        <p:nvPicPr>
          <p:cNvPr id="2" name="Picture 1" descr="Ocean Plants: Amazing Marine Gardens Found Underwater">
            <a:extLst>
              <a:ext uri="{FF2B5EF4-FFF2-40B4-BE49-F238E27FC236}">
                <a16:creationId xmlns:a16="http://schemas.microsoft.com/office/drawing/2014/main" id="{6E2C363A-E482-473A-4F66-9FD86CE4C3A9}"/>
              </a:ext>
            </a:extLst>
          </p:cNvPr>
          <p:cNvPicPr>
            <a:picLocks noChangeAspect="1"/>
          </p:cNvPicPr>
          <p:nvPr/>
        </p:nvPicPr>
        <p:blipFill>
          <a:blip r:embed="rId2"/>
          <a:srcRect l="15366" r="17680" b="-1"/>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Picture 4" descr="Corekids logo">
            <a:extLst>
              <a:ext uri="{FF2B5EF4-FFF2-40B4-BE49-F238E27FC236}">
                <a16:creationId xmlns:a16="http://schemas.microsoft.com/office/drawing/2014/main" id="{1AF5042B-AEAD-4D4E-A34E-1D4E0799B7F6}"/>
              </a:ext>
            </a:extLst>
          </p:cNvPr>
          <p:cNvPicPr>
            <a:picLocks noChangeAspect="1"/>
          </p:cNvPicPr>
          <p:nvPr/>
        </p:nvPicPr>
        <p:blipFill>
          <a:blip r:embed="rId3"/>
          <a:stretch>
            <a:fillRect/>
          </a:stretch>
        </p:blipFill>
        <p:spPr>
          <a:xfrm>
            <a:off x="198495" y="235714"/>
            <a:ext cx="1728592" cy="705189"/>
          </a:xfrm>
          <a:prstGeom prst="rect">
            <a:avLst/>
          </a:prstGeom>
        </p:spPr>
      </p:pic>
    </p:spTree>
    <p:extLst>
      <p:ext uri="{BB962C8B-B14F-4D97-AF65-F5344CB8AC3E}">
        <p14:creationId xmlns:p14="http://schemas.microsoft.com/office/powerpoint/2010/main" val="8653040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E493C-A024-FF16-CD01-33DC611B20D0}"/>
            </a:ext>
          </a:extLst>
        </p:cNvPr>
        <p:cNvGrpSpPr/>
        <p:nvPr/>
      </p:nvGrpSpPr>
      <p:grpSpPr>
        <a:xfrm>
          <a:off x="0" y="0"/>
          <a:ext cx="0" cy="0"/>
          <a:chOff x="0" y="0"/>
          <a:chExt cx="0" cy="0"/>
        </a:xfrm>
      </p:grpSpPr>
      <p:sp>
        <p:nvSpPr>
          <p:cNvPr id="15" name="Title 1">
            <a:extLst>
              <a:ext uri="{FF2B5EF4-FFF2-40B4-BE49-F238E27FC236}">
                <a16:creationId xmlns:a16="http://schemas.microsoft.com/office/drawing/2014/main" id="{0CCCDA5C-1BC7-4FA9-E879-7C0567A8B7E5}"/>
              </a:ext>
            </a:extLst>
          </p:cNvPr>
          <p:cNvSpPr>
            <a:spLocks noGrp="1"/>
          </p:cNvSpPr>
          <p:nvPr>
            <p:ph type="title"/>
          </p:nvPr>
        </p:nvSpPr>
        <p:spPr>
          <a:xfrm>
            <a:off x="498389" y="396017"/>
            <a:ext cx="9297679" cy="952021"/>
          </a:xfrm>
        </p:spPr>
        <p:txBody>
          <a:bodyPr>
            <a:normAutofit/>
          </a:bodyPr>
          <a:lstStyle/>
          <a:p>
            <a:r>
              <a:rPr lang="en-US" dirty="0"/>
              <a:t>Earth's surface is always slowly moving.</a:t>
            </a:r>
          </a:p>
        </p:txBody>
      </p:sp>
      <p:sp>
        <p:nvSpPr>
          <p:cNvPr id="2" name="TextBox 1">
            <a:extLst>
              <a:ext uri="{FF2B5EF4-FFF2-40B4-BE49-F238E27FC236}">
                <a16:creationId xmlns:a16="http://schemas.microsoft.com/office/drawing/2014/main" id="{E874DAB0-DC3A-D1F0-876D-A8F284B865EC}"/>
              </a:ext>
            </a:extLst>
          </p:cNvPr>
          <p:cNvSpPr txBox="1"/>
          <p:nvPr/>
        </p:nvSpPr>
        <p:spPr>
          <a:xfrm>
            <a:off x="493560" y="1533698"/>
            <a:ext cx="2921302"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t>Forces inside the planet shift giant slabs of Earth's crust  a few  centimeters per year.  Over billions of years, a lot of movement can be expected. This process is called plate tectonics.</a:t>
            </a:r>
          </a:p>
        </p:txBody>
      </p:sp>
      <p:pic>
        <p:nvPicPr>
          <p:cNvPr id="13" name="Picture 12" descr="Continents moving around the globe because of plate tectonics">
            <a:extLst>
              <a:ext uri="{FF2B5EF4-FFF2-40B4-BE49-F238E27FC236}">
                <a16:creationId xmlns:a16="http://schemas.microsoft.com/office/drawing/2014/main" id="{94E7BFFE-B6B6-A565-7BD2-ADA98723A58F}"/>
              </a:ext>
            </a:extLst>
          </p:cNvPr>
          <p:cNvPicPr>
            <a:picLocks noChangeAspect="1"/>
          </p:cNvPicPr>
          <p:nvPr/>
        </p:nvPicPr>
        <p:blipFill>
          <a:blip r:embed="rId2"/>
          <a:stretch>
            <a:fillRect/>
          </a:stretch>
        </p:blipFill>
        <p:spPr>
          <a:xfrm>
            <a:off x="3995026" y="1519249"/>
            <a:ext cx="7400925" cy="4162425"/>
          </a:xfrm>
          <a:prstGeom prst="rect">
            <a:avLst/>
          </a:prstGeom>
        </p:spPr>
      </p:pic>
      <p:sp>
        <p:nvSpPr>
          <p:cNvPr id="4" name="TextBox 3">
            <a:extLst>
              <a:ext uri="{FF2B5EF4-FFF2-40B4-BE49-F238E27FC236}">
                <a16:creationId xmlns:a16="http://schemas.microsoft.com/office/drawing/2014/main" id="{4BDA9FCC-4997-08F3-DF1E-54B70518DD9F}"/>
              </a:ext>
            </a:extLst>
          </p:cNvPr>
          <p:cNvSpPr txBox="1"/>
          <p:nvPr/>
        </p:nvSpPr>
        <p:spPr>
          <a:xfrm>
            <a:off x="959982" y="5835304"/>
            <a:ext cx="335260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Click here for video, locate your place and see how it changed over the last 500 million years</a:t>
            </a:r>
          </a:p>
        </p:txBody>
      </p:sp>
      <p:pic>
        <p:nvPicPr>
          <p:cNvPr id="3" name="Graphic 2" descr="Right pointing backhand index outline">
            <a:extLst>
              <a:ext uri="{FF2B5EF4-FFF2-40B4-BE49-F238E27FC236}">
                <a16:creationId xmlns:a16="http://schemas.microsoft.com/office/drawing/2014/main" id="{00008A27-D07D-B5D3-E8A7-649BF4E67D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05299" y="6120653"/>
            <a:ext cx="589430" cy="634253"/>
          </a:xfrm>
          <a:prstGeom prst="rect">
            <a:avLst/>
          </a:prstGeom>
        </p:spPr>
      </p:pic>
      <p:sp>
        <p:nvSpPr>
          <p:cNvPr id="12" name="TextBox 11">
            <a:extLst>
              <a:ext uri="{FF2B5EF4-FFF2-40B4-BE49-F238E27FC236}">
                <a16:creationId xmlns:a16="http://schemas.microsoft.com/office/drawing/2014/main" id="{109F22F3-B199-DBB1-3C4C-E524D579F921}"/>
              </a:ext>
            </a:extLst>
          </p:cNvPr>
          <p:cNvSpPr txBox="1"/>
          <p:nvPr/>
        </p:nvSpPr>
        <p:spPr>
          <a:xfrm>
            <a:off x="4946753" y="6166175"/>
            <a:ext cx="591670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hlinkClick r:id="rId5"/>
              </a:rPr>
              <a:t>Scotese Plate Tectonics Paleogeography &amp; Ice ages</a:t>
            </a:r>
            <a:endParaRPr lang="en-US" sz="2000"/>
          </a:p>
          <a:p>
            <a:pPr algn="ctr"/>
            <a:endParaRPr lang="en-US" sz="2000"/>
          </a:p>
        </p:txBody>
      </p:sp>
      <p:pic>
        <p:nvPicPr>
          <p:cNvPr id="11" name="Picture 10" descr="Corekids logo">
            <a:extLst>
              <a:ext uri="{FF2B5EF4-FFF2-40B4-BE49-F238E27FC236}">
                <a16:creationId xmlns:a16="http://schemas.microsoft.com/office/drawing/2014/main" id="{B7825F5D-CDEB-9E9A-9B47-B9BEB921F0CA}"/>
              </a:ext>
            </a:extLst>
          </p:cNvPr>
          <p:cNvPicPr>
            <a:picLocks noChangeAspect="1"/>
          </p:cNvPicPr>
          <p:nvPr/>
        </p:nvPicPr>
        <p:blipFill>
          <a:blip r:embed="rId6"/>
          <a:stretch>
            <a:fillRect/>
          </a:stretch>
        </p:blipFill>
        <p:spPr>
          <a:xfrm>
            <a:off x="10461123" y="50698"/>
            <a:ext cx="1728592" cy="705189"/>
          </a:xfrm>
          <a:prstGeom prst="rect">
            <a:avLst/>
          </a:prstGeom>
        </p:spPr>
      </p:pic>
    </p:spTree>
    <p:extLst>
      <p:ext uri="{BB962C8B-B14F-4D97-AF65-F5344CB8AC3E}">
        <p14:creationId xmlns:p14="http://schemas.microsoft.com/office/powerpoint/2010/main" val="23417157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0CFC18-7D44-8E44-CE3A-2EB7AD56607A}"/>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rPr>
              <a:t>But, what</a:t>
            </a:r>
            <a:r>
              <a:rPr lang="en-US" sz="3200" kern="1200" dirty="0">
                <a:solidFill>
                  <a:schemeClr val="bg1"/>
                </a:solidFill>
                <a:latin typeface="+mj-lt"/>
                <a:ea typeface="+mj-ea"/>
                <a:cs typeface="+mj-cs"/>
              </a:rPr>
              <a:t> is plate tectonics, really?</a:t>
            </a:r>
          </a:p>
        </p:txBody>
      </p:sp>
      <p:pic>
        <p:nvPicPr>
          <p:cNvPr id="4" name="Online Media 3" descr="Pangea for Kids | Learn all about the supercontinent of long ago! (video)">
            <a:hlinkClick r:id="" action="ppaction://noaction"/>
            <a:extLst>
              <a:ext uri="{FF2B5EF4-FFF2-40B4-BE49-F238E27FC236}">
                <a16:creationId xmlns:a16="http://schemas.microsoft.com/office/drawing/2014/main" id="{0C3067EF-CCAA-13AD-0126-313D0911FB6F}"/>
              </a:ext>
            </a:extLst>
          </p:cNvPr>
          <p:cNvPicPr>
            <a:picLocks noGrp="1" noRot="1" noChangeAspect="1"/>
          </p:cNvPicPr>
          <p:nvPr>
            <p:ph idx="1"/>
            <a:videoFile r:link="rId1"/>
          </p:nvPr>
        </p:nvPicPr>
        <p:blipFill>
          <a:blip r:embed="rId3"/>
          <a:stretch>
            <a:fillRect/>
          </a:stretch>
        </p:blipFill>
        <p:spPr>
          <a:xfrm>
            <a:off x="1862271" y="1488321"/>
            <a:ext cx="8596852" cy="5026802"/>
          </a:xfrm>
          <a:prstGeom prst="rect">
            <a:avLst/>
          </a:prstGeom>
        </p:spPr>
      </p:pic>
      <p:pic>
        <p:nvPicPr>
          <p:cNvPr id="5" name="Picture 4" descr="Corekids logo">
            <a:extLst>
              <a:ext uri="{FF2B5EF4-FFF2-40B4-BE49-F238E27FC236}">
                <a16:creationId xmlns:a16="http://schemas.microsoft.com/office/drawing/2014/main" id="{91FDB652-E26D-C3A9-44F6-D428502F64EE}"/>
              </a:ext>
            </a:extLst>
          </p:cNvPr>
          <p:cNvPicPr>
            <a:picLocks noChangeAspect="1"/>
          </p:cNvPicPr>
          <p:nvPr/>
        </p:nvPicPr>
        <p:blipFill>
          <a:blip r:embed="rId4"/>
          <a:stretch>
            <a:fillRect/>
          </a:stretch>
        </p:blipFill>
        <p:spPr>
          <a:xfrm>
            <a:off x="28447" y="6146698"/>
            <a:ext cx="1728592" cy="705189"/>
          </a:xfrm>
          <a:prstGeom prst="rect">
            <a:avLst/>
          </a:prstGeom>
        </p:spPr>
      </p:pic>
    </p:spTree>
    <p:extLst>
      <p:ext uri="{BB962C8B-B14F-4D97-AF65-F5344CB8AC3E}">
        <p14:creationId xmlns:p14="http://schemas.microsoft.com/office/powerpoint/2010/main" val="28838992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9A02121-3F4B-B817-3306-4E0E6380AE73}"/>
            </a:ext>
          </a:extLst>
        </p:cNvPr>
        <p:cNvGrpSpPr/>
        <p:nvPr/>
      </p:nvGrpSpPr>
      <p:grpSpPr>
        <a:xfrm>
          <a:off x="0" y="0"/>
          <a:ext cx="0" cy="0"/>
          <a:chOff x="0" y="0"/>
          <a:chExt cx="0" cy="0"/>
        </a:xfrm>
      </p:grpSpPr>
      <p:sp useBgFill="1">
        <p:nvSpPr>
          <p:cNvPr id="57" name="Rectangle 56">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3133FEA-E0D8-BF5E-51E9-906B77DA7CA1}"/>
              </a:ext>
            </a:extLst>
          </p:cNvPr>
          <p:cNvSpPr>
            <a:spLocks noGrp="1"/>
          </p:cNvSpPr>
          <p:nvPr>
            <p:ph type="title" idx="4294967295"/>
          </p:nvPr>
        </p:nvSpPr>
        <p:spPr>
          <a:xfrm>
            <a:off x="573088" y="1812925"/>
            <a:ext cx="8294687" cy="43783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a:ln>
                  <a:noFill/>
                </a:ln>
                <a:solidFill>
                  <a:srgbClr val="0070C0"/>
                </a:solidFill>
                <a:effectLst/>
                <a:uLnTx/>
                <a:uFillTx/>
                <a:latin typeface="Tahoma"/>
                <a:ea typeface="Tahoma"/>
                <a:cs typeface="Tahoma"/>
              </a:rPr>
              <a:t>Activity – Where was Michigan in the past?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a:ln>
                  <a:noFill/>
                </a:ln>
                <a:solidFill>
                  <a:srgbClr val="0070C0"/>
                </a:solidFill>
                <a:effectLst/>
                <a:uLnTx/>
                <a:uFillTx/>
                <a:latin typeface="Tahoma"/>
                <a:ea typeface="Tahoma"/>
                <a:cs typeface="Tahoma"/>
              </a:rPr>
              <a:t>(Handout 4.2)</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chemeClr val="tx1"/>
              </a:solidFill>
              <a:effectLst/>
              <a:uLnTx/>
              <a:uFillTx/>
              <a:latin typeface="Tahoma"/>
              <a:ea typeface="Tahoma"/>
              <a:cs typeface="Tahoma"/>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 sz="2400" b="0" i="0" u="none" strike="noStrike" kern="1200" cap="none" spc="0" normalizeH="0" baseline="0" noProof="0">
                <a:ln>
                  <a:noFill/>
                </a:ln>
                <a:solidFill>
                  <a:schemeClr val="tx1"/>
                </a:solidFill>
                <a:effectLst/>
                <a:uLnTx/>
                <a:uFillTx/>
                <a:latin typeface="Aptos"/>
                <a:ea typeface="Tahoma"/>
                <a:cs typeface="Tahoma"/>
              </a:rPr>
              <a:t>Look</a:t>
            </a:r>
            <a:r>
              <a:rPr kumimoji="0" lang="en" sz="2400" b="0" i="0" u="none" strike="noStrike" kern="1200" cap="none" spc="0" normalizeH="0" baseline="0" noProof="0">
                <a:ln>
                  <a:noFill/>
                </a:ln>
                <a:solidFill>
                  <a:schemeClr val="tx1"/>
                </a:solidFill>
                <a:effectLst/>
                <a:uLnTx/>
                <a:uFillTx/>
                <a:latin typeface="+mn-lt"/>
                <a:ea typeface="Tahoma"/>
                <a:cs typeface="Tahoma"/>
              </a:rPr>
              <a:t> at the following slides and answer in your worksheet:</a:t>
            </a:r>
            <a:endParaRPr kumimoji="0" lang="en-US" sz="2400" b="0" i="0" u="none" strike="noStrike" kern="1200" cap="none" spc="0" normalizeH="0" baseline="0" noProof="0">
              <a:ln>
                <a:noFill/>
              </a:ln>
              <a:solidFill>
                <a:schemeClr val="tx1"/>
              </a:solidFill>
              <a:effectLst/>
              <a:uLnTx/>
              <a:uFillTx/>
              <a:latin typeface="+mn-lt"/>
              <a:ea typeface="Tahoma"/>
              <a:cs typeface="Tahoma"/>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 sz="2400" b="0" i="0" u="none" strike="noStrike" kern="1200" cap="none" spc="0" normalizeH="0" baseline="0" noProof="0">
                <a:ln>
                  <a:noFill/>
                </a:ln>
                <a:solidFill>
                  <a:schemeClr val="tx1"/>
                </a:solidFill>
                <a:effectLst/>
                <a:uLnTx/>
                <a:uFillTx/>
                <a:latin typeface="+mn-lt"/>
                <a:ea typeface="Tahoma"/>
                <a:cs typeface="Tahoma"/>
              </a:rPr>
              <a:t>Where was Michigan 20,000 years ago? 50 million years ago? 100 million years ago?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 sz="2400" b="0" i="0" u="none" strike="noStrike" kern="1200" cap="none" spc="0" normalizeH="0" baseline="0" noProof="0">
                <a:ln>
                  <a:noFill/>
                </a:ln>
                <a:solidFill>
                  <a:schemeClr val="tx1"/>
                </a:solidFill>
                <a:effectLst/>
                <a:uLnTx/>
                <a:uFillTx/>
                <a:latin typeface="+mn-lt"/>
                <a:ea typeface="Tahoma"/>
                <a:cs typeface="Tahoma"/>
              </a:rPr>
              <a:t>Write the approximate latitude and which hemisphere (North or South).</a:t>
            </a:r>
            <a:endParaRPr kumimoji="0" lang="en" sz="2400" b="0"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 sz="2400" b="0" i="0" u="none" strike="noStrike" kern="1200" cap="none" spc="0" normalizeH="0" baseline="0" noProof="0">
                <a:ln>
                  <a:noFill/>
                </a:ln>
                <a:solidFill>
                  <a:schemeClr val="tx1"/>
                </a:solidFill>
                <a:effectLst/>
                <a:uLnTx/>
                <a:uFillTx/>
                <a:latin typeface="+mn-lt"/>
                <a:ea typeface="Tahoma"/>
                <a:cs typeface="Tahoma"/>
              </a:rPr>
              <a:t>Identify if Michigan was covered by a sea, ice, or it was an emerged (dry) land.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mn-lt"/>
              <a:ea typeface="Tahoma"/>
              <a:cs typeface="Tahoma"/>
            </a:endParaRPr>
          </a:p>
        </p:txBody>
      </p:sp>
      <p:pic>
        <p:nvPicPr>
          <p:cNvPr id="5" name="Picture 4" descr="Michigan Map Icon">
            <a:extLst>
              <a:ext uri="{FF2B5EF4-FFF2-40B4-BE49-F238E27FC236}">
                <a16:creationId xmlns:a16="http://schemas.microsoft.com/office/drawing/2014/main" id="{20C284EA-DE6C-DF08-13CE-64BEE359AAE5}"/>
              </a:ext>
            </a:extLst>
          </p:cNvPr>
          <p:cNvPicPr>
            <a:picLocks noChangeAspect="1"/>
          </p:cNvPicPr>
          <p:nvPr/>
        </p:nvPicPr>
        <p:blipFill>
          <a:blip r:embed="rId2"/>
          <a:stretch>
            <a:fillRect/>
          </a:stretch>
        </p:blipFill>
        <p:spPr>
          <a:xfrm>
            <a:off x="8688365" y="2167810"/>
            <a:ext cx="3335546" cy="3335547"/>
          </a:xfrm>
          <a:prstGeom prst="rect">
            <a:avLst/>
          </a:prstGeom>
        </p:spPr>
      </p:pic>
      <p:pic>
        <p:nvPicPr>
          <p:cNvPr id="4" name="Picture 3" descr="Corekids logo">
            <a:extLst>
              <a:ext uri="{FF2B5EF4-FFF2-40B4-BE49-F238E27FC236}">
                <a16:creationId xmlns:a16="http://schemas.microsoft.com/office/drawing/2014/main" id="{B84A56D7-56F0-E64C-2838-14F789BE219B}"/>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25412297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E493C-A024-FF16-CD01-33DC611B20D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36FE03A-7CE4-7482-9101-366A3613747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in the present</a:t>
            </a:r>
          </a:p>
        </p:txBody>
      </p:sp>
      <p:pic>
        <p:nvPicPr>
          <p:cNvPr id="16" name="Picture 15" descr="The continents as they look today">
            <a:extLst>
              <a:ext uri="{FF2B5EF4-FFF2-40B4-BE49-F238E27FC236}">
                <a16:creationId xmlns:a16="http://schemas.microsoft.com/office/drawing/2014/main" id="{613F9DF0-642E-D53B-F72B-12DF8DD91672}"/>
              </a:ext>
            </a:extLst>
          </p:cNvPr>
          <p:cNvPicPr>
            <a:picLocks noChangeAspect="1"/>
          </p:cNvPicPr>
          <p:nvPr/>
        </p:nvPicPr>
        <p:blipFill>
          <a:blip r:embed="rId2"/>
          <a:stretch>
            <a:fillRect/>
          </a:stretch>
        </p:blipFill>
        <p:spPr>
          <a:xfrm>
            <a:off x="246833" y="445794"/>
            <a:ext cx="11698333" cy="5782482"/>
          </a:xfrm>
          <a:prstGeom prst="rect">
            <a:avLst/>
          </a:prstGeom>
        </p:spPr>
      </p:pic>
      <p:sp>
        <p:nvSpPr>
          <p:cNvPr id="2" name="TextBox 5">
            <a:extLst>
              <a:ext uri="{FF2B5EF4-FFF2-40B4-BE49-F238E27FC236}">
                <a16:creationId xmlns:a16="http://schemas.microsoft.com/office/drawing/2014/main" id="{599AA33C-3E33-AD06-ED51-E9DCB4CC11AC}"/>
              </a:ext>
            </a:extLst>
          </p:cNvPr>
          <p:cNvSpPr txBox="1"/>
          <p:nvPr/>
        </p:nvSpPr>
        <p:spPr>
          <a:xfrm>
            <a:off x="5521913" y="-4831"/>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CC BY. Source: YouTube video https://www.youtube.com/watch?v=UevnAq1MTVA</a:t>
            </a:r>
          </a:p>
          <a:p>
            <a:pPr algn="ctr"/>
            <a:endParaRPr lang="en-US" sz="1200" i="1"/>
          </a:p>
        </p:txBody>
      </p:sp>
      <p:sp>
        <p:nvSpPr>
          <p:cNvPr id="3" name="TextBox 2">
            <a:extLst>
              <a:ext uri="{FF2B5EF4-FFF2-40B4-BE49-F238E27FC236}">
                <a16:creationId xmlns:a16="http://schemas.microsoft.com/office/drawing/2014/main" id="{6C9DF6C9-C698-665A-5EBB-F0576C7D14C7}"/>
              </a:ext>
            </a:extLst>
          </p:cNvPr>
          <p:cNvSpPr txBox="1"/>
          <p:nvPr/>
        </p:nvSpPr>
        <p:spPr>
          <a:xfrm>
            <a:off x="501446" y="740194"/>
            <a:ext cx="1502456" cy="338554"/>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dirty="0"/>
              <a:t>0 years(today)</a:t>
            </a:r>
          </a:p>
        </p:txBody>
      </p:sp>
      <p:cxnSp>
        <p:nvCxnSpPr>
          <p:cNvPr id="5" name="Straight Connector 4" descr="Equator line">
            <a:extLst>
              <a:ext uri="{FF2B5EF4-FFF2-40B4-BE49-F238E27FC236}">
                <a16:creationId xmlns:a16="http://schemas.microsoft.com/office/drawing/2014/main" id="{A78F839A-6AB1-D4C8-B15B-655D04BD9A5F}"/>
              </a:ext>
            </a:extLst>
          </p:cNvPr>
          <p:cNvCxnSpPr>
            <a:cxnSpLocks/>
          </p:cNvCxnSpPr>
          <p:nvPr/>
        </p:nvCxnSpPr>
        <p:spPr>
          <a:xfrm>
            <a:off x="246833" y="3337034"/>
            <a:ext cx="11698333" cy="0"/>
          </a:xfrm>
          <a:prstGeom prst="line">
            <a:avLst/>
          </a:prstGeom>
          <a:ln w="57150">
            <a:solidFill>
              <a:schemeClr val="accent5">
                <a:lumMod val="60000"/>
                <a:lumOff val="40000"/>
              </a:schemeClr>
            </a:solidFill>
          </a:ln>
        </p:spPr>
        <p:style>
          <a:lnRef idx="3">
            <a:schemeClr val="accent5"/>
          </a:lnRef>
          <a:fillRef idx="0">
            <a:schemeClr val="accent5"/>
          </a:fillRef>
          <a:effectRef idx="2">
            <a:schemeClr val="accent5"/>
          </a:effectRef>
          <a:fontRef idx="minor">
            <a:schemeClr val="tx1"/>
          </a:fontRef>
        </p:style>
      </p:cxnSp>
      <p:sp>
        <p:nvSpPr>
          <p:cNvPr id="9" name="TextBox 8">
            <a:extLst>
              <a:ext uri="{FF2B5EF4-FFF2-40B4-BE49-F238E27FC236}">
                <a16:creationId xmlns:a16="http://schemas.microsoft.com/office/drawing/2014/main" id="{B2953475-8C4F-E9CF-16AD-723595AFA27B}"/>
              </a:ext>
            </a:extLst>
          </p:cNvPr>
          <p:cNvSpPr txBox="1"/>
          <p:nvPr/>
        </p:nvSpPr>
        <p:spPr>
          <a:xfrm>
            <a:off x="484715" y="2964442"/>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sp>
        <p:nvSpPr>
          <p:cNvPr id="4" name="Star: 5 Points 3" descr="Star highlighting Michigan's location in the map">
            <a:extLst>
              <a:ext uri="{FF2B5EF4-FFF2-40B4-BE49-F238E27FC236}">
                <a16:creationId xmlns:a16="http://schemas.microsoft.com/office/drawing/2014/main" id="{5F5AEAF3-C77E-C3F2-D156-DC9714CFDCA1}"/>
              </a:ext>
            </a:extLst>
          </p:cNvPr>
          <p:cNvSpPr/>
          <p:nvPr/>
        </p:nvSpPr>
        <p:spPr>
          <a:xfrm>
            <a:off x="3472406" y="1722008"/>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descr="Michigan's latitude line">
            <a:extLst>
              <a:ext uri="{FF2B5EF4-FFF2-40B4-BE49-F238E27FC236}">
                <a16:creationId xmlns:a16="http://schemas.microsoft.com/office/drawing/2014/main" id="{5AF4F7D2-34B8-074F-382A-86BC0E5B32EB}"/>
              </a:ext>
            </a:extLst>
          </p:cNvPr>
          <p:cNvCxnSpPr>
            <a:cxnSpLocks/>
          </p:cNvCxnSpPr>
          <p:nvPr/>
        </p:nvCxnSpPr>
        <p:spPr>
          <a:xfrm>
            <a:off x="246833" y="1906237"/>
            <a:ext cx="11698333"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D24C3A4-5453-645B-DA58-FE58600E4E2B}"/>
              </a:ext>
            </a:extLst>
          </p:cNvPr>
          <p:cNvSpPr txBox="1"/>
          <p:nvPr/>
        </p:nvSpPr>
        <p:spPr>
          <a:xfrm>
            <a:off x="484715" y="1476434"/>
            <a:ext cx="1527858" cy="461665"/>
          </a:xfrm>
          <a:prstGeom prst="rect">
            <a:avLst/>
          </a:prstGeom>
          <a:noFill/>
        </p:spPr>
        <p:txBody>
          <a:bodyPr wrap="square" rtlCol="0">
            <a:spAutoFit/>
          </a:bodyPr>
          <a:lstStyle/>
          <a:p>
            <a:r>
              <a:rPr lang="en-US" sz="2400" b="1">
                <a:solidFill>
                  <a:schemeClr val="accent6">
                    <a:lumMod val="40000"/>
                    <a:lumOff val="60000"/>
                  </a:schemeClr>
                </a:solidFill>
              </a:rPr>
              <a:t>43°North</a:t>
            </a:r>
          </a:p>
        </p:txBody>
      </p:sp>
      <p:sp>
        <p:nvSpPr>
          <p:cNvPr id="13" name="TextBox 12">
            <a:extLst>
              <a:ext uri="{FF2B5EF4-FFF2-40B4-BE49-F238E27FC236}">
                <a16:creationId xmlns:a16="http://schemas.microsoft.com/office/drawing/2014/main" id="{EC717DB9-48DA-65E6-00B4-E4FD28E9B597}"/>
              </a:ext>
            </a:extLst>
          </p:cNvPr>
          <p:cNvSpPr txBox="1"/>
          <p:nvPr/>
        </p:nvSpPr>
        <p:spPr>
          <a:xfrm>
            <a:off x="3846487" y="6103782"/>
            <a:ext cx="7139610" cy="830997"/>
          </a:xfrm>
          <a:prstGeom prst="rect">
            <a:avLst/>
          </a:prstGeom>
          <a:noFill/>
        </p:spPr>
        <p:txBody>
          <a:bodyPr wrap="square" lIns="91440" tIns="45720" rIns="91440" bIns="45720" rtlCol="0" anchor="t">
            <a:spAutoFit/>
          </a:bodyPr>
          <a:lstStyle/>
          <a:p>
            <a:r>
              <a:rPr lang="en-US" sz="2400" b="1" dirty="0">
                <a:solidFill>
                  <a:srgbClr val="0070C0"/>
                </a:solidFill>
              </a:rPr>
              <a:t>Michigan is a land with many lakes, located in a temperate zone with contrasting seasons</a:t>
            </a:r>
          </a:p>
        </p:txBody>
      </p:sp>
      <p:pic>
        <p:nvPicPr>
          <p:cNvPr id="14" name="Picture 2" descr="Corekids logo">
            <a:extLst>
              <a:ext uri="{FF2B5EF4-FFF2-40B4-BE49-F238E27FC236}">
                <a16:creationId xmlns:a16="http://schemas.microsoft.com/office/drawing/2014/main" id="{B6420C19-FD97-BC28-81B2-94178BBB6C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969204"/>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0621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8E2B4-3CD8-2C16-1D30-5C1C4FB35B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FFA9D2-A2A2-DB2B-BF7C-A355A2C4635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20000 years ago</a:t>
            </a:r>
          </a:p>
        </p:txBody>
      </p:sp>
      <p:pic>
        <p:nvPicPr>
          <p:cNvPr id="12" name="Picture 11" descr="The continents 20.000 years ago">
            <a:extLst>
              <a:ext uri="{FF2B5EF4-FFF2-40B4-BE49-F238E27FC236}">
                <a16:creationId xmlns:a16="http://schemas.microsoft.com/office/drawing/2014/main" id="{58C66C06-38D0-20DC-F8FB-2D619197976D}"/>
              </a:ext>
            </a:extLst>
          </p:cNvPr>
          <p:cNvPicPr>
            <a:picLocks noChangeAspect="1"/>
          </p:cNvPicPr>
          <p:nvPr/>
        </p:nvPicPr>
        <p:blipFill>
          <a:blip r:embed="rId2"/>
          <a:stretch>
            <a:fillRect/>
          </a:stretch>
        </p:blipFill>
        <p:spPr>
          <a:xfrm>
            <a:off x="292094" y="502927"/>
            <a:ext cx="11736438" cy="5811061"/>
          </a:xfrm>
          <a:prstGeom prst="rect">
            <a:avLst/>
          </a:prstGeom>
        </p:spPr>
      </p:pic>
      <p:sp>
        <p:nvSpPr>
          <p:cNvPr id="3" name="TextBox 5">
            <a:extLst>
              <a:ext uri="{FF2B5EF4-FFF2-40B4-BE49-F238E27FC236}">
                <a16:creationId xmlns:a16="http://schemas.microsoft.com/office/drawing/2014/main" id="{25B3AF75-5F97-B298-752E-CD2FDF9897D4}"/>
              </a:ext>
            </a:extLst>
          </p:cNvPr>
          <p:cNvSpPr txBox="1"/>
          <p:nvPr/>
        </p:nvSpPr>
        <p:spPr>
          <a:xfrm>
            <a:off x="5521913" y="-4831"/>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CC BY. Source: YouTube video https://www.youtube.com/watch?v=UevnAq1MTVA</a:t>
            </a:r>
          </a:p>
          <a:p>
            <a:pPr algn="ctr"/>
            <a:endParaRPr lang="en-US" sz="1200" i="1"/>
          </a:p>
        </p:txBody>
      </p:sp>
      <p:sp>
        <p:nvSpPr>
          <p:cNvPr id="7" name="TextBox 6">
            <a:extLst>
              <a:ext uri="{FF2B5EF4-FFF2-40B4-BE49-F238E27FC236}">
                <a16:creationId xmlns:a16="http://schemas.microsoft.com/office/drawing/2014/main" id="{5D133E20-04A1-AF2D-6DF8-F7071A7F5453}"/>
              </a:ext>
            </a:extLst>
          </p:cNvPr>
          <p:cNvSpPr txBox="1"/>
          <p:nvPr/>
        </p:nvSpPr>
        <p:spPr>
          <a:xfrm>
            <a:off x="490073" y="740194"/>
            <a:ext cx="2537410" cy="46166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20,000 years ago</a:t>
            </a:r>
          </a:p>
        </p:txBody>
      </p:sp>
      <p:sp>
        <p:nvSpPr>
          <p:cNvPr id="4" name="Star: 5 Points 3" descr="Star highlighting Michigan's location in the map">
            <a:extLst>
              <a:ext uri="{FF2B5EF4-FFF2-40B4-BE49-F238E27FC236}">
                <a16:creationId xmlns:a16="http://schemas.microsoft.com/office/drawing/2014/main" id="{E0E6923D-13F6-E64B-BC9D-451C297FBF7F}"/>
              </a:ext>
            </a:extLst>
          </p:cNvPr>
          <p:cNvSpPr/>
          <p:nvPr/>
        </p:nvSpPr>
        <p:spPr>
          <a:xfrm>
            <a:off x="3391383" y="1707267"/>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descr="Equator line">
            <a:extLst>
              <a:ext uri="{FF2B5EF4-FFF2-40B4-BE49-F238E27FC236}">
                <a16:creationId xmlns:a16="http://schemas.microsoft.com/office/drawing/2014/main" id="{376532F9-BD12-BCCD-61CF-ABDD9C1BE7B6}"/>
              </a:ext>
            </a:extLst>
          </p:cNvPr>
          <p:cNvCxnSpPr>
            <a:cxnSpLocks/>
            <a:endCxn id="12" idx="3"/>
          </p:cNvCxnSpPr>
          <p:nvPr/>
        </p:nvCxnSpPr>
        <p:spPr>
          <a:xfrm>
            <a:off x="292094" y="3402382"/>
            <a:ext cx="11736438" cy="6076"/>
          </a:xfrm>
          <a:prstGeom prst="line">
            <a:avLst/>
          </a:prstGeom>
          <a:ln w="57150">
            <a:solidFill>
              <a:schemeClr val="accent5">
                <a:lumMod val="60000"/>
                <a:lumOff val="40000"/>
              </a:schemeClr>
            </a:solidFill>
          </a:ln>
        </p:spPr>
        <p:style>
          <a:lnRef idx="3">
            <a:schemeClr val="accent5"/>
          </a:lnRef>
          <a:fillRef idx="0">
            <a:schemeClr val="accent5"/>
          </a:fillRef>
          <a:effectRef idx="2">
            <a:schemeClr val="accent5"/>
          </a:effectRef>
          <a:fontRef idx="minor">
            <a:schemeClr val="tx1"/>
          </a:fontRef>
        </p:style>
      </p:cxnSp>
      <p:sp>
        <p:nvSpPr>
          <p:cNvPr id="9" name="TextBox 8">
            <a:extLst>
              <a:ext uri="{FF2B5EF4-FFF2-40B4-BE49-F238E27FC236}">
                <a16:creationId xmlns:a16="http://schemas.microsoft.com/office/drawing/2014/main" id="{1557791C-E5FD-484B-840D-73E013E8E745}"/>
              </a:ext>
            </a:extLst>
          </p:cNvPr>
          <p:cNvSpPr txBox="1"/>
          <p:nvPr/>
        </p:nvSpPr>
        <p:spPr>
          <a:xfrm>
            <a:off x="484715" y="2964442"/>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cxnSp>
        <p:nvCxnSpPr>
          <p:cNvPr id="6" name="Straight Connector 5" descr="Michigan's latitude (43 degrees north)">
            <a:extLst>
              <a:ext uri="{FF2B5EF4-FFF2-40B4-BE49-F238E27FC236}">
                <a16:creationId xmlns:a16="http://schemas.microsoft.com/office/drawing/2014/main" id="{9CC0595B-F53B-6C68-7161-8CB7ACF19CC1}"/>
              </a:ext>
            </a:extLst>
          </p:cNvPr>
          <p:cNvCxnSpPr>
            <a:cxnSpLocks/>
          </p:cNvCxnSpPr>
          <p:nvPr/>
        </p:nvCxnSpPr>
        <p:spPr>
          <a:xfrm>
            <a:off x="292094" y="1914645"/>
            <a:ext cx="11618255"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B5595273-CFE7-D117-8895-EED0D3BB72AA}"/>
              </a:ext>
            </a:extLst>
          </p:cNvPr>
          <p:cNvSpPr txBox="1"/>
          <p:nvPr/>
        </p:nvSpPr>
        <p:spPr>
          <a:xfrm>
            <a:off x="484715" y="1476434"/>
            <a:ext cx="1527858" cy="461665"/>
          </a:xfrm>
          <a:prstGeom prst="rect">
            <a:avLst/>
          </a:prstGeom>
          <a:noFill/>
        </p:spPr>
        <p:txBody>
          <a:bodyPr wrap="square" rtlCol="0">
            <a:spAutoFit/>
          </a:bodyPr>
          <a:lstStyle/>
          <a:p>
            <a:r>
              <a:rPr lang="en-US" sz="2400" b="1">
                <a:solidFill>
                  <a:schemeClr val="accent6">
                    <a:lumMod val="40000"/>
                    <a:lumOff val="60000"/>
                  </a:schemeClr>
                </a:solidFill>
              </a:rPr>
              <a:t>43°North</a:t>
            </a:r>
          </a:p>
        </p:txBody>
      </p:sp>
      <p:sp>
        <p:nvSpPr>
          <p:cNvPr id="16" name="TextBox 15">
            <a:extLst>
              <a:ext uri="{FF2B5EF4-FFF2-40B4-BE49-F238E27FC236}">
                <a16:creationId xmlns:a16="http://schemas.microsoft.com/office/drawing/2014/main" id="{360CA137-7ABA-C09B-4665-00C9C447951F}"/>
              </a:ext>
            </a:extLst>
          </p:cNvPr>
          <p:cNvSpPr txBox="1"/>
          <p:nvPr/>
        </p:nvSpPr>
        <p:spPr>
          <a:xfrm>
            <a:off x="3750198" y="6313988"/>
            <a:ext cx="7349924" cy="461665"/>
          </a:xfrm>
          <a:prstGeom prst="rect">
            <a:avLst/>
          </a:prstGeom>
          <a:noFill/>
        </p:spPr>
        <p:txBody>
          <a:bodyPr wrap="square" lIns="91440" tIns="45720" rIns="91440" bIns="45720" rtlCol="0" anchor="t">
            <a:spAutoFit/>
          </a:bodyPr>
          <a:lstStyle/>
          <a:p>
            <a:r>
              <a:rPr lang="en-US" sz="2400" b="1" dirty="0">
                <a:solidFill>
                  <a:srgbClr val="0070C0"/>
                </a:solidFill>
              </a:rPr>
              <a:t>Michigan was covered by ice sheets (Ice Age)</a:t>
            </a:r>
          </a:p>
        </p:txBody>
      </p:sp>
      <p:pic>
        <p:nvPicPr>
          <p:cNvPr id="1026" name="Picture 2" descr="Corekids logo">
            <a:extLst>
              <a:ext uri="{FF2B5EF4-FFF2-40B4-BE49-F238E27FC236}">
                <a16:creationId xmlns:a16="http://schemas.microsoft.com/office/drawing/2014/main" id="{73345E4F-1F70-E546-A458-BA078B9A35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969204"/>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1869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17A65-2128-CC9B-D851-F82376BA9F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8F0FC1-DB31-EAB5-99E6-2B7B61DC2138}"/>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50 million years ago</a:t>
            </a:r>
          </a:p>
        </p:txBody>
      </p:sp>
      <p:pic>
        <p:nvPicPr>
          <p:cNvPr id="3" name="Picture 2" descr="The continents 50 million years ago">
            <a:extLst>
              <a:ext uri="{FF2B5EF4-FFF2-40B4-BE49-F238E27FC236}">
                <a16:creationId xmlns:a16="http://schemas.microsoft.com/office/drawing/2014/main" id="{9DA8AA04-FCCE-8D61-C8DD-B459413ECD86}"/>
              </a:ext>
            </a:extLst>
          </p:cNvPr>
          <p:cNvPicPr>
            <a:picLocks noChangeAspect="1"/>
          </p:cNvPicPr>
          <p:nvPr/>
        </p:nvPicPr>
        <p:blipFill>
          <a:blip r:embed="rId2"/>
          <a:stretch>
            <a:fillRect/>
          </a:stretch>
        </p:blipFill>
        <p:spPr>
          <a:xfrm>
            <a:off x="256360" y="340690"/>
            <a:ext cx="11679280" cy="5782482"/>
          </a:xfrm>
          <a:prstGeom prst="rect">
            <a:avLst/>
          </a:prstGeom>
        </p:spPr>
      </p:pic>
      <p:sp>
        <p:nvSpPr>
          <p:cNvPr id="5" name="TextBox 5">
            <a:extLst>
              <a:ext uri="{FF2B5EF4-FFF2-40B4-BE49-F238E27FC236}">
                <a16:creationId xmlns:a16="http://schemas.microsoft.com/office/drawing/2014/main" id="{B0590A2C-75F9-C678-8C71-99A9083FF45B}"/>
              </a:ext>
            </a:extLst>
          </p:cNvPr>
          <p:cNvSpPr txBox="1"/>
          <p:nvPr/>
        </p:nvSpPr>
        <p:spPr>
          <a:xfrm>
            <a:off x="5521913" y="-4831"/>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CC BY. Source: YouTube video https://www.youtube.com/watch?v=UevnAq1MTVA</a:t>
            </a:r>
          </a:p>
          <a:p>
            <a:pPr algn="ctr"/>
            <a:endParaRPr lang="en-US" sz="1200" i="1"/>
          </a:p>
        </p:txBody>
      </p:sp>
      <p:sp>
        <p:nvSpPr>
          <p:cNvPr id="7" name="TextBox 6">
            <a:extLst>
              <a:ext uri="{FF2B5EF4-FFF2-40B4-BE49-F238E27FC236}">
                <a16:creationId xmlns:a16="http://schemas.microsoft.com/office/drawing/2014/main" id="{D63C885C-31D7-69C2-AF9C-778D7392CE44}"/>
              </a:ext>
            </a:extLst>
          </p:cNvPr>
          <p:cNvSpPr txBox="1"/>
          <p:nvPr/>
        </p:nvSpPr>
        <p:spPr>
          <a:xfrm>
            <a:off x="444580" y="626463"/>
            <a:ext cx="2958216" cy="46166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50 million years ago</a:t>
            </a:r>
          </a:p>
        </p:txBody>
      </p:sp>
      <p:sp>
        <p:nvSpPr>
          <p:cNvPr id="6" name="Star: 5 Points 5" descr="Star highlighting Michigan's location in the map">
            <a:extLst>
              <a:ext uri="{FF2B5EF4-FFF2-40B4-BE49-F238E27FC236}">
                <a16:creationId xmlns:a16="http://schemas.microsoft.com/office/drawing/2014/main" id="{AE02B8CE-C8F5-ECEC-013B-77B359ACA59F}"/>
              </a:ext>
            </a:extLst>
          </p:cNvPr>
          <p:cNvSpPr/>
          <p:nvPr/>
        </p:nvSpPr>
        <p:spPr>
          <a:xfrm>
            <a:off x="3923818" y="1487048"/>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descr="Equator line">
            <a:extLst>
              <a:ext uri="{FF2B5EF4-FFF2-40B4-BE49-F238E27FC236}">
                <a16:creationId xmlns:a16="http://schemas.microsoft.com/office/drawing/2014/main" id="{F40F3C0F-4B49-F257-A419-9469A37D8773}"/>
              </a:ext>
            </a:extLst>
          </p:cNvPr>
          <p:cNvCxnSpPr>
            <a:cxnSpLocks/>
          </p:cNvCxnSpPr>
          <p:nvPr/>
        </p:nvCxnSpPr>
        <p:spPr>
          <a:xfrm>
            <a:off x="256360" y="3257398"/>
            <a:ext cx="11736438" cy="6076"/>
          </a:xfrm>
          <a:prstGeom prst="line">
            <a:avLst/>
          </a:prstGeom>
          <a:ln w="57150">
            <a:solidFill>
              <a:schemeClr val="accent5">
                <a:lumMod val="60000"/>
                <a:lumOff val="40000"/>
              </a:schemeClr>
            </a:solidFill>
          </a:ln>
        </p:spPr>
        <p:style>
          <a:lnRef idx="3">
            <a:schemeClr val="accent5"/>
          </a:lnRef>
          <a:fillRef idx="0">
            <a:schemeClr val="accent5"/>
          </a:fillRef>
          <a:effectRef idx="2">
            <a:schemeClr val="accent5"/>
          </a:effectRef>
          <a:fontRef idx="minor">
            <a:schemeClr val="tx1"/>
          </a:fontRef>
        </p:style>
      </p:cxnSp>
      <p:sp>
        <p:nvSpPr>
          <p:cNvPr id="10" name="TextBox 9">
            <a:extLst>
              <a:ext uri="{FF2B5EF4-FFF2-40B4-BE49-F238E27FC236}">
                <a16:creationId xmlns:a16="http://schemas.microsoft.com/office/drawing/2014/main" id="{EFAB6451-C7F5-54A7-B7E7-77D47E33402A}"/>
              </a:ext>
            </a:extLst>
          </p:cNvPr>
          <p:cNvSpPr txBox="1"/>
          <p:nvPr/>
        </p:nvSpPr>
        <p:spPr>
          <a:xfrm>
            <a:off x="448981" y="2819458"/>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cxnSp>
        <p:nvCxnSpPr>
          <p:cNvPr id="9" name="Straight Connector 8" descr="Michigan's latitude (38 degrees north)">
            <a:extLst>
              <a:ext uri="{FF2B5EF4-FFF2-40B4-BE49-F238E27FC236}">
                <a16:creationId xmlns:a16="http://schemas.microsoft.com/office/drawing/2014/main" id="{A8FAB7E9-CC4A-AA2C-1935-9C08E137A112}"/>
              </a:ext>
            </a:extLst>
          </p:cNvPr>
          <p:cNvCxnSpPr>
            <a:cxnSpLocks/>
          </p:cNvCxnSpPr>
          <p:nvPr/>
        </p:nvCxnSpPr>
        <p:spPr>
          <a:xfrm>
            <a:off x="256360" y="1769661"/>
            <a:ext cx="11618255"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E675A697-A526-C522-9F74-8D095E4D16C1}"/>
              </a:ext>
            </a:extLst>
          </p:cNvPr>
          <p:cNvSpPr txBox="1"/>
          <p:nvPr/>
        </p:nvSpPr>
        <p:spPr>
          <a:xfrm>
            <a:off x="448981" y="1331450"/>
            <a:ext cx="1527858" cy="461665"/>
          </a:xfrm>
          <a:prstGeom prst="rect">
            <a:avLst/>
          </a:prstGeom>
          <a:noFill/>
        </p:spPr>
        <p:txBody>
          <a:bodyPr wrap="square" rtlCol="0">
            <a:spAutoFit/>
          </a:bodyPr>
          <a:lstStyle/>
          <a:p>
            <a:r>
              <a:rPr lang="en-US" sz="2400" b="1">
                <a:solidFill>
                  <a:schemeClr val="accent6">
                    <a:lumMod val="40000"/>
                    <a:lumOff val="60000"/>
                  </a:schemeClr>
                </a:solidFill>
              </a:rPr>
              <a:t>38°North</a:t>
            </a:r>
          </a:p>
        </p:txBody>
      </p:sp>
      <p:sp>
        <p:nvSpPr>
          <p:cNvPr id="12" name="TextBox 11">
            <a:extLst>
              <a:ext uri="{FF2B5EF4-FFF2-40B4-BE49-F238E27FC236}">
                <a16:creationId xmlns:a16="http://schemas.microsoft.com/office/drawing/2014/main" id="{D16E368E-5227-CB88-47D0-EC4CCE765C55}"/>
              </a:ext>
            </a:extLst>
          </p:cNvPr>
          <p:cNvSpPr txBox="1"/>
          <p:nvPr/>
        </p:nvSpPr>
        <p:spPr>
          <a:xfrm>
            <a:off x="2939970" y="6116919"/>
            <a:ext cx="9005196" cy="830997"/>
          </a:xfrm>
          <a:prstGeom prst="rect">
            <a:avLst/>
          </a:prstGeom>
          <a:noFill/>
        </p:spPr>
        <p:txBody>
          <a:bodyPr wrap="square" lIns="91440" tIns="45720" rIns="91440" bIns="45720" rtlCol="0" anchor="t">
            <a:spAutoFit/>
          </a:bodyPr>
          <a:lstStyle/>
          <a:p>
            <a:r>
              <a:rPr lang="en-US" sz="2400" b="1" dirty="0">
                <a:solidFill>
                  <a:srgbClr val="0070C0"/>
                </a:solidFill>
              </a:rPr>
              <a:t>Michigan was a land, much warmer and humid than today (subtropical), like Florida.</a:t>
            </a:r>
          </a:p>
        </p:txBody>
      </p:sp>
      <p:pic>
        <p:nvPicPr>
          <p:cNvPr id="4" name="Picture 2" descr="Corekids logo">
            <a:extLst>
              <a:ext uri="{FF2B5EF4-FFF2-40B4-BE49-F238E27FC236}">
                <a16:creationId xmlns:a16="http://schemas.microsoft.com/office/drawing/2014/main" id="{5EE7326D-FD6D-996E-272C-7E1C83CBFC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969204"/>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4547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F837543A-6020-4505-A233-C9DB4BF740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35B16301-FB18-48BA-A6DD-C37CAF6F9A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Corekids logo">
            <a:extLst>
              <a:ext uri="{FF2B5EF4-FFF2-40B4-BE49-F238E27FC236}">
                <a16:creationId xmlns:a16="http://schemas.microsoft.com/office/drawing/2014/main" id="{BCDA180A-899D-D1B9-85EF-817181E0E528}"/>
              </a:ext>
            </a:extLst>
          </p:cNvPr>
          <p:cNvPicPr>
            <a:picLocks noChangeAspect="1"/>
          </p:cNvPicPr>
          <p:nvPr/>
        </p:nvPicPr>
        <p:blipFill>
          <a:blip r:embed="rId2"/>
          <a:stretch>
            <a:fillRect/>
          </a:stretch>
        </p:blipFill>
        <p:spPr>
          <a:xfrm>
            <a:off x="152749" y="118767"/>
            <a:ext cx="1728592" cy="705189"/>
          </a:xfrm>
          <a:prstGeom prst="rect">
            <a:avLst/>
          </a:prstGeom>
        </p:spPr>
      </p:pic>
      <p:sp>
        <p:nvSpPr>
          <p:cNvPr id="3" name="Content Placeholder 2">
            <a:extLst>
              <a:ext uri="{FF2B5EF4-FFF2-40B4-BE49-F238E27FC236}">
                <a16:creationId xmlns:a16="http://schemas.microsoft.com/office/drawing/2014/main" id="{38905469-A145-8393-D7B2-F6D5C5E51C2A}"/>
              </a:ext>
            </a:extLst>
          </p:cNvPr>
          <p:cNvSpPr>
            <a:spLocks noGrp="1"/>
          </p:cNvSpPr>
          <p:nvPr>
            <p:ph type="title" idx="4294967295"/>
          </p:nvPr>
        </p:nvSpPr>
        <p:spPr>
          <a:xfrm>
            <a:off x="149225" y="1444625"/>
            <a:ext cx="6315075" cy="47434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000" b="1" i="0" u="none" strike="noStrike" kern="1200" cap="none" spc="0" normalizeH="0" baseline="0" noProof="0">
                <a:ln>
                  <a:noFill/>
                </a:ln>
                <a:solidFill>
                  <a:srgbClr val="0070C0"/>
                </a:solidFill>
                <a:effectLst/>
                <a:uLnTx/>
                <a:uFillTx/>
                <a:latin typeface="Tahoma"/>
                <a:ea typeface="Tahoma"/>
                <a:cs typeface="Tahoma"/>
              </a:rPr>
              <a:t>Activity </a:t>
            </a:r>
            <a:endParaRPr kumimoji="0" lang="en-US" sz="2800" b="0" i="0" u="none" strike="noStrike" kern="1200" cap="none" spc="0" normalizeH="0" baseline="0" noProof="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a:ln>
                  <a:noFill/>
                </a:ln>
                <a:solidFill>
                  <a:srgbClr val="0070C0"/>
                </a:solidFill>
                <a:effectLst/>
                <a:uLnTx/>
                <a:uFillTx/>
                <a:latin typeface="Tahoma"/>
                <a:ea typeface="Tahoma"/>
                <a:cs typeface="Tahoma"/>
              </a:rPr>
              <a:t>(Handout 1)</a:t>
            </a:r>
            <a:r>
              <a:rPr kumimoji="0" lang="en-US" sz="4000" b="1" i="0" u="none" strike="noStrike" kern="1200" cap="none" spc="0" normalizeH="0" baseline="0" noProof="0">
                <a:ln>
                  <a:noFill/>
                </a:ln>
                <a:solidFill>
                  <a:srgbClr val="0070C0"/>
                </a:solidFill>
                <a:effectLst/>
                <a:uLnTx/>
                <a:uFillTx/>
                <a:latin typeface="Tahoma"/>
                <a:ea typeface="Tahoma"/>
                <a:cs typeface="Tahoma"/>
              </a:rPr>
              <a:t> </a:t>
            </a:r>
            <a:endParaRPr kumimoji="0" lang="en-US" sz="2800" b="0" i="0" u="none" strike="noStrike" kern="1200" cap="none" spc="0" normalizeH="0" baseline="0" noProof="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chemeClr val="tx1"/>
                </a:solidFill>
                <a:effectLst/>
                <a:uLnTx/>
                <a:uFillTx/>
                <a:latin typeface="Tahoma"/>
                <a:ea typeface="Tahoma"/>
                <a:cs typeface="Tahoma"/>
              </a:rPr>
              <a:t>Look at the samples provided in the sorting kit bag and explain: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chemeClr val="tx1"/>
                </a:solidFill>
                <a:effectLst/>
                <a:uLnTx/>
                <a:uFillTx/>
                <a:latin typeface="Tahoma"/>
                <a:ea typeface="Tahoma"/>
                <a:cs typeface="Tahoma"/>
              </a:rPr>
              <a:t>Which objects were ever alive? </a:t>
            </a:r>
            <a:endParaRPr kumimoji="0" lang="en-US" sz="2800" b="0" i="0" u="none" strike="noStrike" kern="1200" cap="none" spc="0" normalizeH="0" baseline="0" noProof="0">
              <a:ln>
                <a:noFill/>
              </a:ln>
              <a:solidFill>
                <a:schemeClr val="tx1"/>
              </a:solidFill>
              <a:effectLst/>
              <a:uLnTx/>
              <a:uFillTx/>
              <a:latin typeface="Aptos" panose="02110004020202020204"/>
              <a:ea typeface="Tahoma"/>
              <a:cs typeface="Tahoma"/>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chemeClr val="tx1"/>
                </a:solidFill>
                <a:effectLst/>
                <a:uLnTx/>
                <a:uFillTx/>
                <a:latin typeface="Tahoma"/>
                <a:ea typeface="Tahoma"/>
                <a:cs typeface="Tahoma"/>
              </a:rPr>
              <a:t>Which objects were never alive?</a:t>
            </a:r>
            <a:endParaRPr kumimoji="0" lang="en-US" sz="2800" b="0" i="0" u="none" strike="noStrike" kern="1200" cap="none" spc="0" normalizeH="0" baseline="0" noProof="0">
              <a:ln>
                <a:noFill/>
              </a:ln>
              <a:solidFill>
                <a:schemeClr val="tx1"/>
              </a:solidFill>
              <a:effectLst/>
              <a:uLnTx/>
              <a:uFillTx/>
              <a:latin typeface="Aptos" panose="02110004020202020204"/>
              <a:ea typeface="Tahoma"/>
              <a:cs typeface="Tahoma"/>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chemeClr val="tx1"/>
                </a:solidFill>
                <a:effectLst/>
                <a:uLnTx/>
                <a:uFillTx/>
                <a:latin typeface="Tahoma"/>
                <a:ea typeface="Tahoma"/>
                <a:cs typeface="Tahoma"/>
              </a:rPr>
              <a:t>Which ones are unclear?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chemeClr val="tx1"/>
                </a:solidFill>
                <a:effectLst/>
                <a:uLnTx/>
                <a:uFillTx/>
                <a:latin typeface="Tahoma"/>
                <a:ea typeface="Tahoma"/>
                <a:cs typeface="Tahoma"/>
              </a:rPr>
              <a:t>Which ones are fossils?</a:t>
            </a:r>
            <a:endParaRPr kumimoji="0" lang="en-US" sz="2800" b="0" i="0" u="none" strike="noStrike" kern="1200" cap="none" spc="0" normalizeH="0" baseline="0" noProof="0">
              <a:ln>
                <a:noFill/>
              </a:ln>
              <a:solidFill>
                <a:schemeClr val="tx1"/>
              </a:solidFill>
              <a:effectLst/>
              <a:uLnTx/>
              <a:uFillTx/>
              <a:latin typeface="Aptos" panose="02110004020202020204"/>
              <a:ea typeface="Tahoma"/>
              <a:cs typeface="Tahoma"/>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chemeClr val="tx1"/>
                </a:solidFill>
                <a:effectLst/>
                <a:uLnTx/>
                <a:uFillTx/>
                <a:latin typeface="Tahoma"/>
                <a:ea typeface="Tahoma"/>
                <a:cs typeface="Tahoma"/>
              </a:rPr>
              <a:t>Which ones could become fossils?</a:t>
            </a:r>
            <a:endParaRPr kumimoji="0" lang="en-US" sz="2800" b="0" i="0" u="none" strike="noStrike" kern="1200" cap="none" spc="0" normalizeH="0" baseline="0" noProof="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31" name="Oval 30">
            <a:extLst>
              <a:ext uri="{FF2B5EF4-FFF2-40B4-BE49-F238E27FC236}">
                <a16:creationId xmlns:a16="http://schemas.microsoft.com/office/drawing/2014/main" id="{C3C0D90E-074A-4F52-9B11-B52BEF4BCB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2624479"/>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Block Arc 32">
            <a:extLst>
              <a:ext uri="{FF2B5EF4-FFF2-40B4-BE49-F238E27FC236}">
                <a16:creationId xmlns:a16="http://schemas.microsoft.com/office/drawing/2014/main" id="{CABBD4C1-E6F8-46F6-8152-A8A97490B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912417" y="1218531"/>
            <a:ext cx="2387600" cy="238760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Freeform: Shape 34">
            <a:extLst>
              <a:ext uri="{FF2B5EF4-FFF2-40B4-BE49-F238E27FC236}">
                <a16:creationId xmlns:a16="http://schemas.microsoft.com/office/drawing/2014/main" id="{83BA5EF5-1FE9-4BF9-83BB-269BCDDF61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0"/>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dirty="0"/>
          </a:p>
        </p:txBody>
      </p:sp>
      <p:cxnSp>
        <p:nvCxnSpPr>
          <p:cNvPr id="37" name="Straight Connector 36">
            <a:extLst>
              <a:ext uri="{FF2B5EF4-FFF2-40B4-BE49-F238E27FC236}">
                <a16:creationId xmlns:a16="http://schemas.microsoft.com/office/drawing/2014/main" id="{4B3BCACB-5880-460B-9606-8C433A9AF99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724638" y="1331572"/>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39" name="Freeform: Shape 38">
            <a:extLst>
              <a:ext uri="{FF2B5EF4-FFF2-40B4-BE49-F238E27FC236}">
                <a16:creationId xmlns:a16="http://schemas.microsoft.com/office/drawing/2014/main" id="{88853921-7BC9-4BDE-ACAB-133C683C8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41" name="Arc 40">
            <a:extLst>
              <a:ext uri="{FF2B5EF4-FFF2-40B4-BE49-F238E27FC236}">
                <a16:creationId xmlns:a16="http://schemas.microsoft.com/office/drawing/2014/main" id="{09192968-3AE7-4470-A61C-97294BB927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92895">
            <a:off x="6086940" y="4145122"/>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3" name="Freeform: Shape 42">
            <a:extLst>
              <a:ext uri="{FF2B5EF4-FFF2-40B4-BE49-F238E27FC236}">
                <a16:creationId xmlns:a16="http://schemas.microsoft.com/office/drawing/2014/main" id="{3AB72E55-43E4-4356-BFE8-E2102CB0B5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4962670"/>
            <a:ext cx="2643352" cy="1895331"/>
          </a:xfrm>
          <a:custGeom>
            <a:avLst/>
            <a:gdLst>
              <a:gd name="connsiteX0" fmla="*/ 1321676 w 2643352"/>
              <a:gd name="connsiteY0" fmla="*/ 0 h 1895331"/>
              <a:gd name="connsiteX1" fmla="*/ 2643352 w 2643352"/>
              <a:gd name="connsiteY1" fmla="*/ 1321676 h 1895331"/>
              <a:gd name="connsiteX2" fmla="*/ 2539488 w 2643352"/>
              <a:gd name="connsiteY2" fmla="*/ 1836132 h 1895331"/>
              <a:gd name="connsiteX3" fmla="*/ 2510970 w 2643352"/>
              <a:gd name="connsiteY3" fmla="*/ 1895331 h 1895331"/>
              <a:gd name="connsiteX4" fmla="*/ 132382 w 2643352"/>
              <a:gd name="connsiteY4" fmla="*/ 1895331 h 1895331"/>
              <a:gd name="connsiteX5" fmla="*/ 103864 w 2643352"/>
              <a:gd name="connsiteY5" fmla="*/ 1836132 h 1895331"/>
              <a:gd name="connsiteX6" fmla="*/ 0 w 2643352"/>
              <a:gd name="connsiteY6" fmla="*/ 1321676 h 1895331"/>
              <a:gd name="connsiteX7" fmla="*/ 1321676 w 2643352"/>
              <a:gd name="connsiteY7" fmla="*/ 0 h 189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3352" h="1895331">
                <a:moveTo>
                  <a:pt x="1321676" y="0"/>
                </a:moveTo>
                <a:cubicBezTo>
                  <a:pt x="2051617" y="0"/>
                  <a:pt x="2643352" y="591735"/>
                  <a:pt x="2643352" y="1321676"/>
                </a:cubicBezTo>
                <a:cubicBezTo>
                  <a:pt x="2643352" y="1504161"/>
                  <a:pt x="2606369" y="1678009"/>
                  <a:pt x="2539488" y="1836132"/>
                </a:cubicBezTo>
                <a:lnTo>
                  <a:pt x="2510970" y="1895331"/>
                </a:lnTo>
                <a:lnTo>
                  <a:pt x="132382" y="1895331"/>
                </a:lnTo>
                <a:lnTo>
                  <a:pt x="103864" y="1836132"/>
                </a:lnTo>
                <a:cubicBezTo>
                  <a:pt x="36984" y="1678009"/>
                  <a:pt x="0" y="1504161"/>
                  <a:pt x="0" y="1321676"/>
                </a:cubicBezTo>
                <a:cubicBezTo>
                  <a:pt x="0" y="591735"/>
                  <a:pt x="591735" y="0"/>
                  <a:pt x="13216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06734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E6E1E-8D0B-F647-4FB7-7088FA31D4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F32BAD-7B3A-9F24-8A7E-481DC26C013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100 million years ago</a:t>
            </a:r>
          </a:p>
        </p:txBody>
      </p:sp>
      <p:pic>
        <p:nvPicPr>
          <p:cNvPr id="5" name="Picture 4" descr="The continents 100 million years ago">
            <a:extLst>
              <a:ext uri="{FF2B5EF4-FFF2-40B4-BE49-F238E27FC236}">
                <a16:creationId xmlns:a16="http://schemas.microsoft.com/office/drawing/2014/main" id="{BC9F9CEF-8E44-B365-085D-115715F7C75C}"/>
              </a:ext>
            </a:extLst>
          </p:cNvPr>
          <p:cNvPicPr>
            <a:picLocks noChangeAspect="1"/>
          </p:cNvPicPr>
          <p:nvPr/>
        </p:nvPicPr>
        <p:blipFill>
          <a:blip r:embed="rId2"/>
          <a:stretch>
            <a:fillRect/>
          </a:stretch>
        </p:blipFill>
        <p:spPr>
          <a:xfrm>
            <a:off x="232544" y="212922"/>
            <a:ext cx="11726912" cy="5801535"/>
          </a:xfrm>
          <a:prstGeom prst="rect">
            <a:avLst/>
          </a:prstGeom>
        </p:spPr>
      </p:pic>
      <p:sp>
        <p:nvSpPr>
          <p:cNvPr id="13" name="TextBox 5">
            <a:extLst>
              <a:ext uri="{FF2B5EF4-FFF2-40B4-BE49-F238E27FC236}">
                <a16:creationId xmlns:a16="http://schemas.microsoft.com/office/drawing/2014/main" id="{06BF7685-281E-41B6-672A-C48630020F04}"/>
              </a:ext>
            </a:extLst>
          </p:cNvPr>
          <p:cNvSpPr txBox="1"/>
          <p:nvPr/>
        </p:nvSpPr>
        <p:spPr>
          <a:xfrm>
            <a:off x="5521913" y="30888"/>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a:t>
            </a:r>
            <a:r>
              <a:rPr lang="en-US" sz="1200" dirty="0">
                <a:solidFill>
                  <a:schemeClr val="bg1"/>
                </a:solidFill>
              </a:rPr>
              <a:t>CC BY. Source: YouTube video https://www.youtube.com/watch?v=UevnAq1MTVA</a:t>
            </a:r>
          </a:p>
          <a:p>
            <a:pPr algn="ctr"/>
            <a:endParaRPr lang="en-US" sz="1200" i="1"/>
          </a:p>
        </p:txBody>
      </p:sp>
      <p:sp>
        <p:nvSpPr>
          <p:cNvPr id="3" name="TextBox 2">
            <a:extLst>
              <a:ext uri="{FF2B5EF4-FFF2-40B4-BE49-F238E27FC236}">
                <a16:creationId xmlns:a16="http://schemas.microsoft.com/office/drawing/2014/main" id="{F3785328-4C00-BDCE-E070-F990A6A1A13B}"/>
              </a:ext>
            </a:extLst>
          </p:cNvPr>
          <p:cNvSpPr txBox="1"/>
          <p:nvPr/>
        </p:nvSpPr>
        <p:spPr>
          <a:xfrm>
            <a:off x="444580" y="444493"/>
            <a:ext cx="2958216" cy="46166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100 million years ago</a:t>
            </a:r>
          </a:p>
        </p:txBody>
      </p:sp>
      <p:sp>
        <p:nvSpPr>
          <p:cNvPr id="4" name="Star: 5 Points 3" descr="Star highlighting Michigan's location in the map">
            <a:extLst>
              <a:ext uri="{FF2B5EF4-FFF2-40B4-BE49-F238E27FC236}">
                <a16:creationId xmlns:a16="http://schemas.microsoft.com/office/drawing/2014/main" id="{47AF9F12-1847-3D0F-5C72-53DC55058104}"/>
              </a:ext>
            </a:extLst>
          </p:cNvPr>
          <p:cNvSpPr/>
          <p:nvPr/>
        </p:nvSpPr>
        <p:spPr>
          <a:xfrm>
            <a:off x="4560426" y="1635026"/>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descr="Equator line">
            <a:extLst>
              <a:ext uri="{FF2B5EF4-FFF2-40B4-BE49-F238E27FC236}">
                <a16:creationId xmlns:a16="http://schemas.microsoft.com/office/drawing/2014/main" id="{1A1940F2-59AD-EF27-85F4-FD9408EBF8B9}"/>
              </a:ext>
            </a:extLst>
          </p:cNvPr>
          <p:cNvCxnSpPr>
            <a:cxnSpLocks/>
          </p:cNvCxnSpPr>
          <p:nvPr/>
        </p:nvCxnSpPr>
        <p:spPr>
          <a:xfrm>
            <a:off x="256360" y="3139157"/>
            <a:ext cx="11736438" cy="6076"/>
          </a:xfrm>
          <a:prstGeom prst="line">
            <a:avLst/>
          </a:prstGeom>
          <a:ln w="57150">
            <a:solidFill>
              <a:schemeClr val="accent5">
                <a:lumMod val="60000"/>
                <a:lumOff val="40000"/>
              </a:schemeClr>
            </a:solidFill>
          </a:ln>
        </p:spPr>
        <p:style>
          <a:lnRef idx="3">
            <a:schemeClr val="accent5"/>
          </a:lnRef>
          <a:fillRef idx="0">
            <a:schemeClr val="accent5"/>
          </a:fillRef>
          <a:effectRef idx="2">
            <a:schemeClr val="accent5"/>
          </a:effectRef>
          <a:fontRef idx="minor">
            <a:schemeClr val="tx1"/>
          </a:fontRef>
        </p:style>
      </p:cxnSp>
      <p:sp>
        <p:nvSpPr>
          <p:cNvPr id="9" name="TextBox 8">
            <a:extLst>
              <a:ext uri="{FF2B5EF4-FFF2-40B4-BE49-F238E27FC236}">
                <a16:creationId xmlns:a16="http://schemas.microsoft.com/office/drawing/2014/main" id="{CB350244-493B-F7F2-C1CC-20618CB3041A}"/>
              </a:ext>
            </a:extLst>
          </p:cNvPr>
          <p:cNvSpPr txBox="1"/>
          <p:nvPr/>
        </p:nvSpPr>
        <p:spPr>
          <a:xfrm>
            <a:off x="448981" y="2701217"/>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cxnSp>
        <p:nvCxnSpPr>
          <p:cNvPr id="8" name="Straight Connector 7" descr="Michigan's latitude (35 degrees north)">
            <a:extLst>
              <a:ext uri="{FF2B5EF4-FFF2-40B4-BE49-F238E27FC236}">
                <a16:creationId xmlns:a16="http://schemas.microsoft.com/office/drawing/2014/main" id="{AC50A597-495E-D3A7-36C8-5E36965CDAFB}"/>
              </a:ext>
            </a:extLst>
          </p:cNvPr>
          <p:cNvCxnSpPr>
            <a:cxnSpLocks/>
          </p:cNvCxnSpPr>
          <p:nvPr/>
        </p:nvCxnSpPr>
        <p:spPr>
          <a:xfrm>
            <a:off x="286872" y="1886152"/>
            <a:ext cx="11618255"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AA55996D-BB5E-F427-7480-261E8B9467EE}"/>
              </a:ext>
            </a:extLst>
          </p:cNvPr>
          <p:cNvSpPr txBox="1"/>
          <p:nvPr/>
        </p:nvSpPr>
        <p:spPr>
          <a:xfrm>
            <a:off x="448981" y="1436350"/>
            <a:ext cx="1527858" cy="461665"/>
          </a:xfrm>
          <a:prstGeom prst="rect">
            <a:avLst/>
          </a:prstGeom>
          <a:noFill/>
        </p:spPr>
        <p:txBody>
          <a:bodyPr wrap="square" rtlCol="0">
            <a:spAutoFit/>
          </a:bodyPr>
          <a:lstStyle/>
          <a:p>
            <a:r>
              <a:rPr lang="en-US" sz="2400" b="1">
                <a:solidFill>
                  <a:schemeClr val="accent6">
                    <a:lumMod val="40000"/>
                    <a:lumOff val="60000"/>
                  </a:schemeClr>
                </a:solidFill>
              </a:rPr>
              <a:t>35°North</a:t>
            </a:r>
          </a:p>
        </p:txBody>
      </p:sp>
      <p:sp>
        <p:nvSpPr>
          <p:cNvPr id="12" name="TextBox 11">
            <a:extLst>
              <a:ext uri="{FF2B5EF4-FFF2-40B4-BE49-F238E27FC236}">
                <a16:creationId xmlns:a16="http://schemas.microsoft.com/office/drawing/2014/main" id="{1A1FB40F-59B4-9E74-5276-6F239F05818D}"/>
              </a:ext>
            </a:extLst>
          </p:cNvPr>
          <p:cNvSpPr txBox="1"/>
          <p:nvPr/>
        </p:nvSpPr>
        <p:spPr>
          <a:xfrm>
            <a:off x="2939970" y="5998678"/>
            <a:ext cx="9005196" cy="830997"/>
          </a:xfrm>
          <a:prstGeom prst="rect">
            <a:avLst/>
          </a:prstGeom>
          <a:noFill/>
        </p:spPr>
        <p:txBody>
          <a:bodyPr wrap="square" lIns="91440" tIns="45720" rIns="91440" bIns="45720" rtlCol="0" anchor="t">
            <a:spAutoFit/>
          </a:bodyPr>
          <a:lstStyle/>
          <a:p>
            <a:r>
              <a:rPr lang="en-US" sz="2400" b="1">
                <a:solidFill>
                  <a:srgbClr val="0070C0"/>
                </a:solidFill>
              </a:rPr>
              <a:t>The sea level was very high on Earth. Michigan </a:t>
            </a:r>
            <a:r>
              <a:rPr lang="en-US" sz="2400" b="1" dirty="0">
                <a:solidFill>
                  <a:srgbClr val="0070C0"/>
                </a:solidFill>
              </a:rPr>
              <a:t>was a land in a subtropical zone (like the Gulf of Mexico</a:t>
            </a:r>
            <a:r>
              <a:rPr lang="en-US" sz="2400" b="1">
                <a:solidFill>
                  <a:srgbClr val="0070C0"/>
                </a:solidFill>
              </a:rPr>
              <a:t>). </a:t>
            </a:r>
            <a:endParaRPr lang="en-US" sz="2400" b="1" dirty="0">
              <a:solidFill>
                <a:srgbClr val="0070C0"/>
              </a:solidFill>
            </a:endParaRPr>
          </a:p>
        </p:txBody>
      </p:sp>
      <p:pic>
        <p:nvPicPr>
          <p:cNvPr id="11" name="Picture 2" descr="Corekids logo">
            <a:extLst>
              <a:ext uri="{FF2B5EF4-FFF2-40B4-BE49-F238E27FC236}">
                <a16:creationId xmlns:a16="http://schemas.microsoft.com/office/drawing/2014/main" id="{10794D26-96BA-455E-0D3F-2E130A6A70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969204"/>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2732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90C84-0051-C4D2-699C-040BBAEBC4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2925E3-DD19-8D2B-8CC8-40AEF191D28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200 million years ago</a:t>
            </a:r>
          </a:p>
        </p:txBody>
      </p:sp>
      <p:pic>
        <p:nvPicPr>
          <p:cNvPr id="3" name="Picture 2" descr="The continents 200 million years ago">
            <a:extLst>
              <a:ext uri="{FF2B5EF4-FFF2-40B4-BE49-F238E27FC236}">
                <a16:creationId xmlns:a16="http://schemas.microsoft.com/office/drawing/2014/main" id="{78B66737-A243-C3BA-B8E7-D4D6BF6F89C5}"/>
              </a:ext>
            </a:extLst>
          </p:cNvPr>
          <p:cNvPicPr>
            <a:picLocks noChangeAspect="1"/>
          </p:cNvPicPr>
          <p:nvPr/>
        </p:nvPicPr>
        <p:blipFill>
          <a:blip r:embed="rId2"/>
          <a:stretch>
            <a:fillRect/>
          </a:stretch>
        </p:blipFill>
        <p:spPr>
          <a:xfrm>
            <a:off x="246833" y="532996"/>
            <a:ext cx="11698333" cy="5792008"/>
          </a:xfrm>
          <a:prstGeom prst="rect">
            <a:avLst/>
          </a:prstGeom>
        </p:spPr>
      </p:pic>
      <p:sp>
        <p:nvSpPr>
          <p:cNvPr id="5" name="TextBox 5">
            <a:extLst>
              <a:ext uri="{FF2B5EF4-FFF2-40B4-BE49-F238E27FC236}">
                <a16:creationId xmlns:a16="http://schemas.microsoft.com/office/drawing/2014/main" id="{D81BD7E0-2638-3842-4E96-44A0F56F89B3}"/>
              </a:ext>
            </a:extLst>
          </p:cNvPr>
          <p:cNvSpPr txBox="1"/>
          <p:nvPr/>
        </p:nvSpPr>
        <p:spPr>
          <a:xfrm>
            <a:off x="5521913" y="-4831"/>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CC BY. Source: YouTube video https://www.youtube.com/watch?v=UevnAq1MTVA</a:t>
            </a:r>
          </a:p>
          <a:p>
            <a:pPr algn="ctr"/>
            <a:endParaRPr lang="en-US" sz="1200" i="1"/>
          </a:p>
        </p:txBody>
      </p:sp>
      <p:sp>
        <p:nvSpPr>
          <p:cNvPr id="6" name="TextBox 5">
            <a:extLst>
              <a:ext uri="{FF2B5EF4-FFF2-40B4-BE49-F238E27FC236}">
                <a16:creationId xmlns:a16="http://schemas.microsoft.com/office/drawing/2014/main" id="{9BA009DE-4F05-9C23-54F8-3A532F4D5A54}"/>
              </a:ext>
            </a:extLst>
          </p:cNvPr>
          <p:cNvSpPr txBox="1"/>
          <p:nvPr/>
        </p:nvSpPr>
        <p:spPr>
          <a:xfrm>
            <a:off x="444580" y="819806"/>
            <a:ext cx="2958216" cy="46166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200 million years ago</a:t>
            </a:r>
          </a:p>
        </p:txBody>
      </p:sp>
      <p:sp>
        <p:nvSpPr>
          <p:cNvPr id="4" name="Star: 5 Points 3" descr="Star highlighting Michigan's location in the map">
            <a:extLst>
              <a:ext uri="{FF2B5EF4-FFF2-40B4-BE49-F238E27FC236}">
                <a16:creationId xmlns:a16="http://schemas.microsoft.com/office/drawing/2014/main" id="{64653249-2D1F-A8C3-BCDF-E85EFF5B0B94}"/>
              </a:ext>
            </a:extLst>
          </p:cNvPr>
          <p:cNvSpPr/>
          <p:nvPr/>
        </p:nvSpPr>
        <p:spPr>
          <a:xfrm>
            <a:off x="5023413" y="2496617"/>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descr="Equator line">
            <a:extLst>
              <a:ext uri="{FF2B5EF4-FFF2-40B4-BE49-F238E27FC236}">
                <a16:creationId xmlns:a16="http://schemas.microsoft.com/office/drawing/2014/main" id="{928C870D-4C1C-0F70-B856-FBC4C8D33FB6}"/>
              </a:ext>
            </a:extLst>
          </p:cNvPr>
          <p:cNvCxnSpPr>
            <a:cxnSpLocks/>
          </p:cNvCxnSpPr>
          <p:nvPr/>
        </p:nvCxnSpPr>
        <p:spPr>
          <a:xfrm>
            <a:off x="256360" y="3454467"/>
            <a:ext cx="11736438" cy="6076"/>
          </a:xfrm>
          <a:prstGeom prst="line">
            <a:avLst/>
          </a:prstGeom>
          <a:ln w="57150">
            <a:solidFill>
              <a:schemeClr val="accent5">
                <a:lumMod val="60000"/>
                <a:lumOff val="40000"/>
              </a:schemeClr>
            </a:solidFill>
          </a:ln>
        </p:spPr>
        <p:style>
          <a:lnRef idx="3">
            <a:schemeClr val="accent5"/>
          </a:lnRef>
          <a:fillRef idx="0">
            <a:schemeClr val="accent5"/>
          </a:fillRef>
          <a:effectRef idx="2">
            <a:schemeClr val="accent5"/>
          </a:effectRef>
          <a:fontRef idx="minor">
            <a:schemeClr val="tx1"/>
          </a:fontRef>
        </p:style>
      </p:cxnSp>
      <p:sp>
        <p:nvSpPr>
          <p:cNvPr id="9" name="TextBox 8">
            <a:extLst>
              <a:ext uri="{FF2B5EF4-FFF2-40B4-BE49-F238E27FC236}">
                <a16:creationId xmlns:a16="http://schemas.microsoft.com/office/drawing/2014/main" id="{8323E473-E5FA-F7F2-CCE3-BFBB1216934C}"/>
              </a:ext>
            </a:extLst>
          </p:cNvPr>
          <p:cNvSpPr txBox="1"/>
          <p:nvPr/>
        </p:nvSpPr>
        <p:spPr>
          <a:xfrm>
            <a:off x="448981" y="3016527"/>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cxnSp>
        <p:nvCxnSpPr>
          <p:cNvPr id="8" name="Straight Connector 7" descr="Michigan's latitude (25 degrees north)">
            <a:extLst>
              <a:ext uri="{FF2B5EF4-FFF2-40B4-BE49-F238E27FC236}">
                <a16:creationId xmlns:a16="http://schemas.microsoft.com/office/drawing/2014/main" id="{40FEF423-3696-A907-0E05-3E342B8568A3}"/>
              </a:ext>
            </a:extLst>
          </p:cNvPr>
          <p:cNvCxnSpPr>
            <a:cxnSpLocks/>
          </p:cNvCxnSpPr>
          <p:nvPr/>
        </p:nvCxnSpPr>
        <p:spPr>
          <a:xfrm>
            <a:off x="326911" y="2664450"/>
            <a:ext cx="11618255"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A5B90B9C-9318-68A1-976A-E8CC2ECCF121}"/>
              </a:ext>
            </a:extLst>
          </p:cNvPr>
          <p:cNvSpPr txBox="1"/>
          <p:nvPr/>
        </p:nvSpPr>
        <p:spPr>
          <a:xfrm>
            <a:off x="773072" y="2252698"/>
            <a:ext cx="1527858" cy="461665"/>
          </a:xfrm>
          <a:prstGeom prst="rect">
            <a:avLst/>
          </a:prstGeom>
          <a:noFill/>
        </p:spPr>
        <p:txBody>
          <a:bodyPr wrap="square" rtlCol="0">
            <a:spAutoFit/>
          </a:bodyPr>
          <a:lstStyle/>
          <a:p>
            <a:r>
              <a:rPr lang="en-US" sz="2400" b="1">
                <a:solidFill>
                  <a:schemeClr val="accent6">
                    <a:lumMod val="40000"/>
                    <a:lumOff val="60000"/>
                  </a:schemeClr>
                </a:solidFill>
              </a:rPr>
              <a:t>25°North</a:t>
            </a:r>
          </a:p>
        </p:txBody>
      </p:sp>
      <p:sp>
        <p:nvSpPr>
          <p:cNvPr id="12" name="TextBox 11">
            <a:extLst>
              <a:ext uri="{FF2B5EF4-FFF2-40B4-BE49-F238E27FC236}">
                <a16:creationId xmlns:a16="http://schemas.microsoft.com/office/drawing/2014/main" id="{EF1419B5-720D-D36E-FA05-2D313CB3DC1B}"/>
              </a:ext>
            </a:extLst>
          </p:cNvPr>
          <p:cNvSpPr txBox="1"/>
          <p:nvPr/>
        </p:nvSpPr>
        <p:spPr>
          <a:xfrm>
            <a:off x="1785731" y="6310816"/>
            <a:ext cx="10507874" cy="461665"/>
          </a:xfrm>
          <a:prstGeom prst="rect">
            <a:avLst/>
          </a:prstGeom>
          <a:noFill/>
        </p:spPr>
        <p:txBody>
          <a:bodyPr wrap="square" lIns="91440" tIns="45720" rIns="91440" bIns="45720" rtlCol="0" anchor="t">
            <a:spAutoFit/>
          </a:bodyPr>
          <a:lstStyle/>
          <a:p>
            <a:r>
              <a:rPr lang="en-US" sz="2400" b="1" dirty="0">
                <a:solidFill>
                  <a:srgbClr val="0070C0"/>
                </a:solidFill>
              </a:rPr>
              <a:t>Michigan was part of supercontinent (Pangea), with arid (</a:t>
            </a:r>
            <a:r>
              <a:rPr lang="en-US" sz="2400" b="1">
                <a:solidFill>
                  <a:srgbClr val="0070C0"/>
                </a:solidFill>
              </a:rPr>
              <a:t>dry) environments</a:t>
            </a:r>
            <a:endParaRPr lang="en-US" sz="2400" b="1" dirty="0">
              <a:solidFill>
                <a:srgbClr val="0070C0"/>
              </a:solidFill>
            </a:endParaRPr>
          </a:p>
        </p:txBody>
      </p:sp>
      <p:pic>
        <p:nvPicPr>
          <p:cNvPr id="11" name="Picture 2" descr="Corekids logo">
            <a:extLst>
              <a:ext uri="{FF2B5EF4-FFF2-40B4-BE49-F238E27FC236}">
                <a16:creationId xmlns:a16="http://schemas.microsoft.com/office/drawing/2014/main" id="{8CCD370E-AED1-F3DD-3986-A888979FF6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6092468"/>
            <a:ext cx="1792828" cy="765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0564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16CE1-EC65-DB19-3A55-0C5DC77BB7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70CC9D-F184-1432-4A05-3A77B8BEBA5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300 million years ago</a:t>
            </a:r>
          </a:p>
        </p:txBody>
      </p:sp>
      <p:pic>
        <p:nvPicPr>
          <p:cNvPr id="3" name="Picture 2" descr="The continents 300 million years ago">
            <a:extLst>
              <a:ext uri="{FF2B5EF4-FFF2-40B4-BE49-F238E27FC236}">
                <a16:creationId xmlns:a16="http://schemas.microsoft.com/office/drawing/2014/main" id="{496A1F67-10E5-B964-DAEC-7ADF35829CE9}"/>
              </a:ext>
            </a:extLst>
          </p:cNvPr>
          <p:cNvPicPr>
            <a:picLocks noChangeAspect="1"/>
          </p:cNvPicPr>
          <p:nvPr/>
        </p:nvPicPr>
        <p:blipFill>
          <a:blip r:embed="rId2"/>
          <a:stretch>
            <a:fillRect/>
          </a:stretch>
        </p:blipFill>
        <p:spPr>
          <a:xfrm>
            <a:off x="275333" y="221124"/>
            <a:ext cx="11688806" cy="5782482"/>
          </a:xfrm>
          <a:prstGeom prst="rect">
            <a:avLst/>
          </a:prstGeom>
        </p:spPr>
      </p:pic>
      <p:sp>
        <p:nvSpPr>
          <p:cNvPr id="5" name="TextBox 5">
            <a:extLst>
              <a:ext uri="{FF2B5EF4-FFF2-40B4-BE49-F238E27FC236}">
                <a16:creationId xmlns:a16="http://schemas.microsoft.com/office/drawing/2014/main" id="{BEC60232-EB77-88C9-A191-398853ED3B08}"/>
              </a:ext>
            </a:extLst>
          </p:cNvPr>
          <p:cNvSpPr txBox="1"/>
          <p:nvPr/>
        </p:nvSpPr>
        <p:spPr>
          <a:xfrm>
            <a:off x="5521913" y="54700"/>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a:t>
            </a:r>
            <a:r>
              <a:rPr lang="en-US" sz="1200" dirty="0">
                <a:solidFill>
                  <a:schemeClr val="bg1"/>
                </a:solidFill>
              </a:rPr>
              <a:t>CC BY. Source: YouTube video https://www.youtube.com/watch?v=UevnAq1MTVA</a:t>
            </a:r>
          </a:p>
          <a:p>
            <a:pPr algn="ctr"/>
            <a:endParaRPr lang="en-US" sz="1200" i="1"/>
          </a:p>
        </p:txBody>
      </p:sp>
      <p:sp>
        <p:nvSpPr>
          <p:cNvPr id="6" name="TextBox 5">
            <a:extLst>
              <a:ext uri="{FF2B5EF4-FFF2-40B4-BE49-F238E27FC236}">
                <a16:creationId xmlns:a16="http://schemas.microsoft.com/office/drawing/2014/main" id="{B67A525A-EC50-5927-6138-B0F17716AD41}"/>
              </a:ext>
            </a:extLst>
          </p:cNvPr>
          <p:cNvSpPr txBox="1"/>
          <p:nvPr/>
        </p:nvSpPr>
        <p:spPr>
          <a:xfrm>
            <a:off x="490073" y="467239"/>
            <a:ext cx="2958216" cy="46166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300 million years ago</a:t>
            </a:r>
          </a:p>
        </p:txBody>
      </p:sp>
      <p:sp>
        <p:nvSpPr>
          <p:cNvPr id="4" name="Star: 5 Points 3" descr="Star highlighting Michigan's location in the map">
            <a:extLst>
              <a:ext uri="{FF2B5EF4-FFF2-40B4-BE49-F238E27FC236}">
                <a16:creationId xmlns:a16="http://schemas.microsoft.com/office/drawing/2014/main" id="{D2C57C8C-097D-8A46-FD97-41D071BF1461}"/>
              </a:ext>
            </a:extLst>
          </p:cNvPr>
          <p:cNvSpPr/>
          <p:nvPr/>
        </p:nvSpPr>
        <p:spPr>
          <a:xfrm>
            <a:off x="5342514" y="2939532"/>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descr="Equator line">
            <a:extLst>
              <a:ext uri="{FF2B5EF4-FFF2-40B4-BE49-F238E27FC236}">
                <a16:creationId xmlns:a16="http://schemas.microsoft.com/office/drawing/2014/main" id="{F894A450-652B-DBF7-4967-3E5AAB2D2444}"/>
              </a:ext>
            </a:extLst>
          </p:cNvPr>
          <p:cNvCxnSpPr>
            <a:cxnSpLocks/>
          </p:cNvCxnSpPr>
          <p:nvPr/>
        </p:nvCxnSpPr>
        <p:spPr>
          <a:xfrm>
            <a:off x="280545" y="3117292"/>
            <a:ext cx="11736438" cy="6076"/>
          </a:xfrm>
          <a:prstGeom prst="line">
            <a:avLst/>
          </a:prstGeom>
          <a:ln w="57150"/>
        </p:spPr>
        <p:style>
          <a:lnRef idx="3">
            <a:schemeClr val="accent5"/>
          </a:lnRef>
          <a:fillRef idx="0">
            <a:schemeClr val="accent5"/>
          </a:fillRef>
          <a:effectRef idx="2">
            <a:schemeClr val="accent5"/>
          </a:effectRef>
          <a:fontRef idx="minor">
            <a:schemeClr val="tx1"/>
          </a:fontRef>
        </p:style>
      </p:cxnSp>
      <p:sp>
        <p:nvSpPr>
          <p:cNvPr id="9" name="TextBox 8">
            <a:extLst>
              <a:ext uri="{FF2B5EF4-FFF2-40B4-BE49-F238E27FC236}">
                <a16:creationId xmlns:a16="http://schemas.microsoft.com/office/drawing/2014/main" id="{9F457308-9E68-8879-FE2B-876A0D680D70}"/>
              </a:ext>
            </a:extLst>
          </p:cNvPr>
          <p:cNvSpPr txBox="1"/>
          <p:nvPr/>
        </p:nvSpPr>
        <p:spPr>
          <a:xfrm>
            <a:off x="491338" y="2973152"/>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cxnSp>
        <p:nvCxnSpPr>
          <p:cNvPr id="8" name="Straight Connector 7" descr="Michigan's latitude (in the equator)">
            <a:extLst>
              <a:ext uri="{FF2B5EF4-FFF2-40B4-BE49-F238E27FC236}">
                <a16:creationId xmlns:a16="http://schemas.microsoft.com/office/drawing/2014/main" id="{D32F0E92-F804-5FDF-306A-200CB3742355}"/>
              </a:ext>
            </a:extLst>
          </p:cNvPr>
          <p:cNvCxnSpPr>
            <a:cxnSpLocks/>
          </p:cNvCxnSpPr>
          <p:nvPr/>
        </p:nvCxnSpPr>
        <p:spPr>
          <a:xfrm>
            <a:off x="309453" y="3105288"/>
            <a:ext cx="11618255"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E96D9CA6-ABC1-0645-53A8-BCF594F2C191}"/>
              </a:ext>
            </a:extLst>
          </p:cNvPr>
          <p:cNvSpPr txBox="1"/>
          <p:nvPr/>
        </p:nvSpPr>
        <p:spPr>
          <a:xfrm>
            <a:off x="669074" y="2653069"/>
            <a:ext cx="1527858" cy="461665"/>
          </a:xfrm>
          <a:prstGeom prst="rect">
            <a:avLst/>
          </a:prstGeom>
          <a:noFill/>
        </p:spPr>
        <p:txBody>
          <a:bodyPr wrap="square" rtlCol="0">
            <a:spAutoFit/>
          </a:bodyPr>
          <a:lstStyle/>
          <a:p>
            <a:r>
              <a:rPr lang="en-US" sz="2400" b="1">
                <a:solidFill>
                  <a:schemeClr val="accent6">
                    <a:lumMod val="40000"/>
                    <a:lumOff val="60000"/>
                  </a:schemeClr>
                </a:solidFill>
              </a:rPr>
              <a:t>0°</a:t>
            </a:r>
          </a:p>
        </p:txBody>
      </p:sp>
      <p:sp>
        <p:nvSpPr>
          <p:cNvPr id="12" name="TextBox 11">
            <a:extLst>
              <a:ext uri="{FF2B5EF4-FFF2-40B4-BE49-F238E27FC236}">
                <a16:creationId xmlns:a16="http://schemas.microsoft.com/office/drawing/2014/main" id="{3018A7C0-2F2F-C07E-4CF1-1C3C46374D8D}"/>
              </a:ext>
            </a:extLst>
          </p:cNvPr>
          <p:cNvSpPr txBox="1"/>
          <p:nvPr/>
        </p:nvSpPr>
        <p:spPr>
          <a:xfrm>
            <a:off x="2381925" y="5972303"/>
            <a:ext cx="9829875" cy="830997"/>
          </a:xfrm>
          <a:prstGeom prst="rect">
            <a:avLst/>
          </a:prstGeom>
          <a:noFill/>
        </p:spPr>
        <p:txBody>
          <a:bodyPr wrap="square" lIns="91440" tIns="45720" rIns="91440" bIns="45720" rtlCol="0" anchor="t">
            <a:spAutoFit/>
          </a:bodyPr>
          <a:lstStyle/>
          <a:p>
            <a:r>
              <a:rPr lang="en-US" sz="2400" b="1" dirty="0">
                <a:solidFill>
                  <a:srgbClr val="0070C0"/>
                </a:solidFill>
              </a:rPr>
              <a:t>Michigan was very close to the equator, with a tropical climate, and developed swamps and very shallow seas with lots of evaporation</a:t>
            </a:r>
          </a:p>
        </p:txBody>
      </p:sp>
      <p:pic>
        <p:nvPicPr>
          <p:cNvPr id="11" name="Picture 2" descr="Corekids logo">
            <a:extLst>
              <a:ext uri="{FF2B5EF4-FFF2-40B4-BE49-F238E27FC236}">
                <a16:creationId xmlns:a16="http://schemas.microsoft.com/office/drawing/2014/main" id="{E0477A2C-6C52-613A-B2C9-3D2D695863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515" y="5983829"/>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93477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2CCC2-2B42-85B2-65EA-A4441A426D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41A6B3-AC69-730D-5014-130353310040}"/>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400 million years ago</a:t>
            </a:r>
            <a:endParaRPr lang="en-US"/>
          </a:p>
        </p:txBody>
      </p:sp>
      <p:pic>
        <p:nvPicPr>
          <p:cNvPr id="3" name="Picture 2" descr="The continents 400 million years ago">
            <a:extLst>
              <a:ext uri="{FF2B5EF4-FFF2-40B4-BE49-F238E27FC236}">
                <a16:creationId xmlns:a16="http://schemas.microsoft.com/office/drawing/2014/main" id="{CE422222-4FEF-58D8-D5BB-F214D32FDE02}"/>
              </a:ext>
            </a:extLst>
          </p:cNvPr>
          <p:cNvPicPr>
            <a:picLocks noChangeAspect="1"/>
          </p:cNvPicPr>
          <p:nvPr/>
        </p:nvPicPr>
        <p:blipFill>
          <a:blip r:embed="rId2"/>
          <a:stretch>
            <a:fillRect/>
          </a:stretch>
        </p:blipFill>
        <p:spPr>
          <a:xfrm>
            <a:off x="237307" y="523469"/>
            <a:ext cx="11717385" cy="5811061"/>
          </a:xfrm>
          <a:prstGeom prst="rect">
            <a:avLst/>
          </a:prstGeom>
        </p:spPr>
      </p:pic>
      <p:sp>
        <p:nvSpPr>
          <p:cNvPr id="5" name="TextBox 5">
            <a:extLst>
              <a:ext uri="{FF2B5EF4-FFF2-40B4-BE49-F238E27FC236}">
                <a16:creationId xmlns:a16="http://schemas.microsoft.com/office/drawing/2014/main" id="{4C297CAB-E5B2-607E-C6C7-1E8C32AFE257}"/>
              </a:ext>
            </a:extLst>
          </p:cNvPr>
          <p:cNvSpPr txBox="1"/>
          <p:nvPr/>
        </p:nvSpPr>
        <p:spPr>
          <a:xfrm>
            <a:off x="5521913" y="-4831"/>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CC BY. Source: YouTube video https://www.youtube.com/watch?v=UevnAq1MTVA</a:t>
            </a:r>
          </a:p>
          <a:p>
            <a:pPr algn="ctr"/>
            <a:endParaRPr lang="en-US" sz="1200" i="1"/>
          </a:p>
        </p:txBody>
      </p:sp>
      <p:sp>
        <p:nvSpPr>
          <p:cNvPr id="6" name="TextBox 5">
            <a:extLst>
              <a:ext uri="{FF2B5EF4-FFF2-40B4-BE49-F238E27FC236}">
                <a16:creationId xmlns:a16="http://schemas.microsoft.com/office/drawing/2014/main" id="{A3CE434D-E2D7-4CA9-1A51-08199275D183}"/>
              </a:ext>
            </a:extLst>
          </p:cNvPr>
          <p:cNvSpPr txBox="1"/>
          <p:nvPr/>
        </p:nvSpPr>
        <p:spPr>
          <a:xfrm>
            <a:off x="444580" y="819806"/>
            <a:ext cx="2958216" cy="46166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400 million years ago</a:t>
            </a:r>
          </a:p>
        </p:txBody>
      </p:sp>
      <p:sp>
        <p:nvSpPr>
          <p:cNvPr id="4" name="Star: 5 Points 3" descr="Star highlighting Michigan's location on the map">
            <a:extLst>
              <a:ext uri="{FF2B5EF4-FFF2-40B4-BE49-F238E27FC236}">
                <a16:creationId xmlns:a16="http://schemas.microsoft.com/office/drawing/2014/main" id="{C6F07C62-003E-CE9A-94CA-642CB3C0F700}"/>
              </a:ext>
            </a:extLst>
          </p:cNvPr>
          <p:cNvSpPr/>
          <p:nvPr/>
        </p:nvSpPr>
        <p:spPr>
          <a:xfrm>
            <a:off x="4988690" y="4561870"/>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descr="Equator line">
            <a:extLst>
              <a:ext uri="{FF2B5EF4-FFF2-40B4-BE49-F238E27FC236}">
                <a16:creationId xmlns:a16="http://schemas.microsoft.com/office/drawing/2014/main" id="{F49C4BE7-F292-F8EA-C270-43DF0BDF6784}"/>
              </a:ext>
            </a:extLst>
          </p:cNvPr>
          <p:cNvCxnSpPr>
            <a:cxnSpLocks/>
          </p:cNvCxnSpPr>
          <p:nvPr/>
        </p:nvCxnSpPr>
        <p:spPr>
          <a:xfrm>
            <a:off x="256360" y="3454467"/>
            <a:ext cx="11736438" cy="6076"/>
          </a:xfrm>
          <a:prstGeom prst="line">
            <a:avLst/>
          </a:prstGeom>
          <a:ln w="57150">
            <a:solidFill>
              <a:schemeClr val="accent5">
                <a:lumMod val="60000"/>
                <a:lumOff val="40000"/>
              </a:schemeClr>
            </a:solidFill>
          </a:ln>
        </p:spPr>
        <p:style>
          <a:lnRef idx="3">
            <a:schemeClr val="accent5"/>
          </a:lnRef>
          <a:fillRef idx="0">
            <a:schemeClr val="accent5"/>
          </a:fillRef>
          <a:effectRef idx="2">
            <a:schemeClr val="accent5"/>
          </a:effectRef>
          <a:fontRef idx="minor">
            <a:schemeClr val="tx1"/>
          </a:fontRef>
        </p:style>
      </p:cxnSp>
      <p:sp>
        <p:nvSpPr>
          <p:cNvPr id="9" name="TextBox 8">
            <a:extLst>
              <a:ext uri="{FF2B5EF4-FFF2-40B4-BE49-F238E27FC236}">
                <a16:creationId xmlns:a16="http://schemas.microsoft.com/office/drawing/2014/main" id="{B7E648C0-0E58-9CF9-4C91-2BD0CA7D7C76}"/>
              </a:ext>
            </a:extLst>
          </p:cNvPr>
          <p:cNvSpPr txBox="1"/>
          <p:nvPr/>
        </p:nvSpPr>
        <p:spPr>
          <a:xfrm>
            <a:off x="448981" y="3016527"/>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cxnSp>
        <p:nvCxnSpPr>
          <p:cNvPr id="8" name="Straight Connector 7" descr="Michigan's latitude (45 degrees south)">
            <a:extLst>
              <a:ext uri="{FF2B5EF4-FFF2-40B4-BE49-F238E27FC236}">
                <a16:creationId xmlns:a16="http://schemas.microsoft.com/office/drawing/2014/main" id="{2046EBAC-AB1B-8883-FA91-773A79C86B4C}"/>
              </a:ext>
            </a:extLst>
          </p:cNvPr>
          <p:cNvCxnSpPr>
            <a:cxnSpLocks/>
          </p:cNvCxnSpPr>
          <p:nvPr/>
        </p:nvCxnSpPr>
        <p:spPr>
          <a:xfrm>
            <a:off x="315451" y="4755124"/>
            <a:ext cx="11618255"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8F9A2862-F5B7-90AE-41DF-26A0DDED011B}"/>
              </a:ext>
            </a:extLst>
          </p:cNvPr>
          <p:cNvSpPr txBox="1"/>
          <p:nvPr/>
        </p:nvSpPr>
        <p:spPr>
          <a:xfrm>
            <a:off x="2381952" y="4293459"/>
            <a:ext cx="1527858" cy="461665"/>
          </a:xfrm>
          <a:prstGeom prst="rect">
            <a:avLst/>
          </a:prstGeom>
          <a:noFill/>
        </p:spPr>
        <p:txBody>
          <a:bodyPr wrap="square" rtlCol="0">
            <a:spAutoFit/>
          </a:bodyPr>
          <a:lstStyle/>
          <a:p>
            <a:r>
              <a:rPr lang="en-US" sz="2400" b="1">
                <a:solidFill>
                  <a:schemeClr val="accent6">
                    <a:lumMod val="40000"/>
                    <a:lumOff val="60000"/>
                  </a:schemeClr>
                </a:solidFill>
              </a:rPr>
              <a:t>45°South</a:t>
            </a:r>
          </a:p>
        </p:txBody>
      </p:sp>
      <p:sp>
        <p:nvSpPr>
          <p:cNvPr id="12" name="TextBox 11">
            <a:extLst>
              <a:ext uri="{FF2B5EF4-FFF2-40B4-BE49-F238E27FC236}">
                <a16:creationId xmlns:a16="http://schemas.microsoft.com/office/drawing/2014/main" id="{EE3BE38B-90BD-3F88-6DB6-AB7E0D482053}"/>
              </a:ext>
            </a:extLst>
          </p:cNvPr>
          <p:cNvSpPr txBox="1"/>
          <p:nvPr/>
        </p:nvSpPr>
        <p:spPr>
          <a:xfrm>
            <a:off x="1971326" y="6326903"/>
            <a:ext cx="9986755" cy="461665"/>
          </a:xfrm>
          <a:prstGeom prst="rect">
            <a:avLst/>
          </a:prstGeom>
          <a:noFill/>
        </p:spPr>
        <p:txBody>
          <a:bodyPr wrap="square" lIns="91440" tIns="45720" rIns="91440" bIns="45720" rtlCol="0" anchor="t">
            <a:spAutoFit/>
          </a:bodyPr>
          <a:lstStyle/>
          <a:p>
            <a:r>
              <a:rPr lang="en-US" sz="2400" b="1" dirty="0">
                <a:solidFill>
                  <a:srgbClr val="0070C0"/>
                </a:solidFill>
              </a:rPr>
              <a:t>Michigan was covered by a tropical sea, in the southern hemisphere</a:t>
            </a:r>
          </a:p>
        </p:txBody>
      </p:sp>
      <p:pic>
        <p:nvPicPr>
          <p:cNvPr id="11" name="Picture 2" descr="Corekids logo">
            <a:extLst>
              <a:ext uri="{FF2B5EF4-FFF2-40B4-BE49-F238E27FC236}">
                <a16:creationId xmlns:a16="http://schemas.microsoft.com/office/drawing/2014/main" id="{E932926A-4343-1ADC-3642-B55640DC38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969204"/>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117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87421-8FE5-1737-06A7-A0C55E02F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C0F1BA-DD0F-CEB0-6A48-329BD94F6874}"/>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500 million years ago</a:t>
            </a:r>
            <a:endParaRPr lang="en-US"/>
          </a:p>
        </p:txBody>
      </p:sp>
      <p:pic>
        <p:nvPicPr>
          <p:cNvPr id="3" name="Picture 2" descr="The continents 500 million years ago">
            <a:extLst>
              <a:ext uri="{FF2B5EF4-FFF2-40B4-BE49-F238E27FC236}">
                <a16:creationId xmlns:a16="http://schemas.microsoft.com/office/drawing/2014/main" id="{86BE6E76-BECD-166A-2304-71EB36313176}"/>
              </a:ext>
            </a:extLst>
          </p:cNvPr>
          <p:cNvPicPr>
            <a:picLocks noChangeAspect="1"/>
          </p:cNvPicPr>
          <p:nvPr/>
        </p:nvPicPr>
        <p:blipFill>
          <a:blip r:embed="rId2"/>
          <a:stretch>
            <a:fillRect/>
          </a:stretch>
        </p:blipFill>
        <p:spPr>
          <a:xfrm>
            <a:off x="242070" y="332315"/>
            <a:ext cx="11707859" cy="5772956"/>
          </a:xfrm>
          <a:prstGeom prst="rect">
            <a:avLst/>
          </a:prstGeom>
        </p:spPr>
      </p:pic>
      <p:sp>
        <p:nvSpPr>
          <p:cNvPr id="5" name="TextBox 5">
            <a:extLst>
              <a:ext uri="{FF2B5EF4-FFF2-40B4-BE49-F238E27FC236}">
                <a16:creationId xmlns:a16="http://schemas.microsoft.com/office/drawing/2014/main" id="{C64B3C02-C559-4F83-9AA0-41327400957A}"/>
              </a:ext>
            </a:extLst>
          </p:cNvPr>
          <p:cNvSpPr txBox="1"/>
          <p:nvPr/>
        </p:nvSpPr>
        <p:spPr>
          <a:xfrm>
            <a:off x="5521913" y="-4831"/>
            <a:ext cx="6674058"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Image from Scotese, C.R. (2019). “Plate Tectonics, Paleogeography, and Ice Ages.” Licensed under CC BY. Source: YouTube video https://www.youtube.com/watch?v=UevnAq1MTVA</a:t>
            </a:r>
          </a:p>
          <a:p>
            <a:pPr algn="ctr"/>
            <a:endParaRPr lang="en-US" sz="1200" i="1"/>
          </a:p>
        </p:txBody>
      </p:sp>
      <p:sp>
        <p:nvSpPr>
          <p:cNvPr id="6" name="TextBox 5">
            <a:extLst>
              <a:ext uri="{FF2B5EF4-FFF2-40B4-BE49-F238E27FC236}">
                <a16:creationId xmlns:a16="http://schemas.microsoft.com/office/drawing/2014/main" id="{8CB95872-4C0E-9581-B91A-D6C43E82437A}"/>
              </a:ext>
            </a:extLst>
          </p:cNvPr>
          <p:cNvSpPr txBox="1"/>
          <p:nvPr/>
        </p:nvSpPr>
        <p:spPr>
          <a:xfrm>
            <a:off x="444580" y="626463"/>
            <a:ext cx="2958216" cy="46166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t>500 million years ago</a:t>
            </a:r>
          </a:p>
        </p:txBody>
      </p:sp>
      <p:sp>
        <p:nvSpPr>
          <p:cNvPr id="4" name="Star: 5 Points 3" descr="Star highlighting Michigan's location on the map">
            <a:extLst>
              <a:ext uri="{FF2B5EF4-FFF2-40B4-BE49-F238E27FC236}">
                <a16:creationId xmlns:a16="http://schemas.microsoft.com/office/drawing/2014/main" id="{857636EB-5F69-0F7F-BF10-A6E186883299}"/>
              </a:ext>
            </a:extLst>
          </p:cNvPr>
          <p:cNvSpPr/>
          <p:nvPr/>
        </p:nvSpPr>
        <p:spPr>
          <a:xfrm>
            <a:off x="3391383" y="3869871"/>
            <a:ext cx="358815" cy="335666"/>
          </a:xfrm>
          <a:prstGeom prst="star5">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descr="Equator line">
            <a:extLst>
              <a:ext uri="{FF2B5EF4-FFF2-40B4-BE49-F238E27FC236}">
                <a16:creationId xmlns:a16="http://schemas.microsoft.com/office/drawing/2014/main" id="{24A975D1-328A-A97C-3619-C42E0CA4BC81}"/>
              </a:ext>
            </a:extLst>
          </p:cNvPr>
          <p:cNvCxnSpPr>
            <a:cxnSpLocks/>
          </p:cNvCxnSpPr>
          <p:nvPr/>
        </p:nvCxnSpPr>
        <p:spPr>
          <a:xfrm>
            <a:off x="256360" y="3244260"/>
            <a:ext cx="11736438" cy="6076"/>
          </a:xfrm>
          <a:prstGeom prst="line">
            <a:avLst/>
          </a:prstGeom>
          <a:ln w="57150">
            <a:solidFill>
              <a:schemeClr val="accent5">
                <a:lumMod val="60000"/>
                <a:lumOff val="40000"/>
              </a:schemeClr>
            </a:solidFill>
          </a:ln>
        </p:spPr>
        <p:style>
          <a:lnRef idx="3">
            <a:schemeClr val="accent5"/>
          </a:lnRef>
          <a:fillRef idx="0">
            <a:schemeClr val="accent5"/>
          </a:fillRef>
          <a:effectRef idx="2">
            <a:schemeClr val="accent5"/>
          </a:effectRef>
          <a:fontRef idx="minor">
            <a:schemeClr val="tx1"/>
          </a:fontRef>
        </p:style>
      </p:cxnSp>
      <p:sp>
        <p:nvSpPr>
          <p:cNvPr id="9" name="TextBox 8">
            <a:extLst>
              <a:ext uri="{FF2B5EF4-FFF2-40B4-BE49-F238E27FC236}">
                <a16:creationId xmlns:a16="http://schemas.microsoft.com/office/drawing/2014/main" id="{EC5E0F8F-5C13-493D-E77D-2BDD5E636B1C}"/>
              </a:ext>
            </a:extLst>
          </p:cNvPr>
          <p:cNvSpPr txBox="1"/>
          <p:nvPr/>
        </p:nvSpPr>
        <p:spPr>
          <a:xfrm>
            <a:off x="448981" y="2806320"/>
            <a:ext cx="1527858" cy="461665"/>
          </a:xfrm>
          <a:prstGeom prst="rect">
            <a:avLst/>
          </a:prstGeom>
          <a:noFill/>
        </p:spPr>
        <p:txBody>
          <a:bodyPr wrap="square" rtlCol="0">
            <a:spAutoFit/>
          </a:bodyPr>
          <a:lstStyle/>
          <a:p>
            <a:r>
              <a:rPr lang="en-US" sz="2400" b="1">
                <a:solidFill>
                  <a:schemeClr val="accent5">
                    <a:lumMod val="60000"/>
                    <a:lumOff val="40000"/>
                  </a:schemeClr>
                </a:solidFill>
              </a:rPr>
              <a:t>Equator</a:t>
            </a:r>
          </a:p>
        </p:txBody>
      </p:sp>
      <p:cxnSp>
        <p:nvCxnSpPr>
          <p:cNvPr id="8" name="Straight Connector 7" descr="Michigan's latitude (10 degrees south)">
            <a:extLst>
              <a:ext uri="{FF2B5EF4-FFF2-40B4-BE49-F238E27FC236}">
                <a16:creationId xmlns:a16="http://schemas.microsoft.com/office/drawing/2014/main" id="{A3A776D9-A0D1-10A6-0AD2-13D5BBB4F05A}"/>
              </a:ext>
            </a:extLst>
          </p:cNvPr>
          <p:cNvCxnSpPr>
            <a:cxnSpLocks/>
          </p:cNvCxnSpPr>
          <p:nvPr/>
        </p:nvCxnSpPr>
        <p:spPr>
          <a:xfrm>
            <a:off x="256360" y="4063125"/>
            <a:ext cx="11618255" cy="0"/>
          </a:xfrm>
          <a:prstGeom prst="line">
            <a:avLst/>
          </a:prstGeom>
          <a:ln w="57150">
            <a:solidFill>
              <a:schemeClr val="accent6">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60B058A-193A-1759-38E9-57A13BDE3462}"/>
              </a:ext>
            </a:extLst>
          </p:cNvPr>
          <p:cNvSpPr txBox="1"/>
          <p:nvPr/>
        </p:nvSpPr>
        <p:spPr>
          <a:xfrm>
            <a:off x="6497257" y="3576039"/>
            <a:ext cx="1527858" cy="461665"/>
          </a:xfrm>
          <a:prstGeom prst="rect">
            <a:avLst/>
          </a:prstGeom>
          <a:noFill/>
        </p:spPr>
        <p:txBody>
          <a:bodyPr wrap="square" rtlCol="0">
            <a:spAutoFit/>
          </a:bodyPr>
          <a:lstStyle/>
          <a:p>
            <a:r>
              <a:rPr lang="en-US" sz="2400" b="1">
                <a:solidFill>
                  <a:schemeClr val="accent6">
                    <a:lumMod val="40000"/>
                    <a:lumOff val="60000"/>
                  </a:schemeClr>
                </a:solidFill>
              </a:rPr>
              <a:t>10°South</a:t>
            </a:r>
          </a:p>
        </p:txBody>
      </p:sp>
      <p:sp>
        <p:nvSpPr>
          <p:cNvPr id="12" name="TextBox 11">
            <a:extLst>
              <a:ext uri="{FF2B5EF4-FFF2-40B4-BE49-F238E27FC236}">
                <a16:creationId xmlns:a16="http://schemas.microsoft.com/office/drawing/2014/main" id="{44B8155C-F03C-A835-A09F-8CDC05605334}"/>
              </a:ext>
            </a:extLst>
          </p:cNvPr>
          <p:cNvSpPr txBox="1"/>
          <p:nvPr/>
        </p:nvSpPr>
        <p:spPr>
          <a:xfrm>
            <a:off x="2939970" y="6103781"/>
            <a:ext cx="9005196" cy="830997"/>
          </a:xfrm>
          <a:prstGeom prst="rect">
            <a:avLst/>
          </a:prstGeom>
          <a:noFill/>
        </p:spPr>
        <p:txBody>
          <a:bodyPr wrap="square" lIns="91440" tIns="45720" rIns="91440" bIns="45720" rtlCol="0" anchor="t">
            <a:spAutoFit/>
          </a:bodyPr>
          <a:lstStyle/>
          <a:p>
            <a:r>
              <a:rPr lang="en-US" sz="2400" b="1" dirty="0">
                <a:solidFill>
                  <a:srgbClr val="0070C0"/>
                </a:solidFill>
              </a:rPr>
              <a:t>Michigan was covered by a shallow sea in the southern hemisphere. North America was rotated sideways.</a:t>
            </a:r>
          </a:p>
        </p:txBody>
      </p:sp>
      <p:pic>
        <p:nvPicPr>
          <p:cNvPr id="11" name="Picture 2" descr="Corekids logo">
            <a:extLst>
              <a:ext uri="{FF2B5EF4-FFF2-40B4-BE49-F238E27FC236}">
                <a16:creationId xmlns:a16="http://schemas.microsoft.com/office/drawing/2014/main" id="{88C79A46-0FF8-6CAD-2A30-1B24F62EF6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656" y="5969204"/>
            <a:ext cx="2106592" cy="88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4131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589AFB-B2C7-6EFB-AD9F-A97972D701B9}"/>
              </a:ext>
            </a:extLst>
          </p:cNvPr>
          <p:cNvSpPr>
            <a:spLocks noGrp="1"/>
          </p:cNvSpPr>
          <p:nvPr>
            <p:ph type="title"/>
          </p:nvPr>
        </p:nvSpPr>
        <p:spPr>
          <a:xfrm>
            <a:off x="761803" y="854461"/>
            <a:ext cx="4646904" cy="1624520"/>
          </a:xfrm>
        </p:spPr>
        <p:txBody>
          <a:bodyPr anchor="ctr">
            <a:normAutofit/>
          </a:bodyPr>
          <a:lstStyle/>
          <a:p>
            <a:r>
              <a:rPr lang="en-US" sz="3700"/>
              <a:t>Making the Connection: Deep Time</a:t>
            </a:r>
          </a:p>
        </p:txBody>
      </p:sp>
      <p:sp>
        <p:nvSpPr>
          <p:cNvPr id="3" name="Content Placeholder 2">
            <a:extLst>
              <a:ext uri="{FF2B5EF4-FFF2-40B4-BE49-F238E27FC236}">
                <a16:creationId xmlns:a16="http://schemas.microsoft.com/office/drawing/2014/main" id="{3B604306-53F8-5C82-175F-AABB877360B9}"/>
              </a:ext>
            </a:extLst>
          </p:cNvPr>
          <p:cNvSpPr>
            <a:spLocks noGrp="1"/>
          </p:cNvSpPr>
          <p:nvPr>
            <p:ph idx="1"/>
          </p:nvPr>
        </p:nvSpPr>
        <p:spPr>
          <a:xfrm>
            <a:off x="403214" y="2418230"/>
            <a:ext cx="5005493" cy="3938119"/>
          </a:xfrm>
        </p:spPr>
        <p:txBody>
          <a:bodyPr vert="horz" lIns="91440" tIns="45720" rIns="91440" bIns="45720" rtlCol="0" anchor="ctr">
            <a:normAutofit fontScale="92500"/>
          </a:bodyPr>
          <a:lstStyle/>
          <a:p>
            <a:r>
              <a:rPr lang="en-US" sz="2400"/>
              <a:t>Does Michigan's location over millions of years help us understand why Michigan has some kinds of fossils but not others?</a:t>
            </a:r>
          </a:p>
          <a:p>
            <a:r>
              <a:rPr lang="en-US" sz="2400"/>
              <a:t>What are the time periods where organisms existed that could have been fossilized?</a:t>
            </a:r>
          </a:p>
          <a:p>
            <a:r>
              <a:rPr lang="en-US" sz="2400"/>
              <a:t>What fossils could have been formed in those time periods?</a:t>
            </a:r>
          </a:p>
          <a:p>
            <a:r>
              <a:rPr lang="en-US" sz="2400"/>
              <a:t>Have all those fossils been found in Michigan?</a:t>
            </a:r>
          </a:p>
        </p:txBody>
      </p:sp>
      <p:pic>
        <p:nvPicPr>
          <p:cNvPr id="5" name="Picture 4" descr="Close up of a nautilus shell and its spiral design">
            <a:extLst>
              <a:ext uri="{FF2B5EF4-FFF2-40B4-BE49-F238E27FC236}">
                <a16:creationId xmlns:a16="http://schemas.microsoft.com/office/drawing/2014/main" id="{A51DF71A-5FF4-B517-69F5-0D8C3EC40C1E}"/>
              </a:ext>
            </a:extLst>
          </p:cNvPr>
          <p:cNvPicPr>
            <a:picLocks noChangeAspect="1"/>
          </p:cNvPicPr>
          <p:nvPr/>
        </p:nvPicPr>
        <p:blipFill>
          <a:blip r:embed="rId2"/>
          <a:srcRect l="24666" r="16021" b="-3"/>
          <a:stretch>
            <a:fillRect/>
          </a:stretch>
        </p:blipFill>
        <p:spPr>
          <a:xfrm>
            <a:off x="6096000" y="1"/>
            <a:ext cx="6102825" cy="6858000"/>
          </a:xfrm>
          <a:prstGeom prst="rect">
            <a:avLst/>
          </a:prstGeom>
        </p:spPr>
      </p:pic>
      <p:pic>
        <p:nvPicPr>
          <p:cNvPr id="6" name="Picture 2" descr="Corekids logo">
            <a:extLst>
              <a:ext uri="{FF2B5EF4-FFF2-40B4-BE49-F238E27FC236}">
                <a16:creationId xmlns:a16="http://schemas.microsoft.com/office/drawing/2014/main" id="{DDB06E5F-3A6B-91A3-2C64-EB6B09F1CF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27" y="130940"/>
            <a:ext cx="1725593" cy="731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63208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EE23D5-65D4-BBAD-F982-F13033B51608}"/>
            </a:ext>
          </a:extLst>
        </p:cNvPr>
        <p:cNvGrpSpPr/>
        <p:nvPr/>
      </p:nvGrpSpPr>
      <p:grpSpPr>
        <a:xfrm>
          <a:off x="0" y="0"/>
          <a:ext cx="0" cy="0"/>
          <a:chOff x="0" y="0"/>
          <a:chExt cx="0" cy="0"/>
        </a:xfrm>
      </p:grpSpPr>
      <p:sp>
        <p:nvSpPr>
          <p:cNvPr id="38" name="Rectangle 37">
            <a:extLst>
              <a:ext uri="{FF2B5EF4-FFF2-40B4-BE49-F238E27FC236}">
                <a16:creationId xmlns:a16="http://schemas.microsoft.com/office/drawing/2014/main" id="{347D6575-0B06-40B2-9D0F-298202F6B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Arc 39">
            <a:extLst>
              <a:ext uri="{FF2B5EF4-FFF2-40B4-BE49-F238E27FC236}">
                <a16:creationId xmlns:a16="http://schemas.microsoft.com/office/drawing/2014/main" id="{E2B33195-5BCA-4BB7-A82D-673952268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604789">
            <a:off x="675639" y="775849"/>
            <a:ext cx="2987899" cy="2987899"/>
          </a:xfrm>
          <a:prstGeom prst="arc">
            <a:avLst>
              <a:gd name="adj1" fmla="val 14455503"/>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980E3F4-4288-3247-B8AC-DD3EF9132C34}"/>
              </a:ext>
            </a:extLst>
          </p:cNvPr>
          <p:cNvSpPr>
            <a:spLocks noGrp="1"/>
          </p:cNvSpPr>
          <p:nvPr>
            <p:ph type="title"/>
          </p:nvPr>
        </p:nvSpPr>
        <p:spPr>
          <a:xfrm>
            <a:off x="1017045" y="1541308"/>
            <a:ext cx="5085580" cy="2387600"/>
          </a:xfrm>
        </p:spPr>
        <p:txBody>
          <a:bodyPr vert="horz" lIns="91440" tIns="45720" rIns="91440" bIns="45720" rtlCol="0" anchor="b">
            <a:normAutofit fontScale="90000"/>
          </a:bodyPr>
          <a:lstStyle/>
          <a:p>
            <a:r>
              <a:rPr lang="en-US" sz="6600">
                <a:solidFill>
                  <a:schemeClr val="bg1"/>
                </a:solidFill>
              </a:rPr>
              <a:t>COMMON FOSSILS IN MICHIGAN</a:t>
            </a:r>
          </a:p>
        </p:txBody>
      </p:sp>
      <p:sp>
        <p:nvSpPr>
          <p:cNvPr id="4" name="TextBox 3">
            <a:extLst>
              <a:ext uri="{FF2B5EF4-FFF2-40B4-BE49-F238E27FC236}">
                <a16:creationId xmlns:a16="http://schemas.microsoft.com/office/drawing/2014/main" id="{BAD7BDBB-4394-48E2-2F0B-A8915F12D315}"/>
              </a:ext>
            </a:extLst>
          </p:cNvPr>
          <p:cNvSpPr txBox="1"/>
          <p:nvPr/>
        </p:nvSpPr>
        <p:spPr>
          <a:xfrm>
            <a:off x="1017044" y="4155311"/>
            <a:ext cx="4961353" cy="1576285"/>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a:lnSpc>
                <a:spcPct val="90000"/>
              </a:lnSpc>
              <a:spcBef>
                <a:spcPts val="1000"/>
              </a:spcBef>
            </a:pPr>
            <a:r>
              <a:rPr lang="en-US" sz="3600">
                <a:solidFill>
                  <a:schemeClr val="bg1"/>
                </a:solidFill>
              </a:rPr>
              <a:t>LESSON 5</a:t>
            </a:r>
          </a:p>
        </p:txBody>
      </p:sp>
      <p:sp>
        <p:nvSpPr>
          <p:cNvPr id="37" name="Oval 36">
            <a:extLst>
              <a:ext uri="{FF2B5EF4-FFF2-40B4-BE49-F238E27FC236}">
                <a16:creationId xmlns:a16="http://schemas.microsoft.com/office/drawing/2014/main" id="{CF8AD9F3-9AF6-494F-83A3-2F6775639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49802" y="832686"/>
            <a:ext cx="1104943" cy="107496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4" descr="Polished Petoskey Stones">
            <a:extLst>
              <a:ext uri="{FF2B5EF4-FFF2-40B4-BE49-F238E27FC236}">
                <a16:creationId xmlns:a16="http://schemas.microsoft.com/office/drawing/2014/main" id="{3F222E07-176C-66A7-25B0-BC38AACA5B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170" r="15594" b="-2"/>
          <a:stretch>
            <a:fillRect/>
          </a:stretch>
        </p:blipFill>
        <p:spPr bwMode="auto">
          <a:xfrm>
            <a:off x="6520859" y="795510"/>
            <a:ext cx="5137520" cy="5137520"/>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0DA5DB8B-7E5C-4ABC-8069-A9A8806F3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82154" y="4925384"/>
            <a:ext cx="876704" cy="876704"/>
          </a:xfrm>
          <a:prstGeom prst="rect">
            <a:avLst/>
          </a:prstGeom>
          <a:noFill/>
          <a:ln w="127000">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Picture 4" descr="Corekids logo">
            <a:extLst>
              <a:ext uri="{FF2B5EF4-FFF2-40B4-BE49-F238E27FC236}">
                <a16:creationId xmlns:a16="http://schemas.microsoft.com/office/drawing/2014/main" id="{2E1FFFE6-837A-6B96-B82C-78192463B076}"/>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30877399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C9FE0F-04AD-4699-BDB5-E691023F7D10}"/>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BBE6607-01FC-D155-B672-2F7D9A81BE25}"/>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4200"/>
              <a:t>What time span is preserved in the rocks of the Michigan Basin?</a:t>
            </a:r>
          </a:p>
        </p:txBody>
      </p:sp>
      <p:sp>
        <p:nvSpPr>
          <p:cNvPr id="47"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Geologic Map of Michigan">
            <a:extLst>
              <a:ext uri="{FF2B5EF4-FFF2-40B4-BE49-F238E27FC236}">
                <a16:creationId xmlns:a16="http://schemas.microsoft.com/office/drawing/2014/main" id="{026D869A-0849-3E37-D747-6BC7589498C3}"/>
              </a:ext>
            </a:extLst>
          </p:cNvPr>
          <p:cNvPicPr>
            <a:picLocks noChangeAspect="1"/>
          </p:cNvPicPr>
          <p:nvPr/>
        </p:nvPicPr>
        <p:blipFill>
          <a:blip r:embed="rId2"/>
          <a:srcRect t="13802" r="4" b="4"/>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Picture 4" descr="Corekids logo">
            <a:extLst>
              <a:ext uri="{FF2B5EF4-FFF2-40B4-BE49-F238E27FC236}">
                <a16:creationId xmlns:a16="http://schemas.microsoft.com/office/drawing/2014/main" id="{576DD185-A156-30F0-1BA8-F277C175112A}"/>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36927836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1E231-E152-69FB-5DEB-7B248DB4EA3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a:solidFill>
                  <a:schemeClr val="bg1"/>
                </a:solidFill>
              </a:rPr>
              <a:t>Michigan basin evolution</a:t>
            </a:r>
          </a:p>
        </p:txBody>
      </p:sp>
      <p:pic>
        <p:nvPicPr>
          <p:cNvPr id="5" name="Picture 4" descr="Post-rift Michigan basin floor">
            <a:extLst>
              <a:ext uri="{FF2B5EF4-FFF2-40B4-BE49-F238E27FC236}">
                <a16:creationId xmlns:a16="http://schemas.microsoft.com/office/drawing/2014/main" id="{94A572BF-FB0E-BA18-E617-28F2A92A0984}"/>
              </a:ext>
            </a:extLst>
          </p:cNvPr>
          <p:cNvPicPr>
            <a:picLocks noChangeAspect="1"/>
          </p:cNvPicPr>
          <p:nvPr/>
        </p:nvPicPr>
        <p:blipFill>
          <a:blip r:embed="rId2"/>
          <a:stretch>
            <a:fillRect/>
          </a:stretch>
        </p:blipFill>
        <p:spPr>
          <a:xfrm>
            <a:off x="508808" y="261495"/>
            <a:ext cx="11174384" cy="6335009"/>
          </a:xfrm>
          <a:prstGeom prst="rect">
            <a:avLst/>
          </a:prstGeom>
        </p:spPr>
      </p:pic>
      <p:sp>
        <p:nvSpPr>
          <p:cNvPr id="7" name="TextBox 6">
            <a:extLst>
              <a:ext uri="{FF2B5EF4-FFF2-40B4-BE49-F238E27FC236}">
                <a16:creationId xmlns:a16="http://schemas.microsoft.com/office/drawing/2014/main" id="{CFF92166-806D-A893-08D1-24BB89CB5060}"/>
              </a:ext>
            </a:extLst>
          </p:cNvPr>
          <p:cNvSpPr txBox="1"/>
          <p:nvPr/>
        </p:nvSpPr>
        <p:spPr>
          <a:xfrm>
            <a:off x="7410982" y="6534436"/>
            <a:ext cx="4382331" cy="369332"/>
          </a:xfrm>
          <a:prstGeom prst="rect">
            <a:avLst/>
          </a:prstGeom>
          <a:noFill/>
        </p:spPr>
        <p:txBody>
          <a:bodyPr wrap="square">
            <a:spAutoFit/>
          </a:bodyPr>
          <a:lstStyle/>
          <a:p>
            <a:r>
              <a:rPr lang="en-US">
                <a:hlinkClick r:id="rId3"/>
              </a:rPr>
              <a:t>Michigan Geology | The Michigan Basin</a:t>
            </a:r>
            <a:endParaRPr lang="en-US"/>
          </a:p>
        </p:txBody>
      </p:sp>
      <p:pic>
        <p:nvPicPr>
          <p:cNvPr id="3" name="Picture 2" descr="Corekids logo">
            <a:extLst>
              <a:ext uri="{FF2B5EF4-FFF2-40B4-BE49-F238E27FC236}">
                <a16:creationId xmlns:a16="http://schemas.microsoft.com/office/drawing/2014/main" id="{E9FA5E60-4C52-D2F3-CC5A-8208B954AC72}"/>
              </a:ext>
            </a:extLst>
          </p:cNvPr>
          <p:cNvPicPr>
            <a:picLocks noChangeAspect="1"/>
          </p:cNvPicPr>
          <p:nvPr/>
        </p:nvPicPr>
        <p:blipFill>
          <a:blip r:embed="rId4"/>
          <a:stretch>
            <a:fillRect/>
          </a:stretch>
        </p:blipFill>
        <p:spPr>
          <a:xfrm>
            <a:off x="2171" y="6186112"/>
            <a:ext cx="1728592" cy="705189"/>
          </a:xfrm>
          <a:prstGeom prst="rect">
            <a:avLst/>
          </a:prstGeom>
        </p:spPr>
      </p:pic>
    </p:spTree>
    <p:extLst>
      <p:ext uri="{BB962C8B-B14F-4D97-AF65-F5344CB8AC3E}">
        <p14:creationId xmlns:p14="http://schemas.microsoft.com/office/powerpoint/2010/main" val="39145821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624A5-06C2-BDFD-A5CB-88AAB239C4CC}"/>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basin evolution2</a:t>
            </a:r>
            <a:endParaRPr lang="en-US"/>
          </a:p>
        </p:txBody>
      </p:sp>
      <p:pic>
        <p:nvPicPr>
          <p:cNvPr id="5" name="Picture 4" descr="Michigan marine basin 500 million years ago">
            <a:extLst>
              <a:ext uri="{FF2B5EF4-FFF2-40B4-BE49-F238E27FC236}">
                <a16:creationId xmlns:a16="http://schemas.microsoft.com/office/drawing/2014/main" id="{8CEF35EE-B0C3-1756-678A-FCFA93CF70E9}"/>
              </a:ext>
            </a:extLst>
          </p:cNvPr>
          <p:cNvPicPr>
            <a:picLocks noChangeAspect="1"/>
          </p:cNvPicPr>
          <p:nvPr/>
        </p:nvPicPr>
        <p:blipFill>
          <a:blip r:embed="rId2"/>
          <a:stretch>
            <a:fillRect/>
          </a:stretch>
        </p:blipFill>
        <p:spPr>
          <a:xfrm>
            <a:off x="508808" y="251969"/>
            <a:ext cx="11174384" cy="6354062"/>
          </a:xfrm>
          <a:prstGeom prst="rect">
            <a:avLst/>
          </a:prstGeom>
        </p:spPr>
      </p:pic>
      <p:pic>
        <p:nvPicPr>
          <p:cNvPr id="3" name="Picture 2" descr="Corekids logo">
            <a:extLst>
              <a:ext uri="{FF2B5EF4-FFF2-40B4-BE49-F238E27FC236}">
                <a16:creationId xmlns:a16="http://schemas.microsoft.com/office/drawing/2014/main" id="{1BF5A326-E1BF-B5EF-694F-6BDC2BEA0FDB}"/>
              </a:ext>
            </a:extLst>
          </p:cNvPr>
          <p:cNvPicPr>
            <a:picLocks noChangeAspect="1"/>
          </p:cNvPicPr>
          <p:nvPr/>
        </p:nvPicPr>
        <p:blipFill>
          <a:blip r:embed="rId3"/>
          <a:stretch>
            <a:fillRect/>
          </a:stretch>
        </p:blipFill>
        <p:spPr>
          <a:xfrm>
            <a:off x="-5440" y="6156713"/>
            <a:ext cx="1728592" cy="705189"/>
          </a:xfrm>
          <a:prstGeom prst="rect">
            <a:avLst/>
          </a:prstGeom>
        </p:spPr>
      </p:pic>
    </p:spTree>
    <p:extLst>
      <p:ext uri="{BB962C8B-B14F-4D97-AF65-F5344CB8AC3E}">
        <p14:creationId xmlns:p14="http://schemas.microsoft.com/office/powerpoint/2010/main" val="929668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 name="Rectangle: Rounded Corners 122">
            <a:extLst>
              <a:ext uri="{FF2B5EF4-FFF2-40B4-BE49-F238E27FC236}">
                <a16:creationId xmlns:a16="http://schemas.microsoft.com/office/drawing/2014/main" id="{D661AFE5-4E95-A1C9-33C9-DFD00A2FC3E9}"/>
              </a:ext>
              <a:ext uri="{C183D7F6-B498-43B3-948B-1728B52AA6E4}">
                <adec:decorative xmlns:adec="http://schemas.microsoft.com/office/drawing/2017/decorative" val="1"/>
              </a:ext>
            </a:extLst>
          </p:cNvPr>
          <p:cNvSpPr/>
          <p:nvPr/>
        </p:nvSpPr>
        <p:spPr>
          <a:xfrm>
            <a:off x="9001219" y="1483806"/>
            <a:ext cx="2918233" cy="1690597"/>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orekids logo">
            <a:extLst>
              <a:ext uri="{FF2B5EF4-FFF2-40B4-BE49-F238E27FC236}">
                <a16:creationId xmlns:a16="http://schemas.microsoft.com/office/drawing/2014/main" id="{0BB46597-A2CC-EA59-A8B0-4B17930E845F}"/>
              </a:ext>
            </a:extLst>
          </p:cNvPr>
          <p:cNvPicPr>
            <a:picLocks noChangeAspect="1"/>
          </p:cNvPicPr>
          <p:nvPr/>
        </p:nvPicPr>
        <p:blipFill>
          <a:blip r:embed="rId2"/>
          <a:stretch>
            <a:fillRect/>
          </a:stretch>
        </p:blipFill>
        <p:spPr>
          <a:xfrm>
            <a:off x="10201717" y="214427"/>
            <a:ext cx="1728592" cy="705189"/>
          </a:xfrm>
          <a:prstGeom prst="rect">
            <a:avLst/>
          </a:prstGeom>
        </p:spPr>
      </p:pic>
      <p:sp>
        <p:nvSpPr>
          <p:cNvPr id="102" name="Title 1">
            <a:extLst>
              <a:ext uri="{FF2B5EF4-FFF2-40B4-BE49-F238E27FC236}">
                <a16:creationId xmlns:a16="http://schemas.microsoft.com/office/drawing/2014/main" id="{4D4CF478-2BA2-897C-1E99-C7141E601FB6}"/>
              </a:ext>
            </a:extLst>
          </p:cNvPr>
          <p:cNvSpPr txBox="1">
            <a:spLocks noGrp="1"/>
          </p:cNvSpPr>
          <p:nvPr>
            <p:ph type="title" idx="4294967295"/>
          </p:nvPr>
        </p:nvSpPr>
        <p:spPr>
          <a:xfrm>
            <a:off x="2081405" y="218903"/>
            <a:ext cx="6623221" cy="934266"/>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1" i="0" u="none" strike="noStrike" kern="1200" cap="none" spc="0" normalizeH="0" baseline="0" noProof="0">
                <a:ln>
                  <a:noFill/>
                </a:ln>
                <a:solidFill>
                  <a:schemeClr val="tx1"/>
                </a:solidFill>
                <a:effectLst/>
                <a:uLnTx/>
                <a:uFillTx/>
                <a:latin typeface="Tahoma"/>
                <a:ea typeface="Tahoma"/>
                <a:cs typeface="Tahoma"/>
              </a:rPr>
              <a:t>LIVING THINGS </a:t>
            </a:r>
            <a:r>
              <a:rPr kumimoji="0" lang="en" sz="4400" b="1" i="0" u="none" strike="noStrike" kern="1200" cap="none" spc="0" normalizeH="0" baseline="0" noProof="0">
                <a:ln>
                  <a:noFill/>
                </a:ln>
                <a:solidFill>
                  <a:srgbClr val="0070C0"/>
                </a:solidFill>
                <a:effectLst/>
                <a:uLnTx/>
                <a:uFillTx/>
                <a:latin typeface="Tahoma"/>
                <a:ea typeface="Tahoma"/>
                <a:cs typeface="Tahoma"/>
              </a:rPr>
              <a:t>NEED:</a:t>
            </a:r>
            <a:endParaRPr kumimoji="0" lang="en-US" sz="4400" b="1" i="0" u="none" strike="noStrike" kern="1200" cap="none" spc="0" normalizeH="0" baseline="0" noProof="0">
              <a:ln>
                <a:noFill/>
              </a:ln>
              <a:solidFill>
                <a:srgbClr val="0070C0"/>
              </a:solidFill>
              <a:effectLst/>
              <a:uLnTx/>
              <a:uFillTx/>
              <a:latin typeface="Tahoma"/>
              <a:ea typeface="Tahoma"/>
              <a:cs typeface="Tahoma"/>
            </a:endParaRPr>
          </a:p>
        </p:txBody>
      </p:sp>
      <p:sp>
        <p:nvSpPr>
          <p:cNvPr id="118" name="Content Placeholder 2">
            <a:extLst>
              <a:ext uri="{FF2B5EF4-FFF2-40B4-BE49-F238E27FC236}">
                <a16:creationId xmlns:a16="http://schemas.microsoft.com/office/drawing/2014/main" id="{746B89ED-B941-9EE1-EA21-F7C114432BCE}"/>
              </a:ext>
            </a:extLst>
          </p:cNvPr>
          <p:cNvSpPr txBox="1">
            <a:spLocks/>
          </p:cNvSpPr>
          <p:nvPr/>
        </p:nvSpPr>
        <p:spPr>
          <a:xfrm>
            <a:off x="1916396" y="1497897"/>
            <a:ext cx="4891463" cy="74431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solidFill>
                  <a:schemeClr val="accent1">
                    <a:lumMod val="60000"/>
                    <a:lumOff val="40000"/>
                  </a:schemeClr>
                </a:solidFill>
              </a:rPr>
              <a:t>Air: </a:t>
            </a:r>
            <a:r>
              <a:rPr lang="en-US" sz="2400" dirty="0">
                <a:solidFill>
                  <a:schemeClr val="tx2"/>
                </a:solidFill>
              </a:rPr>
              <a:t>Oxygen or Carbon Dioxide</a:t>
            </a:r>
            <a:endParaRPr lang="en-US" dirty="0">
              <a:solidFill>
                <a:schemeClr val="tx2"/>
              </a:solidFill>
            </a:endParaRPr>
          </a:p>
        </p:txBody>
      </p:sp>
      <p:pic>
        <p:nvPicPr>
          <p:cNvPr id="92" name="Graphic 91" descr="Dandelion blown by air">
            <a:extLst>
              <a:ext uri="{FF2B5EF4-FFF2-40B4-BE49-F238E27FC236}">
                <a16:creationId xmlns:a16="http://schemas.microsoft.com/office/drawing/2014/main" id="{27D1F0B6-E906-EEDE-9655-360E4BEB16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7501" y="1333820"/>
            <a:ext cx="914400" cy="914400"/>
          </a:xfrm>
          <a:prstGeom prst="rect">
            <a:avLst/>
          </a:prstGeom>
        </p:spPr>
      </p:pic>
      <p:sp>
        <p:nvSpPr>
          <p:cNvPr id="114" name="Content Placeholder 2">
            <a:extLst>
              <a:ext uri="{FF2B5EF4-FFF2-40B4-BE49-F238E27FC236}">
                <a16:creationId xmlns:a16="http://schemas.microsoft.com/office/drawing/2014/main" id="{C6813E8D-114F-6128-D27B-F38532B4CE09}"/>
              </a:ext>
            </a:extLst>
          </p:cNvPr>
          <p:cNvSpPr txBox="1">
            <a:spLocks/>
          </p:cNvSpPr>
          <p:nvPr/>
        </p:nvSpPr>
        <p:spPr>
          <a:xfrm>
            <a:off x="1918457" y="2376290"/>
            <a:ext cx="6168328" cy="93996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solidFill>
                  <a:srgbClr val="0070C0"/>
                </a:solidFill>
              </a:rPr>
              <a:t>Water: </a:t>
            </a:r>
            <a:r>
              <a:rPr lang="en-US" sz="2400" dirty="0">
                <a:solidFill>
                  <a:schemeClr val="tx2"/>
                </a:solidFill>
              </a:rPr>
              <a:t>Hydration, growth, and life processes</a:t>
            </a:r>
            <a:endParaRPr lang="en-US" dirty="0">
              <a:solidFill>
                <a:schemeClr val="tx2"/>
              </a:solidFill>
            </a:endParaRPr>
          </a:p>
        </p:txBody>
      </p:sp>
      <p:pic>
        <p:nvPicPr>
          <p:cNvPr id="93" name="Graphic 92" descr="Splash">
            <a:extLst>
              <a:ext uri="{FF2B5EF4-FFF2-40B4-BE49-F238E27FC236}">
                <a16:creationId xmlns:a16="http://schemas.microsoft.com/office/drawing/2014/main" id="{2C5DFE77-D487-7D3D-A736-4B0DEBA9BA5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7618" y="2264970"/>
            <a:ext cx="914400" cy="914400"/>
          </a:xfrm>
          <a:prstGeom prst="rect">
            <a:avLst/>
          </a:prstGeom>
        </p:spPr>
      </p:pic>
      <p:sp>
        <p:nvSpPr>
          <p:cNvPr id="56" name="Content Placeholder 2">
            <a:extLst>
              <a:ext uri="{FF2B5EF4-FFF2-40B4-BE49-F238E27FC236}">
                <a16:creationId xmlns:a16="http://schemas.microsoft.com/office/drawing/2014/main" id="{7E924B4B-EFF1-0576-09B7-39E1A5E48444}"/>
              </a:ext>
            </a:extLst>
          </p:cNvPr>
          <p:cNvSpPr>
            <a:spLocks noGrp="1"/>
          </p:cNvSpPr>
          <p:nvPr>
            <p:ph idx="1"/>
          </p:nvPr>
        </p:nvSpPr>
        <p:spPr>
          <a:xfrm>
            <a:off x="1923925" y="3424981"/>
            <a:ext cx="9432571" cy="692827"/>
          </a:xfrm>
        </p:spPr>
        <p:txBody>
          <a:bodyPr vert="horz" lIns="91440" tIns="45720" rIns="91440" bIns="45720" rtlCol="0" anchor="ctr">
            <a:normAutofit/>
          </a:bodyPr>
          <a:lstStyle/>
          <a:p>
            <a:pPr marL="0" indent="0">
              <a:buNone/>
            </a:pPr>
            <a:r>
              <a:rPr lang="en-US" sz="2400" b="1" dirty="0">
                <a:solidFill>
                  <a:srgbClr val="00B050"/>
                </a:solidFill>
              </a:rPr>
              <a:t>Food: </a:t>
            </a:r>
            <a:r>
              <a:rPr lang="en-US" sz="2400" dirty="0">
                <a:solidFill>
                  <a:schemeClr val="tx2"/>
                </a:solidFill>
              </a:rPr>
              <a:t>Provides energy to grow, move and stay healthy</a:t>
            </a:r>
            <a:endParaRPr lang="en-US" dirty="0"/>
          </a:p>
        </p:txBody>
      </p:sp>
      <p:pic>
        <p:nvPicPr>
          <p:cNvPr id="98" name="Graphic 97" descr="Fruit bowl ">
            <a:extLst>
              <a:ext uri="{FF2B5EF4-FFF2-40B4-BE49-F238E27FC236}">
                <a16:creationId xmlns:a16="http://schemas.microsoft.com/office/drawing/2014/main" id="{F0DEE26D-F9AA-DB2B-8262-56AD996DA86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8675" y="3304508"/>
            <a:ext cx="783021" cy="874986"/>
          </a:xfrm>
          <a:prstGeom prst="rect">
            <a:avLst/>
          </a:prstGeom>
        </p:spPr>
      </p:pic>
      <p:sp>
        <p:nvSpPr>
          <p:cNvPr id="106" name="Content Placeholder 2">
            <a:extLst>
              <a:ext uri="{FF2B5EF4-FFF2-40B4-BE49-F238E27FC236}">
                <a16:creationId xmlns:a16="http://schemas.microsoft.com/office/drawing/2014/main" id="{7F51E846-8F1D-B5E2-D7CD-D56C8798A6E3}"/>
              </a:ext>
            </a:extLst>
          </p:cNvPr>
          <p:cNvSpPr txBox="1">
            <a:spLocks/>
          </p:cNvSpPr>
          <p:nvPr/>
        </p:nvSpPr>
        <p:spPr>
          <a:xfrm>
            <a:off x="1921866" y="4545327"/>
            <a:ext cx="6940624" cy="88847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400" dirty="0">
              <a:solidFill>
                <a:schemeClr val="tx2"/>
              </a:solidFill>
            </a:endParaRPr>
          </a:p>
          <a:p>
            <a:pPr marL="0" indent="0">
              <a:buFont typeface="Arial" panose="020B0604020202020204" pitchFamily="34" charset="0"/>
              <a:buNone/>
            </a:pPr>
            <a:r>
              <a:rPr lang="en-US" sz="2400" b="1" dirty="0">
                <a:solidFill>
                  <a:schemeClr val="accent2">
                    <a:lumMod val="76000"/>
                  </a:schemeClr>
                </a:solidFill>
              </a:rPr>
              <a:t>Shelter: </a:t>
            </a:r>
            <a:r>
              <a:rPr lang="en-US" sz="2400" dirty="0">
                <a:solidFill>
                  <a:schemeClr val="tx2"/>
                </a:solidFill>
              </a:rPr>
              <a:t>Protection from weather and predators</a:t>
            </a:r>
          </a:p>
          <a:p>
            <a:pPr marL="0" indent="0">
              <a:buFont typeface="Arial" panose="020B0604020202020204" pitchFamily="34" charset="0"/>
              <a:buNone/>
            </a:pPr>
            <a:endParaRPr lang="en-US" sz="2400" dirty="0">
              <a:solidFill>
                <a:schemeClr val="tx2"/>
              </a:solidFill>
            </a:endParaRPr>
          </a:p>
        </p:txBody>
      </p:sp>
      <p:pic>
        <p:nvPicPr>
          <p:cNvPr id="94" name="Graphic 93" descr="House">
            <a:extLst>
              <a:ext uri="{FF2B5EF4-FFF2-40B4-BE49-F238E27FC236}">
                <a16:creationId xmlns:a16="http://schemas.microsoft.com/office/drawing/2014/main" id="{874F4859-6318-343F-1D18-38ADB28E56D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5976" y="4417949"/>
            <a:ext cx="914400" cy="914400"/>
          </a:xfrm>
          <a:prstGeom prst="rect">
            <a:avLst/>
          </a:prstGeom>
        </p:spPr>
      </p:pic>
      <p:sp>
        <p:nvSpPr>
          <p:cNvPr id="110" name="Content Placeholder 2">
            <a:extLst>
              <a:ext uri="{FF2B5EF4-FFF2-40B4-BE49-F238E27FC236}">
                <a16:creationId xmlns:a16="http://schemas.microsoft.com/office/drawing/2014/main" id="{97B27C39-F854-11AA-B2A4-1F2DA23D87BF}"/>
              </a:ext>
            </a:extLst>
          </p:cNvPr>
          <p:cNvSpPr txBox="1">
            <a:spLocks/>
          </p:cNvSpPr>
          <p:nvPr/>
        </p:nvSpPr>
        <p:spPr>
          <a:xfrm>
            <a:off x="1919805" y="5696564"/>
            <a:ext cx="9442868" cy="1166504"/>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400" dirty="0">
              <a:solidFill>
                <a:schemeClr val="tx2"/>
              </a:solidFill>
            </a:endParaRPr>
          </a:p>
          <a:p>
            <a:pPr marL="0" indent="0">
              <a:buNone/>
            </a:pPr>
            <a:r>
              <a:rPr lang="en-US" sz="2400" b="1" dirty="0">
                <a:solidFill>
                  <a:srgbClr val="FFC000"/>
                </a:solidFill>
              </a:rPr>
              <a:t>Sunlight:</a:t>
            </a:r>
            <a:r>
              <a:rPr lang="en-US" sz="2400" dirty="0">
                <a:solidFill>
                  <a:srgbClr val="FFC000"/>
                </a:solidFill>
              </a:rPr>
              <a:t> </a:t>
            </a:r>
            <a:r>
              <a:rPr lang="en-US" sz="2400" dirty="0">
                <a:solidFill>
                  <a:schemeClr val="tx2"/>
                </a:solidFill>
              </a:rPr>
              <a:t>For plants to make their own food – photosynthesis. For animals to regulate temperature, behavior, and produce Vitamin D.</a:t>
            </a:r>
          </a:p>
          <a:p>
            <a:endParaRPr lang="en-US" sz="2400">
              <a:solidFill>
                <a:schemeClr val="tx2"/>
              </a:solidFill>
            </a:endParaRPr>
          </a:p>
        </p:txBody>
      </p:sp>
      <p:pic>
        <p:nvPicPr>
          <p:cNvPr id="95" name="Graphic 94" descr="Sun">
            <a:extLst>
              <a:ext uri="{FF2B5EF4-FFF2-40B4-BE49-F238E27FC236}">
                <a16:creationId xmlns:a16="http://schemas.microsoft.com/office/drawing/2014/main" id="{906A236E-24CE-7B19-AF7B-7A306F75C35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71195" y="5703824"/>
            <a:ext cx="914400" cy="914400"/>
          </a:xfrm>
          <a:prstGeom prst="rect">
            <a:avLst/>
          </a:prstGeom>
        </p:spPr>
      </p:pic>
      <p:pic>
        <p:nvPicPr>
          <p:cNvPr id="120" name="Graphic 119" descr="Thumbs up sign outline">
            <a:extLst>
              <a:ext uri="{FF2B5EF4-FFF2-40B4-BE49-F238E27FC236}">
                <a16:creationId xmlns:a16="http://schemas.microsoft.com/office/drawing/2014/main" id="{A4249B75-3D92-C1AB-5D9A-BFF12994619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380000">
            <a:off x="9015248" y="1828800"/>
            <a:ext cx="914400" cy="914400"/>
          </a:xfrm>
          <a:prstGeom prst="rect">
            <a:avLst/>
          </a:prstGeom>
        </p:spPr>
      </p:pic>
      <p:sp>
        <p:nvSpPr>
          <p:cNvPr id="122" name="TextBox 121">
            <a:extLst>
              <a:ext uri="{FF2B5EF4-FFF2-40B4-BE49-F238E27FC236}">
                <a16:creationId xmlns:a16="http://schemas.microsoft.com/office/drawing/2014/main" id="{7B4F75CA-7B47-B64B-7C44-0A56F9C79071}"/>
              </a:ext>
            </a:extLst>
          </p:cNvPr>
          <p:cNvSpPr txBox="1"/>
          <p:nvPr/>
        </p:nvSpPr>
        <p:spPr>
          <a:xfrm>
            <a:off x="9874804" y="1775338"/>
            <a:ext cx="205856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FFFFFF"/>
                </a:solidFill>
              </a:rPr>
              <a:t>Did you use one of these today?</a:t>
            </a:r>
          </a:p>
        </p:txBody>
      </p:sp>
    </p:spTree>
    <p:extLst>
      <p:ext uri="{BB962C8B-B14F-4D97-AF65-F5344CB8AC3E}">
        <p14:creationId xmlns:p14="http://schemas.microsoft.com/office/powerpoint/2010/main" val="30629989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4AFC5-5F0F-5973-4D05-76CA4073DA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82F700-46A1-18BE-CB0C-09FBCB2B1597}"/>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basin evolution3</a:t>
            </a:r>
            <a:endParaRPr lang="en-US"/>
          </a:p>
        </p:txBody>
      </p:sp>
      <p:pic>
        <p:nvPicPr>
          <p:cNvPr id="3" name="Picture 2" descr="Devonian trilobites swimming in Michigan's devonian basin">
            <a:extLst>
              <a:ext uri="{FF2B5EF4-FFF2-40B4-BE49-F238E27FC236}">
                <a16:creationId xmlns:a16="http://schemas.microsoft.com/office/drawing/2014/main" id="{B873954F-49B2-9407-8924-A2BD021087C0}"/>
              </a:ext>
            </a:extLst>
          </p:cNvPr>
          <p:cNvPicPr>
            <a:picLocks noChangeAspect="1"/>
          </p:cNvPicPr>
          <p:nvPr/>
        </p:nvPicPr>
        <p:blipFill>
          <a:blip r:embed="rId2"/>
          <a:stretch>
            <a:fillRect/>
          </a:stretch>
        </p:blipFill>
        <p:spPr>
          <a:xfrm>
            <a:off x="499281" y="242443"/>
            <a:ext cx="11193437" cy="6373114"/>
          </a:xfrm>
          <a:prstGeom prst="rect">
            <a:avLst/>
          </a:prstGeom>
        </p:spPr>
      </p:pic>
      <p:pic>
        <p:nvPicPr>
          <p:cNvPr id="4" name="Picture 3" descr="Corekids logo">
            <a:extLst>
              <a:ext uri="{FF2B5EF4-FFF2-40B4-BE49-F238E27FC236}">
                <a16:creationId xmlns:a16="http://schemas.microsoft.com/office/drawing/2014/main" id="{ACCE4BBB-7793-3995-A6A7-2F69DF67BA57}"/>
              </a:ext>
            </a:extLst>
          </p:cNvPr>
          <p:cNvPicPr>
            <a:picLocks noChangeAspect="1"/>
          </p:cNvPicPr>
          <p:nvPr/>
        </p:nvPicPr>
        <p:blipFill>
          <a:blip r:embed="rId3"/>
          <a:stretch>
            <a:fillRect/>
          </a:stretch>
        </p:blipFill>
        <p:spPr>
          <a:xfrm>
            <a:off x="49777" y="6101496"/>
            <a:ext cx="1728592" cy="705189"/>
          </a:xfrm>
          <a:prstGeom prst="rect">
            <a:avLst/>
          </a:prstGeom>
        </p:spPr>
      </p:pic>
    </p:spTree>
    <p:extLst>
      <p:ext uri="{BB962C8B-B14F-4D97-AF65-F5344CB8AC3E}">
        <p14:creationId xmlns:p14="http://schemas.microsoft.com/office/powerpoint/2010/main" val="27653592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032B3-9607-BFC9-18DD-1D0CA857ED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A09ECC-0817-F73C-293C-D0DA9924DD5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solidFill>
                  <a:schemeClr val="bg1"/>
                </a:solidFill>
              </a:rPr>
              <a:t>Michigan basin evolution4</a:t>
            </a:r>
            <a:endParaRPr lang="en-US"/>
          </a:p>
        </p:txBody>
      </p:sp>
      <p:pic>
        <p:nvPicPr>
          <p:cNvPr id="3" name="Picture 2" descr="Simplified profile of Michigan basin, showing the different layers of rocks">
            <a:extLst>
              <a:ext uri="{FF2B5EF4-FFF2-40B4-BE49-F238E27FC236}">
                <a16:creationId xmlns:a16="http://schemas.microsoft.com/office/drawing/2014/main" id="{2B8B4B61-7705-0B79-E9B4-57F6CBF208BD}"/>
              </a:ext>
            </a:extLst>
          </p:cNvPr>
          <p:cNvPicPr>
            <a:picLocks noChangeAspect="1"/>
          </p:cNvPicPr>
          <p:nvPr/>
        </p:nvPicPr>
        <p:blipFill>
          <a:blip r:embed="rId2"/>
          <a:stretch>
            <a:fillRect/>
          </a:stretch>
        </p:blipFill>
        <p:spPr>
          <a:xfrm>
            <a:off x="508808" y="232916"/>
            <a:ext cx="11174384" cy="6392167"/>
          </a:xfrm>
          <a:prstGeom prst="rect">
            <a:avLst/>
          </a:prstGeom>
        </p:spPr>
      </p:pic>
      <p:sp>
        <p:nvSpPr>
          <p:cNvPr id="6" name="Arrow: Up-Down 5" descr="Interval that has paleozoic rocks">
            <a:extLst>
              <a:ext uri="{FF2B5EF4-FFF2-40B4-BE49-F238E27FC236}">
                <a16:creationId xmlns:a16="http://schemas.microsoft.com/office/drawing/2014/main" id="{777E6E13-4E55-EE40-2CF9-2EC7E73EB916}"/>
              </a:ext>
            </a:extLst>
          </p:cNvPr>
          <p:cNvSpPr/>
          <p:nvPr/>
        </p:nvSpPr>
        <p:spPr>
          <a:xfrm>
            <a:off x="6014977" y="3727048"/>
            <a:ext cx="721489" cy="1805651"/>
          </a:xfrm>
          <a:prstGeom prst="up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82BF0F-D311-F358-6D3B-3A5B20C796E2}"/>
              </a:ext>
            </a:extLst>
          </p:cNvPr>
          <p:cNvSpPr txBox="1"/>
          <p:nvPr/>
        </p:nvSpPr>
        <p:spPr>
          <a:xfrm>
            <a:off x="6736466" y="4502552"/>
            <a:ext cx="3206188" cy="369332"/>
          </a:xfrm>
          <a:prstGeom prst="rect">
            <a:avLst/>
          </a:prstGeom>
          <a:solidFill>
            <a:schemeClr val="bg1"/>
          </a:solidFill>
        </p:spPr>
        <p:txBody>
          <a:bodyPr wrap="square" lIns="91440" tIns="45720" rIns="91440" bIns="45720" rtlCol="0" anchor="t">
            <a:spAutoFit/>
          </a:bodyPr>
          <a:lstStyle/>
          <a:p>
            <a:r>
              <a:rPr lang="en-US" dirty="0"/>
              <a:t>300-400 Millions of years</a:t>
            </a:r>
          </a:p>
        </p:txBody>
      </p:sp>
      <p:cxnSp>
        <p:nvCxnSpPr>
          <p:cNvPr id="9" name="Straight Arrow Connector 8" descr="Arrow showing the thin interval of glacial sediments covering paleozoic rocks">
            <a:extLst>
              <a:ext uri="{FF2B5EF4-FFF2-40B4-BE49-F238E27FC236}">
                <a16:creationId xmlns:a16="http://schemas.microsoft.com/office/drawing/2014/main" id="{D8CB9751-DDCF-0EEA-09AE-57B115471A13}"/>
              </a:ext>
            </a:extLst>
          </p:cNvPr>
          <p:cNvCxnSpPr/>
          <p:nvPr/>
        </p:nvCxnSpPr>
        <p:spPr>
          <a:xfrm flipH="1">
            <a:off x="7766613" y="2546430"/>
            <a:ext cx="810228" cy="1041722"/>
          </a:xfrm>
          <a:prstGeom prst="straightConnector1">
            <a:avLst/>
          </a:prstGeom>
          <a:ln w="76200">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D108D9DE-4335-0B76-4217-6B258B72D3C0}"/>
              </a:ext>
            </a:extLst>
          </p:cNvPr>
          <p:cNvSpPr txBox="1"/>
          <p:nvPr/>
        </p:nvSpPr>
        <p:spPr>
          <a:xfrm>
            <a:off x="8071916" y="1872608"/>
            <a:ext cx="3206188" cy="646331"/>
          </a:xfrm>
          <a:prstGeom prst="rect">
            <a:avLst/>
          </a:prstGeom>
          <a:solidFill>
            <a:schemeClr val="bg1"/>
          </a:solidFill>
        </p:spPr>
        <p:txBody>
          <a:bodyPr wrap="square" rtlCol="0">
            <a:spAutoFit/>
          </a:bodyPr>
          <a:lstStyle/>
          <a:p>
            <a:r>
              <a:rPr lang="en-US"/>
              <a:t>Covered by glacial deposits  (20.000-10.000 years) </a:t>
            </a:r>
          </a:p>
        </p:txBody>
      </p:sp>
      <p:pic>
        <p:nvPicPr>
          <p:cNvPr id="4" name="Picture 3" descr="Corekids logo">
            <a:extLst>
              <a:ext uri="{FF2B5EF4-FFF2-40B4-BE49-F238E27FC236}">
                <a16:creationId xmlns:a16="http://schemas.microsoft.com/office/drawing/2014/main" id="{4E555875-CC3B-6B0F-F050-1D67BAE29D0F}"/>
              </a:ext>
            </a:extLst>
          </p:cNvPr>
          <p:cNvPicPr>
            <a:picLocks noChangeAspect="1"/>
          </p:cNvPicPr>
          <p:nvPr/>
        </p:nvPicPr>
        <p:blipFill>
          <a:blip r:embed="rId3"/>
          <a:stretch>
            <a:fillRect/>
          </a:stretch>
        </p:blipFill>
        <p:spPr>
          <a:xfrm>
            <a:off x="49777" y="6101496"/>
            <a:ext cx="1728592" cy="705189"/>
          </a:xfrm>
          <a:prstGeom prst="rect">
            <a:avLst/>
          </a:prstGeom>
        </p:spPr>
      </p:pic>
    </p:spTree>
    <p:extLst>
      <p:ext uri="{BB962C8B-B14F-4D97-AF65-F5344CB8AC3E}">
        <p14:creationId xmlns:p14="http://schemas.microsoft.com/office/powerpoint/2010/main" val="195120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66F6A-3E55-14F3-87C4-B3AB2F33458F}"/>
            </a:ext>
          </a:extLst>
        </p:cNvPr>
        <p:cNvGrpSpPr/>
        <p:nvPr/>
      </p:nvGrpSpPr>
      <p:grpSpPr>
        <a:xfrm>
          <a:off x="0" y="0"/>
          <a:ext cx="0" cy="0"/>
          <a:chOff x="0" y="0"/>
          <a:chExt cx="0" cy="0"/>
        </a:xfrm>
      </p:grpSpPr>
      <p:sp>
        <p:nvSpPr>
          <p:cNvPr id="4" name="Google Shape;3000;p54">
            <a:extLst>
              <a:ext uri="{FF2B5EF4-FFF2-40B4-BE49-F238E27FC236}">
                <a16:creationId xmlns:a16="http://schemas.microsoft.com/office/drawing/2014/main" id="{07AD2D56-13F9-7179-5552-7BD184BAAD73}"/>
              </a:ext>
            </a:extLst>
          </p:cNvPr>
          <p:cNvSpPr txBox="1">
            <a:spLocks noGrp="1"/>
          </p:cNvSpPr>
          <p:nvPr>
            <p:ph type="title"/>
          </p:nvPr>
        </p:nvSpPr>
        <p:spPr>
          <a:xfrm>
            <a:off x="497961" y="231790"/>
            <a:ext cx="11196078" cy="1004566"/>
          </a:xfrm>
          <a:prstGeom prst="rect">
            <a:avLst/>
          </a:prstGeom>
        </p:spPr>
        <p:txBody>
          <a:bodyPr spcFirstLastPara="1" vert="horz" wrap="square" lIns="121900" tIns="121900" rIns="121900" bIns="121900" rtlCol="0" anchor="t" anchorCtr="0">
            <a:noAutofit/>
          </a:bodyPr>
          <a:lstStyle/>
          <a:p>
            <a:r>
              <a:rPr lang="en"/>
              <a:t>WHAT FOSSILS CAN BE FOUND </a:t>
            </a:r>
            <a:r>
              <a:rPr lang="en">
                <a:solidFill>
                  <a:schemeClr val="accent1"/>
                </a:solidFill>
              </a:rPr>
              <a:t>IN MICHIGAN?</a:t>
            </a:r>
            <a:endParaRPr>
              <a:solidFill>
                <a:schemeClr val="accent1"/>
              </a:solidFill>
            </a:endParaRPr>
          </a:p>
        </p:txBody>
      </p:sp>
      <p:sp>
        <p:nvSpPr>
          <p:cNvPr id="11" name="Google Shape;2221;p45">
            <a:extLst>
              <a:ext uri="{FF2B5EF4-FFF2-40B4-BE49-F238E27FC236}">
                <a16:creationId xmlns:a16="http://schemas.microsoft.com/office/drawing/2014/main" id="{7C8C7E8F-F4C7-6CE8-D037-40E331E323AD}"/>
              </a:ext>
            </a:extLst>
          </p:cNvPr>
          <p:cNvSpPr txBox="1">
            <a:spLocks/>
          </p:cNvSpPr>
          <p:nvPr/>
        </p:nvSpPr>
        <p:spPr>
          <a:xfrm>
            <a:off x="850815" y="1323067"/>
            <a:ext cx="4492983" cy="224801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1pPr>
            <a:lvl2pPr marL="914400" marR="0" lvl="1"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2pPr>
            <a:lvl3pPr marL="1371600" marR="0" lvl="2"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3pPr>
            <a:lvl4pPr marL="1828800" marR="0" lvl="3"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4pPr>
            <a:lvl5pPr marL="2286000" marR="0" lvl="4"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5pPr>
            <a:lvl6pPr marL="2743200" marR="0" lvl="5"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6pPr>
            <a:lvl7pPr marL="3200400" marR="0" lvl="6"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7pPr>
            <a:lvl8pPr marL="3657600" marR="0" lvl="7"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8pPr>
            <a:lvl9pPr marL="4114800" marR="0" lvl="8"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9pPr>
          </a:lstStyle>
          <a:p>
            <a:pPr marL="0" indent="0" algn="l" fontAlgn="base">
              <a:lnSpc>
                <a:spcPts val="3400"/>
              </a:lnSpc>
            </a:pPr>
            <a:r>
              <a:rPr lang="en-US" sz="2100" dirty="0">
                <a:solidFill>
                  <a:srgbClr val="000000"/>
                </a:solidFill>
                <a:latin typeface="Tahoma"/>
                <a:ea typeface="Tahoma"/>
                <a:cs typeface="Tahoma"/>
              </a:rPr>
              <a:t>Michigan was underwater for a long time, so many of the fossils we find are plants and animals that lived in the sea hundreds of millions years ago. ​</a:t>
            </a:r>
          </a:p>
          <a:p>
            <a:pPr fontAlgn="base">
              <a:lnSpc>
                <a:spcPts val="3400"/>
              </a:lnSpc>
            </a:pPr>
            <a:r>
              <a:rPr lang="en-US" sz="2100" dirty="0">
                <a:solidFill>
                  <a:srgbClr val="000000"/>
                </a:solidFill>
                <a:latin typeface="Tahoma"/>
                <a:ea typeface="Tahoma"/>
                <a:cs typeface="Tahoma"/>
              </a:rPr>
              <a:t>​</a:t>
            </a:r>
          </a:p>
        </p:txBody>
      </p:sp>
      <p:sp>
        <p:nvSpPr>
          <p:cNvPr id="6" name="Subtitle 4">
            <a:extLst>
              <a:ext uri="{FF2B5EF4-FFF2-40B4-BE49-F238E27FC236}">
                <a16:creationId xmlns:a16="http://schemas.microsoft.com/office/drawing/2014/main" id="{FD98D3EA-006A-6042-DFB3-FE5436EA6C67}"/>
              </a:ext>
            </a:extLst>
          </p:cNvPr>
          <p:cNvSpPr txBox="1">
            <a:spLocks/>
          </p:cNvSpPr>
          <p:nvPr/>
        </p:nvSpPr>
        <p:spPr>
          <a:xfrm>
            <a:off x="4999276" y="2995317"/>
            <a:ext cx="3062000" cy="543200"/>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RPr lang="en-US"/>
            </a:defPPr>
            <a:lvl1pPr marL="457200" marR="0" lvl="0" indent="-317500" algn="ctr">
              <a:lnSpc>
                <a:spcPct val="100000"/>
              </a:lnSpc>
              <a:spcBef>
                <a:spcPts val="0"/>
              </a:spcBef>
              <a:spcAft>
                <a:spcPts val="0"/>
              </a:spcAft>
              <a:buClr>
                <a:schemeClr val="dk2"/>
              </a:buClr>
              <a:buSzPts val="2200"/>
              <a:buFont typeface="Titan One"/>
              <a:buNone/>
              <a:defRPr sz="2933" b="0" i="0" u="none" strike="noStrike" cap="none">
                <a:solidFill>
                  <a:schemeClr val="accent1"/>
                </a:solidFill>
                <a:latin typeface="Titan One"/>
                <a:ea typeface="Titan One"/>
                <a:cs typeface="Titan One"/>
              </a:defRPr>
            </a:lvl1pPr>
            <a:lvl2pPr marL="914400" marR="0" lvl="1"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2pPr>
            <a:lvl3pPr marL="1371600" marR="0" lvl="2"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3pPr>
            <a:lvl4pPr marL="1828800" marR="0" lvl="3"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4pPr>
            <a:lvl5pPr marL="2286000" marR="0" lvl="4"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5pPr>
            <a:lvl6pPr marL="2743200" marR="0" lvl="5"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6pPr>
            <a:lvl7pPr marL="3200400" marR="0" lvl="6"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7pPr>
            <a:lvl8pPr marL="3657600" marR="0" lvl="7"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8pPr>
            <a:lvl9pPr marL="4114800" marR="0" lvl="8" indent="-317500" algn="ctr">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defRPr>
            </a:lvl9pPr>
          </a:lstStyle>
          <a:p>
            <a:r>
              <a:rPr lang="en-US" sz="2600"/>
              <a:t>Trilobites</a:t>
            </a:r>
          </a:p>
        </p:txBody>
      </p:sp>
      <p:pic>
        <p:nvPicPr>
          <p:cNvPr id="8" name="Picture 2" descr="A trilobite">
            <a:extLst>
              <a:ext uri="{FF2B5EF4-FFF2-40B4-BE49-F238E27FC236}">
                <a16:creationId xmlns:a16="http://schemas.microsoft.com/office/drawing/2014/main" id="{276BD555-F8EF-EF65-A512-141C2CA1AB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5469" y="945701"/>
            <a:ext cx="2049617" cy="2049617"/>
          </a:xfrm>
          <a:prstGeom prst="rect">
            <a:avLst/>
          </a:prstGeom>
          <a:noFill/>
          <a:extLst>
            <a:ext uri="{909E8E84-426E-40DD-AFC4-6F175D3DCCD1}">
              <a14:hiddenFill xmlns:a14="http://schemas.microsoft.com/office/drawing/2010/main">
                <a:solidFill>
                  <a:srgbClr val="FFFFFF"/>
                </a:solidFill>
              </a14:hiddenFill>
            </a:ext>
          </a:extLst>
        </p:spPr>
      </p:pic>
      <p:sp>
        <p:nvSpPr>
          <p:cNvPr id="14" name="Subtitle 2">
            <a:extLst>
              <a:ext uri="{FF2B5EF4-FFF2-40B4-BE49-F238E27FC236}">
                <a16:creationId xmlns:a16="http://schemas.microsoft.com/office/drawing/2014/main" id="{948E5653-3E85-DAA5-A06B-BC03F60488AB}"/>
              </a:ext>
            </a:extLst>
          </p:cNvPr>
          <p:cNvSpPr txBox="1">
            <a:spLocks/>
          </p:cNvSpPr>
          <p:nvPr/>
        </p:nvSpPr>
        <p:spPr>
          <a:xfrm>
            <a:off x="8222947" y="3073455"/>
            <a:ext cx="3062000" cy="543200"/>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2200"/>
              <a:buFont typeface="Titan One"/>
              <a:buNone/>
              <a:defRPr sz="2200" b="0" i="0" u="none" strike="noStrike" cap="none">
                <a:solidFill>
                  <a:schemeClr val="accent1"/>
                </a:solidFill>
                <a:latin typeface="Titan One"/>
                <a:ea typeface="Titan One"/>
                <a:cs typeface="Titan One"/>
                <a:sym typeface="Titan One"/>
              </a:defRPr>
            </a:lvl1pPr>
            <a:lvl2pPr marL="914400" marR="0" lvl="1"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2pPr>
            <a:lvl3pPr marL="1371600" marR="0" lvl="2"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3pPr>
            <a:lvl4pPr marL="1828800" marR="0" lvl="3"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4pPr>
            <a:lvl5pPr marL="2286000" marR="0" lvl="4"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5pPr>
            <a:lvl6pPr marL="2743200" marR="0" lvl="5"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6pPr>
            <a:lvl7pPr marL="3200400" marR="0" lvl="6"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7pPr>
            <a:lvl8pPr marL="3657600" marR="0" lvl="7"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8pPr>
            <a:lvl9pPr marL="4114800" marR="0" lvl="8"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9pPr>
          </a:lstStyle>
          <a:p>
            <a:r>
              <a:rPr lang="en-US" sz="2600"/>
              <a:t>Bryozoans</a:t>
            </a:r>
            <a:endParaRPr lang="en-US" sz="2600" dirty="0"/>
          </a:p>
        </p:txBody>
      </p:sp>
      <p:pic>
        <p:nvPicPr>
          <p:cNvPr id="13" name="Picture 7" descr="bryozoan fossils">
            <a:extLst>
              <a:ext uri="{FF2B5EF4-FFF2-40B4-BE49-F238E27FC236}">
                <a16:creationId xmlns:a16="http://schemas.microsoft.com/office/drawing/2014/main" id="{4BA86030-A483-E5C3-C2C3-7B99E0F466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7469" y="1054159"/>
            <a:ext cx="2649465" cy="1975559"/>
          </a:xfrm>
          <a:prstGeom prst="rect">
            <a:avLst/>
          </a:prstGeom>
          <a:noFill/>
          <a:extLst>
            <a:ext uri="{909E8E84-426E-40DD-AFC4-6F175D3DCCD1}">
              <a14:hiddenFill xmlns:a14="http://schemas.microsoft.com/office/drawing/2010/main">
                <a:solidFill>
                  <a:srgbClr val="FFFFFF"/>
                </a:solidFill>
              </a14:hiddenFill>
            </a:ext>
          </a:extLst>
        </p:spPr>
      </p:pic>
      <p:sp>
        <p:nvSpPr>
          <p:cNvPr id="15" name="Subtitle 2">
            <a:extLst>
              <a:ext uri="{FF2B5EF4-FFF2-40B4-BE49-F238E27FC236}">
                <a16:creationId xmlns:a16="http://schemas.microsoft.com/office/drawing/2014/main" id="{1670959F-8146-9FFF-43C5-603E7B17C2A5}"/>
              </a:ext>
            </a:extLst>
          </p:cNvPr>
          <p:cNvSpPr txBox="1">
            <a:spLocks/>
          </p:cNvSpPr>
          <p:nvPr/>
        </p:nvSpPr>
        <p:spPr>
          <a:xfrm>
            <a:off x="1121277" y="5961584"/>
            <a:ext cx="3062000" cy="543200"/>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2200"/>
              <a:buFont typeface="Titan One"/>
              <a:buNone/>
              <a:defRPr sz="2200" b="0" i="0" u="none" strike="noStrike" cap="none">
                <a:solidFill>
                  <a:schemeClr val="accent1"/>
                </a:solidFill>
                <a:latin typeface="Titan One"/>
                <a:ea typeface="Titan One"/>
                <a:cs typeface="Titan One"/>
                <a:sym typeface="Titan One"/>
              </a:defRPr>
            </a:lvl1pPr>
            <a:lvl2pPr marL="914400" marR="0" lvl="1"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2pPr>
            <a:lvl3pPr marL="1371600" marR="0" lvl="2"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3pPr>
            <a:lvl4pPr marL="1828800" marR="0" lvl="3"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4pPr>
            <a:lvl5pPr marL="2286000" marR="0" lvl="4"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5pPr>
            <a:lvl6pPr marL="2743200" marR="0" lvl="5"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6pPr>
            <a:lvl7pPr marL="3200400" marR="0" lvl="6"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7pPr>
            <a:lvl8pPr marL="3657600" marR="0" lvl="7"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8pPr>
            <a:lvl9pPr marL="4114800" marR="0" lvl="8" indent="-317500" algn="ctr" rtl="0">
              <a:lnSpc>
                <a:spcPct val="100000"/>
              </a:lnSpc>
              <a:spcBef>
                <a:spcPts val="0"/>
              </a:spcBef>
              <a:spcAft>
                <a:spcPts val="0"/>
              </a:spcAft>
              <a:buClr>
                <a:schemeClr val="dk2"/>
              </a:buClr>
              <a:buSzPts val="2200"/>
              <a:buFont typeface="Titan One"/>
              <a:buNone/>
              <a:defRPr sz="2200" b="0" i="0" u="none" strike="noStrike" cap="none">
                <a:solidFill>
                  <a:schemeClr val="dk2"/>
                </a:solidFill>
                <a:latin typeface="Titan One"/>
                <a:ea typeface="Titan One"/>
                <a:cs typeface="Titan One"/>
                <a:sym typeface="Titan One"/>
              </a:defRPr>
            </a:lvl9pPr>
          </a:lstStyle>
          <a:p>
            <a:r>
              <a:rPr lang="en-US" sz="2600"/>
              <a:t>Crinoids </a:t>
            </a:r>
          </a:p>
        </p:txBody>
      </p:sp>
      <p:pic>
        <p:nvPicPr>
          <p:cNvPr id="12" name="Picture 6" descr="Crinoid stems">
            <a:extLst>
              <a:ext uri="{FF2B5EF4-FFF2-40B4-BE49-F238E27FC236}">
                <a16:creationId xmlns:a16="http://schemas.microsoft.com/office/drawing/2014/main" id="{C97E020E-6DC2-123D-0340-833B7ED660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0525" y="3919272"/>
            <a:ext cx="2695659" cy="2011833"/>
          </a:xfrm>
          <a:prstGeom prst="rect">
            <a:avLst/>
          </a:prstGeom>
          <a:noFill/>
          <a:extLst>
            <a:ext uri="{909E8E84-426E-40DD-AFC4-6F175D3DCCD1}">
              <a14:hiddenFill xmlns:a14="http://schemas.microsoft.com/office/drawing/2010/main">
                <a:solidFill>
                  <a:srgbClr val="FFFFFF"/>
                </a:solidFill>
              </a14:hiddenFill>
            </a:ext>
          </a:extLst>
        </p:spPr>
      </p:pic>
      <p:sp>
        <p:nvSpPr>
          <p:cNvPr id="5" name="Subtitle 2">
            <a:extLst>
              <a:ext uri="{FF2B5EF4-FFF2-40B4-BE49-F238E27FC236}">
                <a16:creationId xmlns:a16="http://schemas.microsoft.com/office/drawing/2014/main" id="{4DAB8299-BE48-7A57-7D26-05812B0FDA9B}"/>
              </a:ext>
            </a:extLst>
          </p:cNvPr>
          <p:cNvSpPr txBox="1">
            <a:spLocks/>
          </p:cNvSpPr>
          <p:nvPr/>
        </p:nvSpPr>
        <p:spPr>
          <a:xfrm>
            <a:off x="4864373" y="5851664"/>
            <a:ext cx="3062000" cy="543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600">
                <a:solidFill>
                  <a:schemeClr val="accent1"/>
                </a:solidFill>
                <a:latin typeface="Titan One"/>
              </a:rPr>
              <a:t>Brachiopods</a:t>
            </a:r>
          </a:p>
        </p:txBody>
      </p:sp>
      <p:pic>
        <p:nvPicPr>
          <p:cNvPr id="9" name="Picture 3" descr="Brachiopod fossils">
            <a:extLst>
              <a:ext uri="{FF2B5EF4-FFF2-40B4-BE49-F238E27FC236}">
                <a16:creationId xmlns:a16="http://schemas.microsoft.com/office/drawing/2014/main" id="{02B1F4D4-9223-6725-1C83-F7B0873CF6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8817" y="3919271"/>
            <a:ext cx="2513116" cy="1823240"/>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10">
            <a:extLst>
              <a:ext uri="{FF2B5EF4-FFF2-40B4-BE49-F238E27FC236}">
                <a16:creationId xmlns:a16="http://schemas.microsoft.com/office/drawing/2014/main" id="{2079B903-6E02-FF55-6759-D2A41A0E580C}"/>
              </a:ext>
            </a:extLst>
          </p:cNvPr>
          <p:cNvSpPr txBox="1">
            <a:spLocks/>
          </p:cNvSpPr>
          <p:nvPr/>
        </p:nvSpPr>
        <p:spPr>
          <a:xfrm>
            <a:off x="8333028" y="5695260"/>
            <a:ext cx="3062000" cy="543200"/>
          </a:xfrm>
          <a:prstGeom prst="rect">
            <a:avLst/>
          </a:prstGeom>
        </p:spPr>
        <p:txBody>
          <a:bodyPr/>
          <a:lstStyle>
            <a:defPPr>
              <a:defRPr lang="en-US"/>
            </a:defPPr>
            <a:lvl1pPr indent="0">
              <a:lnSpc>
                <a:spcPct val="90000"/>
              </a:lnSpc>
              <a:spcBef>
                <a:spcPts val="1000"/>
              </a:spcBef>
              <a:buFont typeface="Arial" panose="020B0604020202020204" pitchFamily="34" charset="0"/>
              <a:buNone/>
              <a:defRPr sz="2933">
                <a:solidFill>
                  <a:schemeClr val="accent1"/>
                </a:solidFill>
                <a:latin typeface="Titan One"/>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sz="2600"/>
              <a:t>Corals</a:t>
            </a:r>
          </a:p>
        </p:txBody>
      </p:sp>
      <p:pic>
        <p:nvPicPr>
          <p:cNvPr id="10" name="Picture 4" descr="Petoskey stones">
            <a:extLst>
              <a:ext uri="{FF2B5EF4-FFF2-40B4-BE49-F238E27FC236}">
                <a16:creationId xmlns:a16="http://schemas.microsoft.com/office/drawing/2014/main" id="{5ACCA4EA-1AA5-A5B0-3437-85AB013F52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4070" y="3828283"/>
            <a:ext cx="3185548" cy="182324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orekids logo">
            <a:extLst>
              <a:ext uri="{FF2B5EF4-FFF2-40B4-BE49-F238E27FC236}">
                <a16:creationId xmlns:a16="http://schemas.microsoft.com/office/drawing/2014/main" id="{23BBDAFF-319D-A577-5489-D86564AF819E}"/>
              </a:ext>
            </a:extLst>
          </p:cNvPr>
          <p:cNvPicPr>
            <a:picLocks noChangeAspect="1"/>
          </p:cNvPicPr>
          <p:nvPr/>
        </p:nvPicPr>
        <p:blipFill>
          <a:blip r:embed="rId7"/>
          <a:stretch>
            <a:fillRect/>
          </a:stretch>
        </p:blipFill>
        <p:spPr>
          <a:xfrm>
            <a:off x="49777" y="6101496"/>
            <a:ext cx="1728592" cy="705189"/>
          </a:xfrm>
          <a:prstGeom prst="rect">
            <a:avLst/>
          </a:prstGeom>
        </p:spPr>
      </p:pic>
    </p:spTree>
    <p:extLst>
      <p:ext uri="{BB962C8B-B14F-4D97-AF65-F5344CB8AC3E}">
        <p14:creationId xmlns:p14="http://schemas.microsoft.com/office/powerpoint/2010/main" val="34305069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89CDF-B92C-CF24-98BC-CAEEFD7AF3F1}"/>
            </a:ext>
          </a:extLst>
        </p:cNvPr>
        <p:cNvGrpSpPr/>
        <p:nvPr/>
      </p:nvGrpSpPr>
      <p:grpSpPr>
        <a:xfrm>
          <a:off x="0" y="0"/>
          <a:ext cx="0" cy="0"/>
          <a:chOff x="0" y="0"/>
          <a:chExt cx="0" cy="0"/>
        </a:xfrm>
      </p:grpSpPr>
      <p:sp>
        <p:nvSpPr>
          <p:cNvPr id="4" name="Google Shape;3000;p54">
            <a:extLst>
              <a:ext uri="{FF2B5EF4-FFF2-40B4-BE49-F238E27FC236}">
                <a16:creationId xmlns:a16="http://schemas.microsoft.com/office/drawing/2014/main" id="{39192369-CC98-0CC7-6F1D-5EDEA12A8557}"/>
              </a:ext>
            </a:extLst>
          </p:cNvPr>
          <p:cNvSpPr txBox="1">
            <a:spLocks noGrp="1"/>
          </p:cNvSpPr>
          <p:nvPr>
            <p:ph type="title"/>
          </p:nvPr>
        </p:nvSpPr>
        <p:spPr>
          <a:xfrm>
            <a:off x="497961" y="231790"/>
            <a:ext cx="11196078" cy="1004566"/>
          </a:xfrm>
          <a:prstGeom prst="rect">
            <a:avLst/>
          </a:prstGeom>
        </p:spPr>
        <p:txBody>
          <a:bodyPr spcFirstLastPara="1" vert="horz" wrap="square" lIns="121900" tIns="121900" rIns="121900" bIns="121900" rtlCol="0" anchor="t" anchorCtr="0">
            <a:noAutofit/>
          </a:bodyPr>
          <a:lstStyle/>
          <a:p>
            <a:r>
              <a:rPr lang="en"/>
              <a:t>WHAT FOSSILS CAN BE FOUND </a:t>
            </a:r>
            <a:r>
              <a:rPr lang="en">
                <a:solidFill>
                  <a:schemeClr val="accent1"/>
                </a:solidFill>
              </a:rPr>
              <a:t>IN MICHIGAN </a:t>
            </a:r>
            <a:r>
              <a:rPr lang="en">
                <a:solidFill>
                  <a:schemeClr val="bg1"/>
                </a:solidFill>
              </a:rPr>
              <a:t>? 2</a:t>
            </a:r>
            <a:endParaRPr>
              <a:solidFill>
                <a:schemeClr val="bg1"/>
              </a:solidFill>
            </a:endParaRPr>
          </a:p>
        </p:txBody>
      </p:sp>
      <p:sp>
        <p:nvSpPr>
          <p:cNvPr id="11" name="Google Shape;2221;p45">
            <a:extLst>
              <a:ext uri="{FF2B5EF4-FFF2-40B4-BE49-F238E27FC236}">
                <a16:creationId xmlns:a16="http://schemas.microsoft.com/office/drawing/2014/main" id="{2254710A-AB8F-76F6-D6A4-443309F50919}"/>
              </a:ext>
            </a:extLst>
          </p:cNvPr>
          <p:cNvSpPr txBox="1">
            <a:spLocks/>
          </p:cNvSpPr>
          <p:nvPr/>
        </p:nvSpPr>
        <p:spPr>
          <a:xfrm>
            <a:off x="496092" y="981481"/>
            <a:ext cx="11193327" cy="973637"/>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1pPr>
            <a:lvl2pPr marL="914400" marR="0" lvl="1"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2pPr>
            <a:lvl3pPr marL="1371600" marR="0" lvl="2"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3pPr>
            <a:lvl4pPr marL="1828800" marR="0" lvl="3"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4pPr>
            <a:lvl5pPr marL="2286000" marR="0" lvl="4"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5pPr>
            <a:lvl6pPr marL="2743200" marR="0" lvl="5"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6pPr>
            <a:lvl7pPr marL="3200400" marR="0" lvl="6"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7pPr>
            <a:lvl8pPr marL="3657600" marR="0" lvl="7"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8pPr>
            <a:lvl9pPr marL="4114800" marR="0" lvl="8"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9pPr>
          </a:lstStyle>
          <a:p>
            <a:pPr marL="0" indent="0" algn="l" fontAlgn="base">
              <a:lnSpc>
                <a:spcPts val="3400"/>
              </a:lnSpc>
            </a:pPr>
            <a:r>
              <a:rPr lang="en-US" sz="2100" dirty="0">
                <a:solidFill>
                  <a:srgbClr val="000000"/>
                </a:solidFill>
                <a:latin typeface="Tahoma"/>
                <a:ea typeface="Tahoma"/>
                <a:cs typeface="Tahoma"/>
              </a:rPr>
              <a:t>Other fossils  are of ancient plants (360-290 million years ago). ​</a:t>
            </a:r>
          </a:p>
          <a:p>
            <a:pPr fontAlgn="base">
              <a:lnSpc>
                <a:spcPts val="3400"/>
              </a:lnSpc>
            </a:pPr>
            <a:r>
              <a:rPr lang="en-US" sz="2100" dirty="0">
                <a:solidFill>
                  <a:srgbClr val="000000"/>
                </a:solidFill>
                <a:latin typeface="Tahoma"/>
                <a:ea typeface="Tahoma"/>
                <a:cs typeface="Tahoma"/>
              </a:rPr>
              <a:t>​</a:t>
            </a:r>
          </a:p>
        </p:txBody>
      </p:sp>
      <p:pic>
        <p:nvPicPr>
          <p:cNvPr id="5" name="Picture 4" descr="Reconstruction of a Lepidodendron plant">
            <a:extLst>
              <a:ext uri="{FF2B5EF4-FFF2-40B4-BE49-F238E27FC236}">
                <a16:creationId xmlns:a16="http://schemas.microsoft.com/office/drawing/2014/main" id="{01967C1D-C34D-90EB-A965-1F54EF4A5B80}"/>
              </a:ext>
            </a:extLst>
          </p:cNvPr>
          <p:cNvPicPr>
            <a:picLocks noChangeAspect="1"/>
          </p:cNvPicPr>
          <p:nvPr/>
        </p:nvPicPr>
        <p:blipFill>
          <a:blip r:embed="rId2"/>
          <a:stretch>
            <a:fillRect/>
          </a:stretch>
        </p:blipFill>
        <p:spPr>
          <a:xfrm>
            <a:off x="45868" y="2190394"/>
            <a:ext cx="2528394" cy="3632637"/>
          </a:xfrm>
          <a:prstGeom prst="rect">
            <a:avLst/>
          </a:prstGeom>
        </p:spPr>
      </p:pic>
      <p:pic>
        <p:nvPicPr>
          <p:cNvPr id="2" name="Picture 1" descr="Lepidodendron fossils">
            <a:extLst>
              <a:ext uri="{FF2B5EF4-FFF2-40B4-BE49-F238E27FC236}">
                <a16:creationId xmlns:a16="http://schemas.microsoft.com/office/drawing/2014/main" id="{8F561E3C-015C-98C8-0818-70F1ACBF57F6}"/>
              </a:ext>
            </a:extLst>
          </p:cNvPr>
          <p:cNvPicPr>
            <a:picLocks noChangeAspect="1"/>
          </p:cNvPicPr>
          <p:nvPr/>
        </p:nvPicPr>
        <p:blipFill>
          <a:blip r:embed="rId3"/>
          <a:stretch>
            <a:fillRect/>
          </a:stretch>
        </p:blipFill>
        <p:spPr>
          <a:xfrm>
            <a:off x="2621718" y="1715840"/>
            <a:ext cx="3474824" cy="2770489"/>
          </a:xfrm>
          <a:prstGeom prst="rect">
            <a:avLst/>
          </a:prstGeom>
        </p:spPr>
      </p:pic>
      <p:pic>
        <p:nvPicPr>
          <p:cNvPr id="6" name="Picture 5" descr="Horsetail plants">
            <a:extLst>
              <a:ext uri="{FF2B5EF4-FFF2-40B4-BE49-F238E27FC236}">
                <a16:creationId xmlns:a16="http://schemas.microsoft.com/office/drawing/2014/main" id="{060C7574-1864-EBFF-8504-B26E349F60FC}"/>
              </a:ext>
            </a:extLst>
          </p:cNvPr>
          <p:cNvPicPr>
            <a:picLocks noChangeAspect="1"/>
          </p:cNvPicPr>
          <p:nvPr/>
        </p:nvPicPr>
        <p:blipFill>
          <a:blip r:embed="rId4"/>
          <a:stretch>
            <a:fillRect/>
          </a:stretch>
        </p:blipFill>
        <p:spPr>
          <a:xfrm>
            <a:off x="9712708" y="1956403"/>
            <a:ext cx="2436102" cy="2787540"/>
          </a:xfrm>
          <a:prstGeom prst="rect">
            <a:avLst/>
          </a:prstGeom>
        </p:spPr>
      </p:pic>
      <p:pic>
        <p:nvPicPr>
          <p:cNvPr id="16" name="Picture 15" descr="Horsetail fossils">
            <a:extLst>
              <a:ext uri="{FF2B5EF4-FFF2-40B4-BE49-F238E27FC236}">
                <a16:creationId xmlns:a16="http://schemas.microsoft.com/office/drawing/2014/main" id="{CEC8351D-3D39-26B0-D10B-9407431873D7}"/>
              </a:ext>
            </a:extLst>
          </p:cNvPr>
          <p:cNvPicPr>
            <a:picLocks noChangeAspect="1"/>
          </p:cNvPicPr>
          <p:nvPr/>
        </p:nvPicPr>
        <p:blipFill>
          <a:blip r:embed="rId5"/>
          <a:stretch>
            <a:fillRect/>
          </a:stretch>
        </p:blipFill>
        <p:spPr>
          <a:xfrm>
            <a:off x="6212026" y="3493294"/>
            <a:ext cx="3491665" cy="2505742"/>
          </a:xfrm>
          <a:prstGeom prst="rect">
            <a:avLst/>
          </a:prstGeom>
        </p:spPr>
      </p:pic>
      <p:sp>
        <p:nvSpPr>
          <p:cNvPr id="17" name="TextBox 16">
            <a:extLst>
              <a:ext uri="{FF2B5EF4-FFF2-40B4-BE49-F238E27FC236}">
                <a16:creationId xmlns:a16="http://schemas.microsoft.com/office/drawing/2014/main" id="{A2B39164-280D-BA91-0775-9DD0324CB145}"/>
              </a:ext>
            </a:extLst>
          </p:cNvPr>
          <p:cNvSpPr txBox="1"/>
          <p:nvPr/>
        </p:nvSpPr>
        <p:spPr>
          <a:xfrm>
            <a:off x="2128344" y="6240517"/>
            <a:ext cx="95644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6"/>
              </a:rPr>
              <a:t>MI Backyard Fossils Plants – UMORF | University of Michigan Online Repository of Fossils</a:t>
            </a:r>
            <a:endParaRPr lang="en-US"/>
          </a:p>
          <a:p>
            <a:pPr algn="ctr"/>
            <a:endParaRPr lang="en-US"/>
          </a:p>
        </p:txBody>
      </p:sp>
      <p:pic>
        <p:nvPicPr>
          <p:cNvPr id="3" name="Picture 2" descr="Corekids logo">
            <a:extLst>
              <a:ext uri="{FF2B5EF4-FFF2-40B4-BE49-F238E27FC236}">
                <a16:creationId xmlns:a16="http://schemas.microsoft.com/office/drawing/2014/main" id="{64556A28-1A1C-7812-6AFE-43FFA1BBAA97}"/>
              </a:ext>
            </a:extLst>
          </p:cNvPr>
          <p:cNvPicPr>
            <a:picLocks noChangeAspect="1"/>
          </p:cNvPicPr>
          <p:nvPr/>
        </p:nvPicPr>
        <p:blipFill>
          <a:blip r:embed="rId7"/>
          <a:stretch>
            <a:fillRect/>
          </a:stretch>
        </p:blipFill>
        <p:spPr>
          <a:xfrm>
            <a:off x="49777" y="6101496"/>
            <a:ext cx="1728592" cy="705189"/>
          </a:xfrm>
          <a:prstGeom prst="rect">
            <a:avLst/>
          </a:prstGeom>
        </p:spPr>
      </p:pic>
    </p:spTree>
    <p:extLst>
      <p:ext uri="{BB962C8B-B14F-4D97-AF65-F5344CB8AC3E}">
        <p14:creationId xmlns:p14="http://schemas.microsoft.com/office/powerpoint/2010/main" val="8267801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DF5B0-7E1D-45A4-0D34-1F83253ABD42}"/>
            </a:ext>
          </a:extLst>
        </p:cNvPr>
        <p:cNvGrpSpPr/>
        <p:nvPr/>
      </p:nvGrpSpPr>
      <p:grpSpPr>
        <a:xfrm>
          <a:off x="0" y="0"/>
          <a:ext cx="0" cy="0"/>
          <a:chOff x="0" y="0"/>
          <a:chExt cx="0" cy="0"/>
        </a:xfrm>
      </p:grpSpPr>
      <p:sp>
        <p:nvSpPr>
          <p:cNvPr id="4" name="Google Shape;3000;p54">
            <a:extLst>
              <a:ext uri="{FF2B5EF4-FFF2-40B4-BE49-F238E27FC236}">
                <a16:creationId xmlns:a16="http://schemas.microsoft.com/office/drawing/2014/main" id="{26323E6F-1A1C-539E-F389-094D8A5AADE8}"/>
              </a:ext>
            </a:extLst>
          </p:cNvPr>
          <p:cNvSpPr txBox="1">
            <a:spLocks noGrp="1"/>
          </p:cNvSpPr>
          <p:nvPr>
            <p:ph type="title"/>
          </p:nvPr>
        </p:nvSpPr>
        <p:spPr>
          <a:xfrm>
            <a:off x="1461344" y="408211"/>
            <a:ext cx="8733837" cy="763600"/>
          </a:xfrm>
          <a:prstGeom prst="rect">
            <a:avLst/>
          </a:prstGeom>
        </p:spPr>
        <p:txBody>
          <a:bodyPr spcFirstLastPara="1" vert="horz" wrap="square" lIns="121900" tIns="121900" rIns="121900" bIns="121900" rtlCol="0" anchor="t" anchorCtr="0">
            <a:noAutofit/>
          </a:bodyPr>
          <a:lstStyle/>
          <a:p>
            <a:pPr algn="ctr"/>
            <a:r>
              <a:rPr lang="en"/>
              <a:t>MICHIGAN’S STATE STONE: </a:t>
            </a:r>
            <a:r>
              <a:rPr lang="en">
                <a:solidFill>
                  <a:schemeClr val="accent1"/>
                </a:solidFill>
              </a:rPr>
              <a:t> PETOSKEY STONE</a:t>
            </a:r>
            <a:endParaRPr>
              <a:solidFill>
                <a:schemeClr val="accent1"/>
              </a:solidFill>
            </a:endParaRPr>
          </a:p>
        </p:txBody>
      </p:sp>
      <p:sp>
        <p:nvSpPr>
          <p:cNvPr id="7" name="Google Shape;2221;p45">
            <a:extLst>
              <a:ext uri="{FF2B5EF4-FFF2-40B4-BE49-F238E27FC236}">
                <a16:creationId xmlns:a16="http://schemas.microsoft.com/office/drawing/2014/main" id="{1B3AA7B8-6A5A-CAF4-6B95-F6DAD7D9A22A}"/>
              </a:ext>
            </a:extLst>
          </p:cNvPr>
          <p:cNvSpPr txBox="1">
            <a:spLocks/>
          </p:cNvSpPr>
          <p:nvPr/>
        </p:nvSpPr>
        <p:spPr>
          <a:xfrm>
            <a:off x="4203927" y="1635356"/>
            <a:ext cx="4492983" cy="466312"/>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1pPr>
            <a:lvl2pPr marL="914400" marR="0" lvl="1"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2pPr>
            <a:lvl3pPr marL="1371600" marR="0" lvl="2"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3pPr>
            <a:lvl4pPr marL="1828800" marR="0" lvl="3"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4pPr>
            <a:lvl5pPr marL="2286000" marR="0" lvl="4"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5pPr>
            <a:lvl6pPr marL="2743200" marR="0" lvl="5"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6pPr>
            <a:lvl7pPr marL="3200400" marR="0" lvl="6"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7pPr>
            <a:lvl8pPr marL="3657600" marR="0" lvl="7"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8pPr>
            <a:lvl9pPr marL="4114800" marR="0" lvl="8"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9pPr>
          </a:lstStyle>
          <a:p>
            <a:pPr marL="0" indent="0" algn="l" fontAlgn="base">
              <a:lnSpc>
                <a:spcPts val="3400"/>
              </a:lnSpc>
            </a:pPr>
            <a:r>
              <a:rPr lang="en-US" sz="1867" i="1"/>
              <a:t>“Hexagonaria percarinata</a:t>
            </a:r>
            <a:r>
              <a:rPr lang="en-US" sz="1867"/>
              <a:t>​”</a:t>
            </a:r>
            <a:endParaRPr lang="en-US" sz="2133">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pic>
        <p:nvPicPr>
          <p:cNvPr id="5" name="Picture 2" descr="Petoskey stone">
            <a:extLst>
              <a:ext uri="{FF2B5EF4-FFF2-40B4-BE49-F238E27FC236}">
                <a16:creationId xmlns:a16="http://schemas.microsoft.com/office/drawing/2014/main" id="{114F55C1-1FE9-33AB-82A6-08B9A75819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7294" y="2320833"/>
            <a:ext cx="3340100" cy="37084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Polished petoskey stone">
            <a:extLst>
              <a:ext uri="{FF2B5EF4-FFF2-40B4-BE49-F238E27FC236}">
                <a16:creationId xmlns:a16="http://schemas.microsoft.com/office/drawing/2014/main" id="{7716A060-0B3B-F56E-E248-ED5D58FC6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3544" y="2320833"/>
            <a:ext cx="4013200" cy="36068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orekids logo">
            <a:extLst>
              <a:ext uri="{FF2B5EF4-FFF2-40B4-BE49-F238E27FC236}">
                <a16:creationId xmlns:a16="http://schemas.microsoft.com/office/drawing/2014/main" id="{8D644588-4A04-5380-9636-DB4A036479D6}"/>
              </a:ext>
            </a:extLst>
          </p:cNvPr>
          <p:cNvPicPr>
            <a:picLocks noChangeAspect="1"/>
          </p:cNvPicPr>
          <p:nvPr/>
        </p:nvPicPr>
        <p:blipFill>
          <a:blip r:embed="rId4"/>
          <a:stretch>
            <a:fillRect/>
          </a:stretch>
        </p:blipFill>
        <p:spPr>
          <a:xfrm>
            <a:off x="152749" y="118767"/>
            <a:ext cx="1728592" cy="705189"/>
          </a:xfrm>
          <a:prstGeom prst="rect">
            <a:avLst/>
          </a:prstGeom>
        </p:spPr>
      </p:pic>
    </p:spTree>
    <p:extLst>
      <p:ext uri="{BB962C8B-B14F-4D97-AF65-F5344CB8AC3E}">
        <p14:creationId xmlns:p14="http://schemas.microsoft.com/office/powerpoint/2010/main" val="41200188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F25C46-B44F-47F4-C1EB-75A5FE3A994A}"/>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1C4FDBE2-32F7-4AC4-A40C-C51C65B1D4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Arc 38">
            <a:extLst>
              <a:ext uri="{FF2B5EF4-FFF2-40B4-BE49-F238E27FC236}">
                <a16:creationId xmlns:a16="http://schemas.microsoft.com/office/drawing/2014/main" id="{E2B33195-5BCA-4BB7-A82D-673952268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604789">
            <a:off x="675639" y="775849"/>
            <a:ext cx="2987899" cy="2987899"/>
          </a:xfrm>
          <a:prstGeom prst="arc">
            <a:avLst>
              <a:gd name="adj1" fmla="val 14455503"/>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9" name="Google Shape;2415;p47">
            <a:extLst>
              <a:ext uri="{FF2B5EF4-FFF2-40B4-BE49-F238E27FC236}">
                <a16:creationId xmlns:a16="http://schemas.microsoft.com/office/drawing/2014/main" id="{C2F982D3-D241-B811-3E3A-F1F989B38E0B}"/>
              </a:ext>
            </a:extLst>
          </p:cNvPr>
          <p:cNvSpPr txBox="1">
            <a:spLocks noGrp="1"/>
          </p:cNvSpPr>
          <p:nvPr>
            <p:ph type="title"/>
          </p:nvPr>
        </p:nvSpPr>
        <p:spPr>
          <a:xfrm>
            <a:off x="1078168" y="1534928"/>
            <a:ext cx="4425551" cy="2387600"/>
          </a:xfrm>
          <a:prstGeom prst="rect">
            <a:avLst/>
          </a:prstGeom>
        </p:spPr>
        <p:txBody>
          <a:bodyPr spcFirstLastPara="1" vert="horz" lIns="91440" tIns="45720" rIns="91440" bIns="45720" rtlCol="0" anchor="b" anchorCtr="0">
            <a:normAutofit fontScale="90000"/>
          </a:bodyPr>
          <a:lstStyle/>
          <a:p>
            <a:r>
              <a:rPr lang="en-US" sz="5100" dirty="0">
                <a:solidFill>
                  <a:srgbClr val="FFFFFF"/>
                </a:solidFill>
              </a:rPr>
              <a:t>WHY DON’T WE HAVE DINOSAUR FOSSILS IN MICHIGAN ???</a:t>
            </a:r>
          </a:p>
        </p:txBody>
      </p:sp>
      <p:sp>
        <p:nvSpPr>
          <p:cNvPr id="41" name="Oval 40">
            <a:extLst>
              <a:ext uri="{FF2B5EF4-FFF2-40B4-BE49-F238E27FC236}">
                <a16:creationId xmlns:a16="http://schemas.microsoft.com/office/drawing/2014/main" id="{CF8AD9F3-9AF6-494F-83A3-2F6775639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5976" y="2130090"/>
            <a:ext cx="457824" cy="4454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11156773-3FB3-46D9-9F87-8212874048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13872" y="3116072"/>
            <a:ext cx="4378128" cy="3741928"/>
          </a:xfrm>
          <a:custGeom>
            <a:avLst/>
            <a:gdLst>
              <a:gd name="connsiteX0" fmla="*/ 2605183 w 4378128"/>
              <a:gd name="connsiteY0" fmla="*/ 0 h 3741928"/>
              <a:gd name="connsiteX1" fmla="*/ 4262321 w 4378128"/>
              <a:gd name="connsiteY1" fmla="*/ 594897 h 3741928"/>
              <a:gd name="connsiteX2" fmla="*/ 4378128 w 4378128"/>
              <a:gd name="connsiteY2" fmla="*/ 700149 h 3741928"/>
              <a:gd name="connsiteX3" fmla="*/ 4378128 w 4378128"/>
              <a:gd name="connsiteY3" fmla="*/ 3741928 h 3741928"/>
              <a:gd name="connsiteX4" fmla="*/ 263831 w 4378128"/>
              <a:gd name="connsiteY4" fmla="*/ 3741928 h 3741928"/>
              <a:gd name="connsiteX5" fmla="*/ 204729 w 4378128"/>
              <a:gd name="connsiteY5" fmla="*/ 3619238 h 3741928"/>
              <a:gd name="connsiteX6" fmla="*/ 0 w 4378128"/>
              <a:gd name="connsiteY6" fmla="*/ 2605183 h 3741928"/>
              <a:gd name="connsiteX7" fmla="*/ 2605183 w 4378128"/>
              <a:gd name="connsiteY7" fmla="*/ 0 h 374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8128" h="3741928">
                <a:moveTo>
                  <a:pt x="2605183" y="0"/>
                </a:moveTo>
                <a:cubicBezTo>
                  <a:pt x="3234659" y="0"/>
                  <a:pt x="3811992" y="223253"/>
                  <a:pt x="4262321" y="594897"/>
                </a:cubicBezTo>
                <a:lnTo>
                  <a:pt x="4378128" y="700149"/>
                </a:lnTo>
                <a:lnTo>
                  <a:pt x="4378128" y="3741928"/>
                </a:lnTo>
                <a:lnTo>
                  <a:pt x="263831" y="3741928"/>
                </a:lnTo>
                <a:lnTo>
                  <a:pt x="204729" y="3619238"/>
                </a:lnTo>
                <a:cubicBezTo>
                  <a:pt x="72899" y="3307558"/>
                  <a:pt x="0" y="2964884"/>
                  <a:pt x="0" y="2605183"/>
                </a:cubicBezTo>
                <a:cubicBezTo>
                  <a:pt x="0" y="1166380"/>
                  <a:pt x="1166380" y="0"/>
                  <a:pt x="26051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5" name="Freeform: Shape 44">
            <a:extLst>
              <a:ext uri="{FF2B5EF4-FFF2-40B4-BE49-F238E27FC236}">
                <a16:creationId xmlns:a16="http://schemas.microsoft.com/office/drawing/2014/main" id="{E8EA24D0-C854-4AA8-B8FD-D252660D88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99731" y="1"/>
            <a:ext cx="4208478" cy="3678281"/>
          </a:xfrm>
          <a:custGeom>
            <a:avLst/>
            <a:gdLst>
              <a:gd name="connsiteX0" fmla="*/ 711074 w 4208478"/>
              <a:gd name="connsiteY0" fmla="*/ 0 h 3678281"/>
              <a:gd name="connsiteX1" fmla="*/ 3497404 w 4208478"/>
              <a:gd name="connsiteY1" fmla="*/ 0 h 3678281"/>
              <a:gd name="connsiteX2" fmla="*/ 3592161 w 4208478"/>
              <a:gd name="connsiteY2" fmla="*/ 86120 h 3678281"/>
              <a:gd name="connsiteX3" fmla="*/ 4208478 w 4208478"/>
              <a:gd name="connsiteY3" fmla="*/ 1574042 h 3678281"/>
              <a:gd name="connsiteX4" fmla="*/ 2104239 w 4208478"/>
              <a:gd name="connsiteY4" fmla="*/ 3678281 h 3678281"/>
              <a:gd name="connsiteX5" fmla="*/ 0 w 4208478"/>
              <a:gd name="connsiteY5" fmla="*/ 1574042 h 3678281"/>
              <a:gd name="connsiteX6" fmla="*/ 616318 w 4208478"/>
              <a:gd name="connsiteY6" fmla="*/ 86120 h 367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8478" h="3678281">
                <a:moveTo>
                  <a:pt x="711074" y="0"/>
                </a:moveTo>
                <a:lnTo>
                  <a:pt x="3497404" y="0"/>
                </a:lnTo>
                <a:lnTo>
                  <a:pt x="3592161" y="86120"/>
                </a:lnTo>
                <a:cubicBezTo>
                  <a:pt x="3972953" y="466913"/>
                  <a:pt x="4208478" y="992973"/>
                  <a:pt x="4208478" y="1574042"/>
                </a:cubicBezTo>
                <a:cubicBezTo>
                  <a:pt x="4208478" y="2736181"/>
                  <a:pt x="3266378" y="3678281"/>
                  <a:pt x="2104239" y="3678281"/>
                </a:cubicBezTo>
                <a:cubicBezTo>
                  <a:pt x="942100" y="3678281"/>
                  <a:pt x="0" y="2736181"/>
                  <a:pt x="0" y="1574042"/>
                </a:cubicBezTo>
                <a:cubicBezTo>
                  <a:pt x="0" y="992973"/>
                  <a:pt x="235525" y="466913"/>
                  <a:pt x="616318" y="861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Google Shape;2415;p47">
            <a:extLst>
              <a:ext uri="{FF2B5EF4-FFF2-40B4-BE49-F238E27FC236}">
                <a16:creationId xmlns:a16="http://schemas.microsoft.com/office/drawing/2014/main" id="{6F300A7E-C00C-799A-7DA1-2C77A2C4B035}"/>
              </a:ext>
            </a:extLst>
          </p:cNvPr>
          <p:cNvSpPr txBox="1">
            <a:spLocks/>
          </p:cNvSpPr>
          <p:nvPr/>
        </p:nvSpPr>
        <p:spPr>
          <a:xfrm>
            <a:off x="811252" y="4707194"/>
            <a:ext cx="6035815" cy="1620627"/>
          </a:xfrm>
          <a:prstGeom prst="rect">
            <a:avLst/>
          </a:prstGeom>
          <a:solidFill>
            <a:schemeClr val="bg1"/>
          </a:solidFill>
        </p:spPr>
        <p:txBody>
          <a:bodyPr spcFirstLastPara="1" vert="horz" lIns="91440" tIns="45720" rIns="91440" bIns="45720" rtlCol="0" anchor="ctr" anchorCtr="0">
            <a:normAutofit fontScale="70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1pPr>
            <a:lvl2pPr marR="0" lvl="1"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2pPr>
            <a:lvl3pPr marR="0" lvl="2"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3pPr>
            <a:lvl4pPr marR="0" lvl="3"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4pPr>
            <a:lvl5pPr marR="0" lvl="4"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5pPr>
            <a:lvl6pPr marR="0" lvl="5"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6pPr>
            <a:lvl7pPr marR="0" lvl="6"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7pPr>
            <a:lvl8pPr marR="0" lvl="7"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8pPr>
            <a:lvl9pPr marR="0" lvl="8"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9pPr>
          </a:lstStyle>
          <a:p>
            <a:pPr algn="ctr">
              <a:spcBef>
                <a:spcPts val="1000"/>
              </a:spcBef>
            </a:pPr>
            <a:r>
              <a:rPr lang="en-US" sz="4400" b="1" dirty="0">
                <a:solidFill>
                  <a:srgbClr val="FF0000"/>
                </a:solidFill>
                <a:latin typeface="+mn-lt"/>
                <a:ea typeface="+mn-ea"/>
                <a:cs typeface="+mn-cs"/>
              </a:rPr>
              <a:t>Most dinosaurs existed between 66-200 million years ago</a:t>
            </a:r>
            <a:r>
              <a:rPr lang="en-US" sz="4400" dirty="0">
                <a:solidFill>
                  <a:srgbClr val="FF0000"/>
                </a:solidFill>
                <a:latin typeface="+mn-lt"/>
                <a:ea typeface="+mn-ea"/>
                <a:cs typeface="+mn-cs"/>
              </a:rPr>
              <a:t>. The oldest ones can be up to 250 </a:t>
            </a:r>
            <a:r>
              <a:rPr lang="en-US" sz="4400">
                <a:solidFill>
                  <a:srgbClr val="FF0000"/>
                </a:solidFill>
                <a:latin typeface="+mn-lt"/>
                <a:ea typeface="+mn-ea"/>
                <a:cs typeface="+mn-cs"/>
              </a:rPr>
              <a:t>million years old</a:t>
            </a:r>
            <a:endParaRPr lang="en-US" sz="4400" dirty="0">
              <a:solidFill>
                <a:srgbClr val="FF0000"/>
              </a:solidFill>
              <a:latin typeface="+mn-lt"/>
              <a:ea typeface="+mn-ea"/>
              <a:cs typeface="+mn-cs"/>
            </a:endParaRPr>
          </a:p>
        </p:txBody>
      </p:sp>
      <p:pic>
        <p:nvPicPr>
          <p:cNvPr id="32" name="Picture 2" descr="traffic signal depicting dinosaurs banned ">
            <a:extLst>
              <a:ext uri="{FF2B5EF4-FFF2-40B4-BE49-F238E27FC236}">
                <a16:creationId xmlns:a16="http://schemas.microsoft.com/office/drawing/2014/main" id="{9573EC3A-DE9A-632C-BC1E-EEC72159A8E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6000" y="177545"/>
            <a:ext cx="2836213" cy="2845544"/>
          </a:xfrm>
          <a:custGeom>
            <a:avLst/>
            <a:gdLst/>
            <a:ahLst/>
            <a:cxnLst/>
            <a:rect l="l" t="t" r="r" b="b"/>
            <a:pathLst>
              <a:path w="2833631" h="2677010">
                <a:moveTo>
                  <a:pt x="49418" y="0"/>
                </a:moveTo>
                <a:lnTo>
                  <a:pt x="2784213" y="0"/>
                </a:lnTo>
                <a:cubicBezTo>
                  <a:pt x="2811506" y="0"/>
                  <a:pt x="2833631" y="22125"/>
                  <a:pt x="2833631" y="49418"/>
                </a:cubicBezTo>
                <a:lnTo>
                  <a:pt x="2833631" y="2627592"/>
                </a:lnTo>
                <a:cubicBezTo>
                  <a:pt x="2833631" y="2654885"/>
                  <a:pt x="2811506" y="2677010"/>
                  <a:pt x="2784213" y="2677010"/>
                </a:cubicBezTo>
                <a:lnTo>
                  <a:pt x="49418" y="2677010"/>
                </a:lnTo>
                <a:cubicBezTo>
                  <a:pt x="22125" y="2677010"/>
                  <a:pt x="0" y="2654885"/>
                  <a:pt x="0" y="2627592"/>
                </a:cubicBezTo>
                <a:lnTo>
                  <a:pt x="0" y="49418"/>
                </a:lnTo>
                <a:cubicBezTo>
                  <a:pt x="0" y="22125"/>
                  <a:pt x="22125" y="0"/>
                  <a:pt x="49418" y="0"/>
                </a:cubicBezTo>
                <a:close/>
              </a:path>
            </a:pathLst>
          </a:custGeom>
          <a:noFill/>
          <a:extLst>
            <a:ext uri="{909E8E84-426E-40DD-AFC4-6F175D3DCCD1}">
              <a14:hiddenFill xmlns:a14="http://schemas.microsoft.com/office/drawing/2010/main">
                <a:solidFill>
                  <a:srgbClr val="FFFFFF"/>
                </a:solidFill>
              </a14:hiddenFill>
            </a:ext>
          </a:extLst>
        </p:spPr>
      </p:pic>
      <p:pic>
        <p:nvPicPr>
          <p:cNvPr id="30" name="Picture 3" descr="a crying dinosaur">
            <a:extLst>
              <a:ext uri="{FF2B5EF4-FFF2-40B4-BE49-F238E27FC236}">
                <a16:creationId xmlns:a16="http://schemas.microsoft.com/office/drawing/2014/main" id="{994B5BE4-4F14-8218-1892-61ECB85DF85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740350" y="3923112"/>
            <a:ext cx="3445194" cy="2675333"/>
          </a:xfrm>
          <a:custGeom>
            <a:avLst/>
            <a:gdLst/>
            <a:ahLst/>
            <a:cxnLst/>
            <a:rect l="l" t="t" r="r" b="b"/>
            <a:pathLst>
              <a:path w="2833631" h="2677010">
                <a:moveTo>
                  <a:pt x="49418" y="0"/>
                </a:moveTo>
                <a:lnTo>
                  <a:pt x="2784213" y="0"/>
                </a:lnTo>
                <a:cubicBezTo>
                  <a:pt x="2811506" y="0"/>
                  <a:pt x="2833631" y="22125"/>
                  <a:pt x="2833631" y="49418"/>
                </a:cubicBezTo>
                <a:lnTo>
                  <a:pt x="2833631" y="2627592"/>
                </a:lnTo>
                <a:cubicBezTo>
                  <a:pt x="2833631" y="2654885"/>
                  <a:pt x="2811506" y="2677010"/>
                  <a:pt x="2784213" y="2677010"/>
                </a:cubicBezTo>
                <a:lnTo>
                  <a:pt x="49418" y="2677010"/>
                </a:lnTo>
                <a:cubicBezTo>
                  <a:pt x="22125" y="2677010"/>
                  <a:pt x="0" y="2654885"/>
                  <a:pt x="0" y="2627592"/>
                </a:cubicBezTo>
                <a:lnTo>
                  <a:pt x="0" y="49418"/>
                </a:lnTo>
                <a:cubicBezTo>
                  <a:pt x="0" y="22125"/>
                  <a:pt x="22125" y="0"/>
                  <a:pt x="49418" y="0"/>
                </a:cubicBezTo>
                <a:close/>
              </a:path>
            </a:pathLst>
          </a:custGeom>
          <a:noFill/>
          <a:extLst>
            <a:ext uri="{909E8E84-426E-40DD-AFC4-6F175D3DCCD1}">
              <a14:hiddenFill xmlns:a14="http://schemas.microsoft.com/office/drawing/2010/main">
                <a:solidFill>
                  <a:srgbClr val="FFFFFF"/>
                </a:solidFill>
              </a14:hiddenFill>
            </a:ext>
          </a:extLst>
        </p:spPr>
      </p:pic>
      <p:pic>
        <p:nvPicPr>
          <p:cNvPr id="3" name="Picture 2" descr="Corekids logo">
            <a:extLst>
              <a:ext uri="{FF2B5EF4-FFF2-40B4-BE49-F238E27FC236}">
                <a16:creationId xmlns:a16="http://schemas.microsoft.com/office/drawing/2014/main" id="{E02D3170-867D-B5CC-74D8-210403DFE78D}"/>
              </a:ext>
            </a:extLst>
          </p:cNvPr>
          <p:cNvPicPr>
            <a:picLocks noChangeAspect="1"/>
          </p:cNvPicPr>
          <p:nvPr/>
        </p:nvPicPr>
        <p:blipFill>
          <a:blip r:embed="rId4"/>
          <a:stretch>
            <a:fillRect/>
          </a:stretch>
        </p:blipFill>
        <p:spPr>
          <a:xfrm>
            <a:off x="152749" y="118767"/>
            <a:ext cx="1728592" cy="705189"/>
          </a:xfrm>
          <a:prstGeom prst="rect">
            <a:avLst/>
          </a:prstGeom>
        </p:spPr>
      </p:pic>
    </p:spTree>
    <p:extLst>
      <p:ext uri="{BB962C8B-B14F-4D97-AF65-F5344CB8AC3E}">
        <p14:creationId xmlns:p14="http://schemas.microsoft.com/office/powerpoint/2010/main" val="22215669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87DBF-31C3-EAF7-322C-F0F9DABC72A5}"/>
            </a:ext>
          </a:extLst>
        </p:cNvPr>
        <p:cNvGrpSpPr/>
        <p:nvPr/>
      </p:nvGrpSpPr>
      <p:grpSpPr>
        <a:xfrm>
          <a:off x="0" y="0"/>
          <a:ext cx="0" cy="0"/>
          <a:chOff x="0" y="0"/>
          <a:chExt cx="0" cy="0"/>
        </a:xfrm>
      </p:grpSpPr>
      <p:pic>
        <p:nvPicPr>
          <p:cNvPr id="3" name="Picture 2" descr="Simplified profile of the Michigan basin showing the layers of sediments accumulated">
            <a:extLst>
              <a:ext uri="{FF2B5EF4-FFF2-40B4-BE49-F238E27FC236}">
                <a16:creationId xmlns:a16="http://schemas.microsoft.com/office/drawing/2014/main" id="{0258A3D2-9333-1C53-0373-486B21B5BB0E}"/>
              </a:ext>
            </a:extLst>
          </p:cNvPr>
          <p:cNvPicPr>
            <a:picLocks noChangeAspect="1"/>
          </p:cNvPicPr>
          <p:nvPr/>
        </p:nvPicPr>
        <p:blipFill>
          <a:blip r:embed="rId2"/>
          <a:stretch>
            <a:fillRect/>
          </a:stretch>
        </p:blipFill>
        <p:spPr>
          <a:xfrm>
            <a:off x="508808" y="232916"/>
            <a:ext cx="11174384" cy="6392167"/>
          </a:xfrm>
          <a:prstGeom prst="rect">
            <a:avLst/>
          </a:prstGeom>
        </p:spPr>
      </p:pic>
      <p:sp>
        <p:nvSpPr>
          <p:cNvPr id="2" name="Title 1">
            <a:extLst>
              <a:ext uri="{FF2B5EF4-FFF2-40B4-BE49-F238E27FC236}">
                <a16:creationId xmlns:a16="http://schemas.microsoft.com/office/drawing/2014/main" id="{4E113166-4DE3-3499-6CC2-BEE8858D639B}"/>
              </a:ext>
            </a:extLst>
          </p:cNvPr>
          <p:cNvSpPr txBox="1">
            <a:spLocks noGrp="1"/>
          </p:cNvSpPr>
          <p:nvPr>
            <p:ph type="title" idx="4294967295"/>
          </p:nvPr>
        </p:nvSpPr>
        <p:spPr>
          <a:xfrm>
            <a:off x="1756029" y="645591"/>
            <a:ext cx="6937160"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chemeClr val="tx1"/>
                </a:solidFill>
                <a:effectLst/>
                <a:uLnTx/>
                <a:uFillTx/>
                <a:latin typeface="+mn-lt"/>
                <a:ea typeface="+mn-ea"/>
                <a:cs typeface="+mn-cs"/>
              </a:rPr>
              <a:t>Lost Layers of Time in the Michigan Basin?</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Arrow: Up-Down 5" descr="interval from 300-400 million years">
            <a:extLst>
              <a:ext uri="{FF2B5EF4-FFF2-40B4-BE49-F238E27FC236}">
                <a16:creationId xmlns:a16="http://schemas.microsoft.com/office/drawing/2014/main" id="{ACD6DEFD-DE07-701E-ABDB-E293F6F545A9}"/>
              </a:ext>
            </a:extLst>
          </p:cNvPr>
          <p:cNvSpPr/>
          <p:nvPr/>
        </p:nvSpPr>
        <p:spPr>
          <a:xfrm>
            <a:off x="6074508" y="3738954"/>
            <a:ext cx="661958" cy="1793745"/>
          </a:xfrm>
          <a:prstGeom prst="up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B0E1F68-D7E6-86FA-6789-42AFFD0DB8B4}"/>
              </a:ext>
            </a:extLst>
          </p:cNvPr>
          <p:cNvSpPr txBox="1"/>
          <p:nvPr/>
        </p:nvSpPr>
        <p:spPr>
          <a:xfrm>
            <a:off x="6736466" y="4502552"/>
            <a:ext cx="3206188" cy="369332"/>
          </a:xfrm>
          <a:prstGeom prst="rect">
            <a:avLst/>
          </a:prstGeom>
          <a:solidFill>
            <a:schemeClr val="bg1"/>
          </a:solidFill>
        </p:spPr>
        <p:txBody>
          <a:bodyPr wrap="square" lIns="91440" tIns="45720" rIns="91440" bIns="45720" rtlCol="0" anchor="t">
            <a:spAutoFit/>
          </a:bodyPr>
          <a:lstStyle/>
          <a:p>
            <a:r>
              <a:rPr lang="en-US" dirty="0"/>
              <a:t>300-400 Millions of years</a:t>
            </a:r>
          </a:p>
        </p:txBody>
      </p:sp>
      <p:sp>
        <p:nvSpPr>
          <p:cNvPr id="11" name="Arrow: Down 10" descr="arrow showing the thin layer of glacial deposits">
            <a:extLst>
              <a:ext uri="{FF2B5EF4-FFF2-40B4-BE49-F238E27FC236}">
                <a16:creationId xmlns:a16="http://schemas.microsoft.com/office/drawing/2014/main" id="{6C5B46C9-339A-8C48-8271-38F6C43DF27C}"/>
              </a:ext>
            </a:extLst>
          </p:cNvPr>
          <p:cNvSpPr/>
          <p:nvPr/>
        </p:nvSpPr>
        <p:spPr>
          <a:xfrm>
            <a:off x="7633018" y="3437090"/>
            <a:ext cx="282704" cy="20830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C5F378F-CFDE-2B61-DF7A-C5E4EC1DDEBE}"/>
              </a:ext>
            </a:extLst>
          </p:cNvPr>
          <p:cNvSpPr txBox="1"/>
          <p:nvPr/>
        </p:nvSpPr>
        <p:spPr>
          <a:xfrm>
            <a:off x="6571729" y="3015608"/>
            <a:ext cx="4289656" cy="369332"/>
          </a:xfrm>
          <a:prstGeom prst="rect">
            <a:avLst/>
          </a:prstGeom>
          <a:solidFill>
            <a:schemeClr val="bg1"/>
          </a:solidFill>
        </p:spPr>
        <p:txBody>
          <a:bodyPr wrap="square" lIns="91440" tIns="45720" rIns="91440" bIns="45720" rtlCol="0" anchor="t">
            <a:spAutoFit/>
          </a:bodyPr>
          <a:lstStyle/>
          <a:p>
            <a:r>
              <a:rPr lang="en-US" dirty="0"/>
              <a:t>Glacial deposits  (20.000-10.000 years) </a:t>
            </a:r>
          </a:p>
        </p:txBody>
      </p:sp>
      <p:sp>
        <p:nvSpPr>
          <p:cNvPr id="5" name="TextBox 4">
            <a:extLst>
              <a:ext uri="{FF2B5EF4-FFF2-40B4-BE49-F238E27FC236}">
                <a16:creationId xmlns:a16="http://schemas.microsoft.com/office/drawing/2014/main" id="{4364C4B3-B0D9-C64E-E804-6B90C2FC3C7D}"/>
              </a:ext>
            </a:extLst>
          </p:cNvPr>
          <p:cNvSpPr txBox="1"/>
          <p:nvPr/>
        </p:nvSpPr>
        <p:spPr>
          <a:xfrm>
            <a:off x="3045635" y="2737690"/>
            <a:ext cx="2672007" cy="646331"/>
          </a:xfrm>
          <a:prstGeom prst="rect">
            <a:avLst/>
          </a:prstGeom>
          <a:solidFill>
            <a:schemeClr val="bg1"/>
          </a:solidFill>
        </p:spPr>
        <p:txBody>
          <a:bodyPr wrap="square" lIns="91440" tIns="45720" rIns="91440" bIns="45720" rtlCol="0" anchor="t">
            <a:spAutoFit/>
          </a:bodyPr>
          <a:lstStyle/>
          <a:p>
            <a:r>
              <a:rPr lang="en-US" dirty="0"/>
              <a:t>Missing time: almost 300 million years!</a:t>
            </a:r>
          </a:p>
        </p:txBody>
      </p:sp>
      <p:cxnSp>
        <p:nvCxnSpPr>
          <p:cNvPr id="9" name="Straight Arrow Connector 8" descr="arrow depicting the gap in time">
            <a:extLst>
              <a:ext uri="{FF2B5EF4-FFF2-40B4-BE49-F238E27FC236}">
                <a16:creationId xmlns:a16="http://schemas.microsoft.com/office/drawing/2014/main" id="{BD901B95-C8BC-F643-150F-07D38FF3CFBD}"/>
              </a:ext>
            </a:extLst>
          </p:cNvPr>
          <p:cNvCxnSpPr/>
          <p:nvPr/>
        </p:nvCxnSpPr>
        <p:spPr>
          <a:xfrm>
            <a:off x="5409778" y="3117929"/>
            <a:ext cx="939990" cy="565474"/>
          </a:xfrm>
          <a:prstGeom prst="straightConnector1">
            <a:avLst/>
          </a:prstGeom>
          <a:ln w="76200">
            <a:solidFill>
              <a:srgbClr val="00B050"/>
            </a:solidFill>
            <a:tailEnd type="triangle"/>
          </a:ln>
        </p:spPr>
        <p:style>
          <a:lnRef idx="2">
            <a:schemeClr val="accent1"/>
          </a:lnRef>
          <a:fillRef idx="0">
            <a:schemeClr val="accent1"/>
          </a:fillRef>
          <a:effectRef idx="1">
            <a:schemeClr val="accent1"/>
          </a:effectRef>
          <a:fontRef idx="minor">
            <a:schemeClr val="tx1"/>
          </a:fontRef>
        </p:style>
      </p:cxnSp>
      <p:pic>
        <p:nvPicPr>
          <p:cNvPr id="4" name="Picture 3" descr="Corekids logo">
            <a:extLst>
              <a:ext uri="{FF2B5EF4-FFF2-40B4-BE49-F238E27FC236}">
                <a16:creationId xmlns:a16="http://schemas.microsoft.com/office/drawing/2014/main" id="{8E9166A1-DE75-EA55-3C74-C9EFF71BF43B}"/>
              </a:ext>
            </a:extLst>
          </p:cNvPr>
          <p:cNvPicPr>
            <a:picLocks noChangeAspect="1"/>
          </p:cNvPicPr>
          <p:nvPr/>
        </p:nvPicPr>
        <p:blipFill>
          <a:blip r:embed="rId3"/>
          <a:stretch>
            <a:fillRect/>
          </a:stretch>
        </p:blipFill>
        <p:spPr>
          <a:xfrm>
            <a:off x="49777" y="6101496"/>
            <a:ext cx="1728592" cy="705189"/>
          </a:xfrm>
          <a:prstGeom prst="rect">
            <a:avLst/>
          </a:prstGeom>
        </p:spPr>
      </p:pic>
    </p:spTree>
    <p:extLst>
      <p:ext uri="{BB962C8B-B14F-4D97-AF65-F5344CB8AC3E}">
        <p14:creationId xmlns:p14="http://schemas.microsoft.com/office/powerpoint/2010/main" val="81489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BC26FE-D55C-8FBD-B4C9-1B174F0A6189}"/>
              </a:ext>
            </a:extLst>
          </p:cNvPr>
          <p:cNvSpPr>
            <a:spLocks noGrp="1"/>
          </p:cNvSpPr>
          <p:nvPr>
            <p:ph type="title"/>
          </p:nvPr>
        </p:nvSpPr>
        <p:spPr>
          <a:xfrm>
            <a:off x="1111678" y="114027"/>
            <a:ext cx="10515600" cy="1325563"/>
          </a:xfrm>
        </p:spPr>
        <p:txBody>
          <a:bodyPr>
            <a:normAutofit/>
          </a:bodyPr>
          <a:lstStyle/>
          <a:p>
            <a:pPr algn="ctr"/>
            <a:r>
              <a:rPr lang="en-US" sz="4400" dirty="0">
                <a:solidFill>
                  <a:srgbClr val="0070C0"/>
                </a:solidFill>
              </a:rPr>
              <a:t>Why No Dinosaur Fossils in Michigan?  </a:t>
            </a:r>
            <a:br>
              <a:rPr lang="en-US" sz="4400" dirty="0">
                <a:solidFill>
                  <a:srgbClr val="0070C0"/>
                </a:solidFill>
              </a:rPr>
            </a:br>
            <a:r>
              <a:rPr lang="en-US" sz="4400" dirty="0">
                <a:solidFill>
                  <a:srgbClr val="0070C0"/>
                </a:solidFill>
              </a:rPr>
              <a:t>Competing Theories!!</a:t>
            </a:r>
          </a:p>
        </p:txBody>
      </p:sp>
      <p:sp>
        <p:nvSpPr>
          <p:cNvPr id="6" name="Text Placeholder 5">
            <a:extLst>
              <a:ext uri="{FF2B5EF4-FFF2-40B4-BE49-F238E27FC236}">
                <a16:creationId xmlns:a16="http://schemas.microsoft.com/office/drawing/2014/main" id="{E1B5F3A2-68CE-43C5-2242-B16EFD84DD04}"/>
              </a:ext>
              <a:ext uri="{C183D7F6-B498-43B3-948B-1728B52AA6E4}">
                <adec:decorative xmlns:adec="http://schemas.microsoft.com/office/drawing/2017/decorative" val="0"/>
              </a:ext>
            </a:extLst>
          </p:cNvPr>
          <p:cNvSpPr>
            <a:spLocks noGrp="1"/>
          </p:cNvSpPr>
          <p:nvPr>
            <p:ph type="body" idx="1"/>
          </p:nvPr>
        </p:nvSpPr>
        <p:spPr>
          <a:xfrm>
            <a:off x="366607" y="1480501"/>
            <a:ext cx="5157787" cy="823912"/>
          </a:xfrm>
        </p:spPr>
        <p:txBody>
          <a:bodyPr>
            <a:noAutofit/>
          </a:bodyPr>
          <a:lstStyle/>
          <a:p>
            <a:pPr marL="457200" indent="-457200">
              <a:buAutoNum type="arabicPeriod"/>
            </a:pPr>
            <a:r>
              <a:rPr lang="en-US" dirty="0"/>
              <a:t>Dinosaurs were here, but they were never fossilized</a:t>
            </a:r>
            <a:endParaRPr lang="en-US"/>
          </a:p>
        </p:txBody>
      </p:sp>
      <p:sp>
        <p:nvSpPr>
          <p:cNvPr id="7" name="Content Placeholder 6">
            <a:extLst>
              <a:ext uri="{FF2B5EF4-FFF2-40B4-BE49-F238E27FC236}">
                <a16:creationId xmlns:a16="http://schemas.microsoft.com/office/drawing/2014/main" id="{B1787DC6-262E-F0B5-9BD4-6C449ACCC2FB}"/>
              </a:ext>
            </a:extLst>
          </p:cNvPr>
          <p:cNvSpPr>
            <a:spLocks noGrp="1"/>
          </p:cNvSpPr>
          <p:nvPr>
            <p:ph sz="half" idx="2"/>
          </p:nvPr>
        </p:nvSpPr>
        <p:spPr>
          <a:xfrm>
            <a:off x="543587" y="2310861"/>
            <a:ext cx="5146206" cy="2453226"/>
          </a:xfrm>
        </p:spPr>
        <p:txBody>
          <a:bodyPr vert="horz" lIns="91440" tIns="45720" rIns="91440" bIns="45720" rtlCol="0" anchor="t">
            <a:normAutofit/>
          </a:bodyPr>
          <a:lstStyle/>
          <a:p>
            <a:pPr marL="0" indent="0">
              <a:buNone/>
            </a:pPr>
            <a:r>
              <a:rPr lang="en-US" dirty="0"/>
              <a:t>Michigan was high and exposed to the surface, so there wasn’t enough sediment for dead dinosaurs to be covered up and become fossils.</a:t>
            </a:r>
          </a:p>
          <a:p>
            <a:endParaRPr lang="en-US" dirty="0"/>
          </a:p>
        </p:txBody>
      </p:sp>
      <p:pic>
        <p:nvPicPr>
          <p:cNvPr id="1030" name="Picture 6" descr="Dead dinosaur bodies dinosaur skeletons after extinction ">
            <a:extLst>
              <a:ext uri="{FF2B5EF4-FFF2-40B4-BE49-F238E27FC236}">
                <a16:creationId xmlns:a16="http://schemas.microsoft.com/office/drawing/2014/main" id="{6B4866BD-1C68-E809-C4BE-7FF8F1CEB0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139" y="4575585"/>
            <a:ext cx="3424576" cy="1964633"/>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5">
            <a:extLst>
              <a:ext uri="{FF2B5EF4-FFF2-40B4-BE49-F238E27FC236}">
                <a16:creationId xmlns:a16="http://schemas.microsoft.com/office/drawing/2014/main" id="{41394952-D52C-4C66-DCD4-CD26CD517363}"/>
              </a:ext>
            </a:extLst>
          </p:cNvPr>
          <p:cNvSpPr txBox="1">
            <a:spLocks/>
          </p:cNvSpPr>
          <p:nvPr/>
        </p:nvSpPr>
        <p:spPr>
          <a:xfrm>
            <a:off x="6091132" y="1477931"/>
            <a:ext cx="5544834" cy="787627"/>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2. Fossils formed, but later disappeared</a:t>
            </a:r>
          </a:p>
        </p:txBody>
      </p:sp>
      <p:sp>
        <p:nvSpPr>
          <p:cNvPr id="9" name="Content Placeholder 8">
            <a:extLst>
              <a:ext uri="{FF2B5EF4-FFF2-40B4-BE49-F238E27FC236}">
                <a16:creationId xmlns:a16="http://schemas.microsoft.com/office/drawing/2014/main" id="{BAC54A75-4BBD-55ED-805E-F79CDCAF59F9}"/>
              </a:ext>
            </a:extLst>
          </p:cNvPr>
          <p:cNvSpPr>
            <a:spLocks noGrp="1"/>
          </p:cNvSpPr>
          <p:nvPr>
            <p:ph sz="quarter" idx="4"/>
          </p:nvPr>
        </p:nvSpPr>
        <p:spPr>
          <a:xfrm>
            <a:off x="6112669" y="2249974"/>
            <a:ext cx="5707062" cy="3625057"/>
          </a:xfrm>
        </p:spPr>
        <p:txBody>
          <a:bodyPr vert="horz" lIns="91440" tIns="45720" rIns="91440" bIns="45720" rtlCol="0" anchor="t">
            <a:normAutofit/>
          </a:bodyPr>
          <a:lstStyle/>
          <a:p>
            <a:pPr marL="0" indent="0">
              <a:buNone/>
            </a:pPr>
            <a:r>
              <a:rPr lang="en-US" dirty="0">
                <a:ea typeface="+mn-lt"/>
                <a:cs typeface="+mn-lt"/>
              </a:rPr>
              <a:t>Dinosaurs in Michigan may have turned into fossils, but over millions of years, wind, rain, and ice wore away the rocks that contained and covered them, so any fossils that were here were erased by erosion</a:t>
            </a:r>
            <a:r>
              <a:rPr lang="en-US" dirty="0"/>
              <a:t>.</a:t>
            </a:r>
          </a:p>
        </p:txBody>
      </p:sp>
      <p:pic>
        <p:nvPicPr>
          <p:cNvPr id="12" name="Picture 11" descr="glacier front">
            <a:extLst>
              <a:ext uri="{FF2B5EF4-FFF2-40B4-BE49-F238E27FC236}">
                <a16:creationId xmlns:a16="http://schemas.microsoft.com/office/drawing/2014/main" id="{2245986D-894B-29E1-F2E6-B29E703C6324}"/>
              </a:ext>
            </a:extLst>
          </p:cNvPr>
          <p:cNvPicPr>
            <a:picLocks noChangeAspect="1"/>
          </p:cNvPicPr>
          <p:nvPr/>
        </p:nvPicPr>
        <p:blipFill>
          <a:blip r:embed="rId3"/>
          <a:stretch>
            <a:fillRect/>
          </a:stretch>
        </p:blipFill>
        <p:spPr>
          <a:xfrm>
            <a:off x="6652214" y="4663793"/>
            <a:ext cx="4031794" cy="1995488"/>
          </a:xfrm>
          <a:prstGeom prst="rect">
            <a:avLst/>
          </a:prstGeom>
        </p:spPr>
      </p:pic>
      <p:pic>
        <p:nvPicPr>
          <p:cNvPr id="3" name="Picture 2" descr="Corekids logo">
            <a:extLst>
              <a:ext uri="{FF2B5EF4-FFF2-40B4-BE49-F238E27FC236}">
                <a16:creationId xmlns:a16="http://schemas.microsoft.com/office/drawing/2014/main" id="{AFF44900-C99C-307A-5BE3-4D5640EA6758}"/>
              </a:ext>
            </a:extLst>
          </p:cNvPr>
          <p:cNvPicPr>
            <a:picLocks noChangeAspect="1"/>
          </p:cNvPicPr>
          <p:nvPr/>
        </p:nvPicPr>
        <p:blipFill>
          <a:blip r:embed="rId4"/>
          <a:stretch>
            <a:fillRect/>
          </a:stretch>
        </p:blipFill>
        <p:spPr>
          <a:xfrm>
            <a:off x="152749" y="118767"/>
            <a:ext cx="1728592" cy="705189"/>
          </a:xfrm>
          <a:prstGeom prst="rect">
            <a:avLst/>
          </a:prstGeom>
        </p:spPr>
      </p:pic>
    </p:spTree>
    <p:extLst>
      <p:ext uri="{BB962C8B-B14F-4D97-AF65-F5344CB8AC3E}">
        <p14:creationId xmlns:p14="http://schemas.microsoft.com/office/powerpoint/2010/main" val="17372315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3C36BE7-FC87-4A50-6CA8-66E55BB01696}"/>
            </a:ext>
          </a:extLst>
        </p:cNvPr>
        <p:cNvGrpSpPr/>
        <p:nvPr/>
      </p:nvGrpSpPr>
      <p:grpSpPr>
        <a:xfrm>
          <a:off x="0" y="0"/>
          <a:ext cx="0" cy="0"/>
          <a:chOff x="0" y="0"/>
          <a:chExt cx="0" cy="0"/>
        </a:xfrm>
      </p:grpSpPr>
      <p:sp>
        <p:nvSpPr>
          <p:cNvPr id="59" name="Rectangle 5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866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2415;p47">
            <a:extLst>
              <a:ext uri="{FF2B5EF4-FFF2-40B4-BE49-F238E27FC236}">
                <a16:creationId xmlns:a16="http://schemas.microsoft.com/office/drawing/2014/main" id="{AF2430F8-F388-170D-A120-3EAA06A58767}"/>
              </a:ext>
            </a:extLst>
          </p:cNvPr>
          <p:cNvSpPr txBox="1">
            <a:spLocks noGrp="1"/>
          </p:cNvSpPr>
          <p:nvPr>
            <p:ph type="title" idx="4294967295"/>
          </p:nvPr>
        </p:nvSpPr>
        <p:spPr>
          <a:xfrm>
            <a:off x="640080" y="2074363"/>
            <a:ext cx="2752354" cy="2709275"/>
          </a:xfrm>
          <a:prstGeom prst="ellipse">
            <a:avLst/>
          </a:prstGeom>
          <a:solidFill>
            <a:srgbClr val="262626"/>
          </a:solidFill>
          <a:ln w="174625" cmpd="thinThick">
            <a:solidFill>
              <a:srgbClr val="262626"/>
            </a:solidFill>
            <a:prstDash/>
          </a:ln>
          <a:effectLst/>
        </p:spPr>
        <p:txBody>
          <a:bodyPr rot="0" spcFirstLastPara="1" vertOverflow="overflow" horzOverflow="overflow" vert="horz" wrap="square" lIns="91440" tIns="45720" rIns="91440" bIns="45720" numCol="1" spcCol="0" rtlCol="0" fromWordArt="0" anchor="ctr" anchorCtr="0" forceAA="0" compatLnSpc="1">
            <a:prstTxWarp prst="textNoShape">
              <a:avLst/>
            </a:prstTxWarp>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1pPr>
            <a:lvl2pPr marR="0" lvl="1"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2pPr>
            <a:lvl3pPr marR="0" lvl="2"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3pPr>
            <a:lvl4pPr marR="0" lvl="3"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4pPr>
            <a:lvl5pPr marR="0" lvl="4"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5pPr>
            <a:lvl6pPr marR="0" lvl="5"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6pPr>
            <a:lvl7pPr marR="0" lvl="6"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7pPr>
            <a:lvl8pPr marR="0" lvl="7"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8pPr>
            <a:lvl9pPr marR="0" lvl="8" algn="l" rtl="0">
              <a:lnSpc>
                <a:spcPct val="90000"/>
              </a:lnSpc>
              <a:spcBef>
                <a:spcPts val="0"/>
              </a:spcBef>
              <a:spcAft>
                <a:spcPts val="0"/>
              </a:spcAft>
              <a:buClr>
                <a:schemeClr val="dk1"/>
              </a:buClr>
              <a:buSzPts val="3200"/>
              <a:buFont typeface="Titan One"/>
              <a:buNone/>
              <a:defRPr sz="3200" b="0" i="0" u="none" strike="noStrike" cap="none">
                <a:solidFill>
                  <a:schemeClr val="dk1"/>
                </a:solidFill>
                <a:latin typeface="Titan One"/>
                <a:ea typeface="Titan One"/>
                <a:cs typeface="Titan One"/>
                <a:sym typeface="Titan One"/>
              </a:defRPr>
            </a:lvl9pPr>
          </a:lstStyle>
          <a:p>
            <a:pPr marL="0" marR="0" lvl="0" indent="0" algn="ctr" defTabSz="914400" rtl="0" eaLnBrk="1" fontAlgn="auto" latinLnBrk="0" hangingPunct="1">
              <a:lnSpc>
                <a:spcPct val="90000"/>
              </a:lnSpc>
              <a:spcBef>
                <a:spcPct val="0"/>
              </a:spcBef>
              <a:spcAft>
                <a:spcPts val="600"/>
              </a:spcAft>
              <a:buClr>
                <a:schemeClr val="dk1"/>
              </a:buClr>
              <a:buSzPts val="3200"/>
              <a:buFont typeface="Titan One"/>
              <a:buNone/>
              <a:tabLst/>
              <a:defRPr/>
            </a:pPr>
            <a:r>
              <a:rPr kumimoji="0" lang="en-US" sz="1600" b="1" i="0" u="none" strike="noStrike" kern="1200" cap="none" spc="0" normalizeH="0" baseline="0" noProof="0">
                <a:ln>
                  <a:noFill/>
                </a:ln>
                <a:solidFill>
                  <a:srgbClr val="FFFFFF"/>
                </a:solidFill>
                <a:effectLst/>
                <a:uLnTx/>
                <a:uFillTx/>
                <a:latin typeface="+mj-lt"/>
                <a:ea typeface="+mj-ea"/>
                <a:cs typeface="+mj-cs"/>
                <a:sym typeface="Titan One"/>
              </a:rPr>
              <a:t>MICHIGAN MAY NOT HAVE DINOSAUR FOSSILS...BUT WE HAVE MASTODON</a:t>
            </a:r>
            <a:endParaRPr kumimoji="0" lang="en-US" sz="1600" b="0" i="0" u="none" strike="noStrike" kern="1200" cap="none" spc="0" normalizeH="0" baseline="0" noProof="0">
              <a:ln>
                <a:noFill/>
              </a:ln>
              <a:solidFill>
                <a:srgbClr val="FFFFFF"/>
              </a:solidFill>
              <a:effectLst/>
              <a:uLnTx/>
              <a:uFillTx/>
              <a:latin typeface="+mj-lt"/>
              <a:ea typeface="+mj-ea"/>
              <a:cs typeface="+mj-cs"/>
              <a:sym typeface="Titan One"/>
            </a:endParaRPr>
          </a:p>
          <a:p>
            <a:pPr marL="0" marR="0" lvl="0" indent="0" algn="ctr" defTabSz="914400" rtl="0" eaLnBrk="1" fontAlgn="auto" latinLnBrk="0" hangingPunct="1">
              <a:lnSpc>
                <a:spcPct val="90000"/>
              </a:lnSpc>
              <a:spcBef>
                <a:spcPct val="0"/>
              </a:spcBef>
              <a:spcAft>
                <a:spcPts val="600"/>
              </a:spcAft>
              <a:buClr>
                <a:schemeClr val="dk1"/>
              </a:buClr>
              <a:buSzPts val="3200"/>
              <a:buFont typeface="Titan One"/>
              <a:buNone/>
              <a:tabLst/>
              <a:defRPr/>
            </a:pPr>
            <a:r>
              <a:rPr kumimoji="0" lang="en-US" sz="1600" b="1" i="0" u="none" strike="noStrike" kern="1200" cap="none" spc="0" normalizeH="0" baseline="0" noProof="0">
                <a:ln>
                  <a:noFill/>
                </a:ln>
                <a:solidFill>
                  <a:srgbClr val="FFFFFF"/>
                </a:solidFill>
                <a:effectLst/>
                <a:uLnTx/>
                <a:uFillTx/>
                <a:latin typeface="+mj-lt"/>
                <a:ea typeface="+mj-ea"/>
                <a:cs typeface="+mj-cs"/>
                <a:sym typeface="Titan One"/>
              </a:rPr>
              <a:t> AND MAMMOTH FOSSILS!</a:t>
            </a:r>
            <a:endParaRPr kumimoji="0" lang="en-US" sz="1600" b="0" i="0" u="none" strike="noStrike" kern="1200" cap="none" spc="0" normalizeH="0" baseline="0" noProof="0">
              <a:ln>
                <a:noFill/>
              </a:ln>
              <a:solidFill>
                <a:srgbClr val="FFFFFF"/>
              </a:solidFill>
              <a:effectLst/>
              <a:uLnTx/>
              <a:uFillTx/>
              <a:latin typeface="+mj-lt"/>
              <a:ea typeface="+mj-ea"/>
              <a:cs typeface="+mj-cs"/>
              <a:sym typeface="Titan One"/>
            </a:endParaRPr>
          </a:p>
        </p:txBody>
      </p:sp>
      <p:pic>
        <p:nvPicPr>
          <p:cNvPr id="35" name="Picture 34" descr="cartoon of a mammoth">
            <a:extLst>
              <a:ext uri="{FF2B5EF4-FFF2-40B4-BE49-F238E27FC236}">
                <a16:creationId xmlns:a16="http://schemas.microsoft.com/office/drawing/2014/main" id="{98DC7DF6-95A6-2C4A-81B0-198DBE07542B}"/>
              </a:ext>
            </a:extLst>
          </p:cNvPr>
          <p:cNvPicPr>
            <a:picLocks noChangeAspect="1"/>
          </p:cNvPicPr>
          <p:nvPr/>
        </p:nvPicPr>
        <p:blipFill>
          <a:blip r:embed="rId2"/>
          <a:stretch>
            <a:fillRect/>
          </a:stretch>
        </p:blipFill>
        <p:spPr>
          <a:xfrm>
            <a:off x="4500610" y="961812"/>
            <a:ext cx="6264179" cy="4930987"/>
          </a:xfrm>
          <a:prstGeom prst="rect">
            <a:avLst/>
          </a:prstGeom>
        </p:spPr>
      </p:pic>
      <p:pic>
        <p:nvPicPr>
          <p:cNvPr id="3" name="Picture 2" descr="Corekids logo">
            <a:extLst>
              <a:ext uri="{FF2B5EF4-FFF2-40B4-BE49-F238E27FC236}">
                <a16:creationId xmlns:a16="http://schemas.microsoft.com/office/drawing/2014/main" id="{8FCA82D2-BB0B-683D-BCFB-64A24380AF5C}"/>
              </a:ext>
            </a:extLst>
          </p:cNvPr>
          <p:cNvPicPr>
            <a:picLocks noChangeAspect="1"/>
          </p:cNvPicPr>
          <p:nvPr/>
        </p:nvPicPr>
        <p:blipFill>
          <a:blip r:embed="rId3"/>
          <a:stretch>
            <a:fillRect/>
          </a:stretch>
        </p:blipFill>
        <p:spPr>
          <a:xfrm>
            <a:off x="152749" y="118767"/>
            <a:ext cx="1728592" cy="705189"/>
          </a:xfrm>
          <a:prstGeom prst="rect">
            <a:avLst/>
          </a:prstGeom>
        </p:spPr>
      </p:pic>
    </p:spTree>
    <p:extLst>
      <p:ext uri="{BB962C8B-B14F-4D97-AF65-F5344CB8AC3E}">
        <p14:creationId xmlns:p14="http://schemas.microsoft.com/office/powerpoint/2010/main" val="14508107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Grand Rapids Public Museum unveils mastodon found in West Michigan ...">
            <a:extLst>
              <a:ext uri="{FF2B5EF4-FFF2-40B4-BE49-F238E27FC236}">
                <a16:creationId xmlns:a16="http://schemas.microsoft.com/office/drawing/2014/main" id="{451D476D-073B-2F83-3AA4-575FF0D1C3F5}"/>
              </a:ext>
            </a:extLst>
          </p:cNvPr>
          <p:cNvPicPr>
            <a:picLocks noGrp="1" noChangeAspect="1"/>
          </p:cNvPicPr>
          <p:nvPr>
            <p:ph idx="1"/>
          </p:nvPr>
        </p:nvPicPr>
        <p:blipFill>
          <a:blip r:embed="rId2"/>
          <a:srcRect/>
          <a:stretch>
            <a:fillRect/>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C98FC05-4306-AA14-1638-265E31E78B66}"/>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Visit a Newly Discovered </a:t>
            </a:r>
            <a:r>
              <a:rPr lang="en-US" sz="3600" dirty="0">
                <a:solidFill>
                  <a:schemeClr val="tx1">
                    <a:lumMod val="85000"/>
                    <a:lumOff val="15000"/>
                  </a:schemeClr>
                </a:solidFill>
                <a:hlinkClick r:id="rId3"/>
              </a:rPr>
              <a:t>Mastodon</a:t>
            </a:r>
            <a:r>
              <a:rPr lang="en-US" sz="3600" dirty="0">
                <a:solidFill>
                  <a:schemeClr val="tx1">
                    <a:lumMod val="85000"/>
                    <a:lumOff val="15000"/>
                  </a:schemeClr>
                </a:solidFill>
              </a:rPr>
              <a:t> in Grand Rapids</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Corekids logo">
            <a:extLst>
              <a:ext uri="{FF2B5EF4-FFF2-40B4-BE49-F238E27FC236}">
                <a16:creationId xmlns:a16="http://schemas.microsoft.com/office/drawing/2014/main" id="{BCA139D9-1493-E6DE-911B-7EB42391A12C}"/>
              </a:ext>
            </a:extLst>
          </p:cNvPr>
          <p:cNvPicPr>
            <a:picLocks noChangeAspect="1"/>
          </p:cNvPicPr>
          <p:nvPr/>
        </p:nvPicPr>
        <p:blipFill>
          <a:blip r:embed="rId4"/>
          <a:stretch>
            <a:fillRect/>
          </a:stretch>
        </p:blipFill>
        <p:spPr>
          <a:xfrm>
            <a:off x="10462161" y="129973"/>
            <a:ext cx="1728592" cy="705189"/>
          </a:xfrm>
          <a:prstGeom prst="rect">
            <a:avLst/>
          </a:prstGeom>
        </p:spPr>
      </p:pic>
    </p:spTree>
    <p:extLst>
      <p:ext uri="{BB962C8B-B14F-4D97-AF65-F5344CB8AC3E}">
        <p14:creationId xmlns:p14="http://schemas.microsoft.com/office/powerpoint/2010/main" val="871763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C13DBA24-6950-74F7-BC31-0F5BA6831E9F}"/>
              </a:ext>
              <a:ext uri="{C183D7F6-B498-43B3-948B-1728B52AA6E4}">
                <adec:decorative xmlns:adec="http://schemas.microsoft.com/office/drawing/2017/decorative" val="1"/>
              </a:ext>
            </a:extLst>
          </p:cNvPr>
          <p:cNvSpPr/>
          <p:nvPr/>
        </p:nvSpPr>
        <p:spPr>
          <a:xfrm>
            <a:off x="286510" y="1797646"/>
            <a:ext cx="5079004" cy="1528926"/>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00346CE-0E44-63D3-21F6-4C868BB7CED9}"/>
              </a:ext>
              <a:ext uri="{C183D7F6-B498-43B3-948B-1728B52AA6E4}">
                <adec:decorative xmlns:adec="http://schemas.microsoft.com/office/drawing/2017/decorative" val="1"/>
              </a:ext>
            </a:extLst>
          </p:cNvPr>
          <p:cNvSpPr/>
          <p:nvPr/>
        </p:nvSpPr>
        <p:spPr>
          <a:xfrm>
            <a:off x="288706" y="1548176"/>
            <a:ext cx="5081286" cy="6227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EFE88AFF-A756-A719-364F-B4C04FC0326F}"/>
              </a:ext>
              <a:ext uri="{C183D7F6-B498-43B3-948B-1728B52AA6E4}">
                <adec:decorative xmlns:adec="http://schemas.microsoft.com/office/drawing/2017/decorative" val="1"/>
              </a:ext>
            </a:extLst>
          </p:cNvPr>
          <p:cNvSpPr/>
          <p:nvPr/>
        </p:nvSpPr>
        <p:spPr>
          <a:xfrm>
            <a:off x="285808" y="3545934"/>
            <a:ext cx="5079004" cy="1555488"/>
          </a:xfrm>
          <a:prstGeom prst="round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Corekids logo">
            <a:extLst>
              <a:ext uri="{FF2B5EF4-FFF2-40B4-BE49-F238E27FC236}">
                <a16:creationId xmlns:a16="http://schemas.microsoft.com/office/drawing/2014/main" id="{985A31E2-2E89-557E-FC80-EFB623DF9D32}"/>
              </a:ext>
            </a:extLst>
          </p:cNvPr>
          <p:cNvPicPr>
            <a:picLocks noChangeAspect="1"/>
          </p:cNvPicPr>
          <p:nvPr/>
        </p:nvPicPr>
        <p:blipFill>
          <a:blip r:embed="rId2"/>
          <a:stretch>
            <a:fillRect/>
          </a:stretch>
        </p:blipFill>
        <p:spPr>
          <a:xfrm>
            <a:off x="10459893" y="123211"/>
            <a:ext cx="1728592" cy="705189"/>
          </a:xfrm>
          <a:prstGeom prst="rect">
            <a:avLst/>
          </a:prstGeom>
        </p:spPr>
      </p:pic>
      <p:sp>
        <p:nvSpPr>
          <p:cNvPr id="5" name="Title 1">
            <a:extLst>
              <a:ext uri="{FF2B5EF4-FFF2-40B4-BE49-F238E27FC236}">
                <a16:creationId xmlns:a16="http://schemas.microsoft.com/office/drawing/2014/main" id="{2680C663-8FA3-6DC4-2F89-62760DDCF544}"/>
              </a:ext>
            </a:extLst>
          </p:cNvPr>
          <p:cNvSpPr txBox="1">
            <a:spLocks noGrp="1"/>
          </p:cNvSpPr>
          <p:nvPr>
            <p:ph type="title" idx="4294967295"/>
          </p:nvPr>
        </p:nvSpPr>
        <p:spPr>
          <a:xfrm>
            <a:off x="-567" y="314046"/>
            <a:ext cx="5671595" cy="1127816"/>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 sz="3600" b="1" i="0" u="none" strike="noStrike" kern="1200" cap="none" spc="0" normalizeH="0" baseline="0" noProof="0">
                <a:ln>
                  <a:noFill/>
                </a:ln>
                <a:solidFill>
                  <a:schemeClr val="tx1"/>
                </a:solidFill>
                <a:effectLst/>
                <a:uLnTx/>
                <a:uFillTx/>
                <a:latin typeface="Tahoma"/>
                <a:ea typeface="Tahoma"/>
                <a:cs typeface="Tahoma"/>
              </a:rPr>
              <a:t>LIVING THINGS </a:t>
            </a:r>
            <a:r>
              <a:rPr kumimoji="0" lang="en" sz="3600" b="1" i="0" u="none" strike="noStrike" kern="1200" cap="none" spc="0" normalizeH="0" baseline="0" noProof="0">
                <a:ln>
                  <a:noFill/>
                </a:ln>
                <a:solidFill>
                  <a:srgbClr val="00B050"/>
                </a:solidFill>
                <a:effectLst/>
                <a:uLnTx/>
                <a:uFillTx/>
                <a:latin typeface="Tahoma"/>
                <a:ea typeface="Tahoma"/>
                <a:cs typeface="Tahoma"/>
              </a:rPr>
              <a:t>NEED A SUITABLE HABITAT</a:t>
            </a:r>
            <a:endParaRPr kumimoji="0" lang="en-US" sz="3600" b="1" i="0" u="none" strike="noStrike" kern="1200" cap="none" spc="0" normalizeH="0" baseline="0" noProof="0" dirty="0">
              <a:ln>
                <a:noFill/>
              </a:ln>
              <a:solidFill>
                <a:srgbClr val="00B050"/>
              </a:solidFill>
              <a:effectLst/>
              <a:uLnTx/>
              <a:uFillTx/>
              <a:latin typeface="Tahoma"/>
              <a:ea typeface="Tahoma"/>
              <a:cs typeface="Tahoma"/>
            </a:endParaRPr>
          </a:p>
        </p:txBody>
      </p:sp>
      <p:sp>
        <p:nvSpPr>
          <p:cNvPr id="7" name="Content Placeholder 2">
            <a:extLst>
              <a:ext uri="{FF2B5EF4-FFF2-40B4-BE49-F238E27FC236}">
                <a16:creationId xmlns:a16="http://schemas.microsoft.com/office/drawing/2014/main" id="{52C761D3-661A-7028-F223-7E1882E7413B}"/>
              </a:ext>
            </a:extLst>
          </p:cNvPr>
          <p:cNvSpPr txBox="1">
            <a:spLocks/>
          </p:cNvSpPr>
          <p:nvPr/>
        </p:nvSpPr>
        <p:spPr>
          <a:xfrm>
            <a:off x="378598" y="1891783"/>
            <a:ext cx="4991259" cy="155079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FFFFFF"/>
                </a:solidFill>
                <a:ea typeface="+mn-lt"/>
                <a:cs typeface="+mn-lt"/>
              </a:rPr>
              <a:t>Habitat: The specific place where organisms live in (their home)</a:t>
            </a:r>
            <a:r>
              <a:rPr lang="en-US" sz="2400" dirty="0">
                <a:solidFill>
                  <a:srgbClr val="FFFFFF"/>
                </a:solidFill>
                <a:ea typeface="+mn-lt"/>
                <a:cs typeface="+mn-lt"/>
              </a:rPr>
              <a:t>. The habitats must meet their physical needs for survival.</a:t>
            </a:r>
            <a:endParaRPr lang="en-US" sz="2400" dirty="0">
              <a:solidFill>
                <a:srgbClr val="FFFFFF"/>
              </a:solidFill>
            </a:endParaRPr>
          </a:p>
        </p:txBody>
      </p:sp>
      <p:sp>
        <p:nvSpPr>
          <p:cNvPr id="8" name="Content Placeholder 2">
            <a:extLst>
              <a:ext uri="{FF2B5EF4-FFF2-40B4-BE49-F238E27FC236}">
                <a16:creationId xmlns:a16="http://schemas.microsoft.com/office/drawing/2014/main" id="{D199E3F8-D004-1852-DC73-9625DCDDBBE0}"/>
              </a:ext>
            </a:extLst>
          </p:cNvPr>
          <p:cNvSpPr txBox="1">
            <a:spLocks/>
          </p:cNvSpPr>
          <p:nvPr/>
        </p:nvSpPr>
        <p:spPr>
          <a:xfrm>
            <a:off x="277540" y="3618832"/>
            <a:ext cx="5074793" cy="155172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0070C0"/>
                </a:solidFill>
                <a:ea typeface="+mn-lt"/>
                <a:cs typeface="+mn-lt"/>
              </a:rPr>
              <a:t>Environment: </a:t>
            </a:r>
            <a:r>
              <a:rPr lang="en-US" sz="2400" dirty="0">
                <a:solidFill>
                  <a:srgbClr val="0070C0"/>
                </a:solidFill>
                <a:ea typeface="+mn-lt"/>
                <a:cs typeface="+mn-lt"/>
              </a:rPr>
              <a:t>Is everything around their habitat (</a:t>
            </a:r>
            <a:r>
              <a:rPr lang="en-US" sz="2400" b="1" dirty="0">
                <a:solidFill>
                  <a:srgbClr val="0070C0"/>
                </a:solidFill>
                <a:ea typeface="+mn-lt"/>
                <a:cs typeface="+mn-lt"/>
              </a:rPr>
              <a:t>all the conditions that affect the habitat</a:t>
            </a:r>
            <a:r>
              <a:rPr lang="en-US" sz="2400" dirty="0">
                <a:solidFill>
                  <a:srgbClr val="0070C0"/>
                </a:solidFill>
                <a:ea typeface="+mn-lt"/>
                <a:cs typeface="+mn-lt"/>
              </a:rPr>
              <a:t>), such as water depth, temperature, light, etc.</a:t>
            </a:r>
            <a:endParaRPr lang="en-US" sz="2400" dirty="0">
              <a:solidFill>
                <a:srgbClr val="0070C0"/>
              </a:solidFill>
            </a:endParaRPr>
          </a:p>
        </p:txBody>
      </p:sp>
      <p:sp>
        <p:nvSpPr>
          <p:cNvPr id="2" name="Content Placeholder 2">
            <a:extLst>
              <a:ext uri="{FF2B5EF4-FFF2-40B4-BE49-F238E27FC236}">
                <a16:creationId xmlns:a16="http://schemas.microsoft.com/office/drawing/2014/main" id="{35EE3BF0-38EA-6761-CA4A-586765A463A2}"/>
              </a:ext>
            </a:extLst>
          </p:cNvPr>
          <p:cNvSpPr txBox="1">
            <a:spLocks/>
          </p:cNvSpPr>
          <p:nvPr/>
        </p:nvSpPr>
        <p:spPr>
          <a:xfrm>
            <a:off x="380894" y="5284324"/>
            <a:ext cx="4971820" cy="1356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0070C0"/>
                </a:solidFill>
                <a:ea typeface="+mn-lt"/>
                <a:cs typeface="+mn-lt"/>
              </a:rPr>
              <a:t>Ecosystem=living community + environment + their interactions (how do they all affect each other)</a:t>
            </a:r>
            <a:endParaRPr lang="en-US" sz="2400" dirty="0">
              <a:solidFill>
                <a:srgbClr val="0070C0"/>
              </a:solidFill>
            </a:endParaRPr>
          </a:p>
        </p:txBody>
      </p:sp>
      <p:pic>
        <p:nvPicPr>
          <p:cNvPr id="23" name="Picture 22" descr="A collage showing different habitats">
            <a:extLst>
              <a:ext uri="{FF2B5EF4-FFF2-40B4-BE49-F238E27FC236}">
                <a16:creationId xmlns:a16="http://schemas.microsoft.com/office/drawing/2014/main" id="{748D9250-F772-23ED-75F5-B4E1677E19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9636" y="859499"/>
            <a:ext cx="6521804" cy="5930291"/>
          </a:xfrm>
          <a:prstGeom prst="rect">
            <a:avLst/>
          </a:prstGeom>
        </p:spPr>
      </p:pic>
      <p:sp>
        <p:nvSpPr>
          <p:cNvPr id="11" name="TextBox 10">
            <a:extLst>
              <a:ext uri="{FF2B5EF4-FFF2-40B4-BE49-F238E27FC236}">
                <a16:creationId xmlns:a16="http://schemas.microsoft.com/office/drawing/2014/main" id="{3989DB0E-4B31-13FE-4E21-2E8F6F92EFB7}"/>
              </a:ext>
            </a:extLst>
          </p:cNvPr>
          <p:cNvSpPr txBox="1"/>
          <p:nvPr/>
        </p:nvSpPr>
        <p:spPr>
          <a:xfrm>
            <a:off x="5539636" y="6321624"/>
            <a:ext cx="567159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200">
                <a:solidFill>
                  <a:schemeClr val="bg1"/>
                </a:solidFill>
              </a:rPr>
              <a:t>Image source: Wikimedia Commons https://commons.wikimedia.org/wiki/File:Caracteristicas-ecosistema-terrestre.jpg</a:t>
            </a:r>
            <a:endParaRPr lang="en-US" sz="1200" dirty="0">
              <a:solidFill>
                <a:schemeClr val="bg1"/>
              </a:solidFill>
            </a:endParaRPr>
          </a:p>
        </p:txBody>
      </p:sp>
    </p:spTree>
    <p:extLst>
      <p:ext uri="{BB962C8B-B14F-4D97-AF65-F5344CB8AC3E}">
        <p14:creationId xmlns:p14="http://schemas.microsoft.com/office/powerpoint/2010/main" val="1857207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154;p25" descr="Map of Michigan showing the distribution of mastodon and mammooth fossils">
            <a:extLst>
              <a:ext uri="{FF2B5EF4-FFF2-40B4-BE49-F238E27FC236}">
                <a16:creationId xmlns:a16="http://schemas.microsoft.com/office/drawing/2014/main" id="{56EE9B2A-A363-64EA-8DCF-A1E4C6930C43}"/>
              </a:ext>
            </a:extLst>
          </p:cNvPr>
          <p:cNvPicPr preferRelativeResize="0"/>
          <p:nvPr/>
        </p:nvPicPr>
        <p:blipFill>
          <a:blip r:embed="rId2">
            <a:alphaModFix/>
          </a:blip>
          <a:stretch>
            <a:fillRect/>
          </a:stretch>
        </p:blipFill>
        <p:spPr>
          <a:xfrm>
            <a:off x="148944" y="408211"/>
            <a:ext cx="6040333" cy="5890933"/>
          </a:xfrm>
          <a:prstGeom prst="rect">
            <a:avLst/>
          </a:prstGeom>
          <a:noFill/>
          <a:ln>
            <a:noFill/>
          </a:ln>
        </p:spPr>
      </p:pic>
      <p:sp>
        <p:nvSpPr>
          <p:cNvPr id="18" name="Google Shape;167;p25">
            <a:extLst>
              <a:ext uri="{FF2B5EF4-FFF2-40B4-BE49-F238E27FC236}">
                <a16:creationId xmlns:a16="http://schemas.microsoft.com/office/drawing/2014/main" id="{DC1A94DB-4204-9615-1313-FA404C89C77F}"/>
              </a:ext>
            </a:extLst>
          </p:cNvPr>
          <p:cNvSpPr txBox="1"/>
          <p:nvPr/>
        </p:nvSpPr>
        <p:spPr>
          <a:xfrm>
            <a:off x="747311" y="6203844"/>
            <a:ext cx="5168000" cy="738816"/>
          </a:xfrm>
          <a:prstGeom prst="rect">
            <a:avLst/>
          </a:prstGeom>
          <a:noFill/>
          <a:ln>
            <a:noFill/>
          </a:ln>
        </p:spPr>
        <p:txBody>
          <a:bodyPr spcFirstLastPara="1" wrap="square" lIns="121900" tIns="121900" rIns="121900" bIns="121900" anchor="t" anchorCtr="0">
            <a:spAutoFit/>
          </a:bodyPr>
          <a:lstStyle/>
          <a:p>
            <a:pPr algn="ctr"/>
            <a:r>
              <a:rPr lang="en" sz="1067" u="sng">
                <a:solidFill>
                  <a:schemeClr val="hlink"/>
                </a:solidFill>
                <a:latin typeface="Times New Roman"/>
                <a:ea typeface="Times New Roman"/>
                <a:cs typeface="Times New Roman"/>
                <a:sym typeface="Times New Roman"/>
                <a:hlinkClick r:id="rId3"/>
              </a:rPr>
              <a:t>https://www.michigan.gov/-/media/Project/Websites/egle/Documents/Programs/OGMD/Catalog/05/gimdl-GTLH-geo.pdf?rev=b199581eb9854dfa85bb9759ab2003ef</a:t>
            </a:r>
            <a:r>
              <a:rPr lang="en" sz="1067">
                <a:latin typeface="Times New Roman"/>
                <a:ea typeface="Times New Roman"/>
                <a:cs typeface="Times New Roman"/>
                <a:sym typeface="Times New Roman"/>
              </a:rPr>
              <a:t> </a:t>
            </a:r>
            <a:endParaRPr sz="1067">
              <a:latin typeface="Times New Roman"/>
              <a:ea typeface="Times New Roman"/>
              <a:cs typeface="Times New Roman"/>
              <a:sym typeface="Times New Roman"/>
            </a:endParaRPr>
          </a:p>
        </p:txBody>
      </p:sp>
      <p:pic>
        <p:nvPicPr>
          <p:cNvPr id="7" name="Google Shape;156;p25">
            <a:extLst>
              <a:ext uri="{FF2B5EF4-FFF2-40B4-BE49-F238E27FC236}">
                <a16:creationId xmlns:a16="http://schemas.microsoft.com/office/drawing/2014/main" id="{D11A737B-DE27-DD54-2AB1-1033B985CC72}"/>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3577144" y="4026394"/>
            <a:ext cx="491667" cy="325567"/>
          </a:xfrm>
          <a:prstGeom prst="rect">
            <a:avLst/>
          </a:prstGeom>
          <a:noFill/>
          <a:ln>
            <a:noFill/>
          </a:ln>
        </p:spPr>
      </p:pic>
      <p:pic>
        <p:nvPicPr>
          <p:cNvPr id="9" name="Google Shape;158;p25">
            <a:extLst>
              <a:ext uri="{FF2B5EF4-FFF2-40B4-BE49-F238E27FC236}">
                <a16:creationId xmlns:a16="http://schemas.microsoft.com/office/drawing/2014/main" id="{3FCA7A1E-22CE-B6ED-E1F8-62A05B53B44F}"/>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4472277" y="5638911"/>
            <a:ext cx="491667" cy="325567"/>
          </a:xfrm>
          <a:prstGeom prst="rect">
            <a:avLst/>
          </a:prstGeom>
          <a:noFill/>
          <a:ln>
            <a:noFill/>
          </a:ln>
        </p:spPr>
      </p:pic>
      <p:pic>
        <p:nvPicPr>
          <p:cNvPr id="10" name="Google Shape;159;p25">
            <a:extLst>
              <a:ext uri="{FF2B5EF4-FFF2-40B4-BE49-F238E27FC236}">
                <a16:creationId xmlns:a16="http://schemas.microsoft.com/office/drawing/2014/main" id="{D2A9FE78-E791-AAE2-40D9-6C54D02E0492}"/>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5197044" y="4362211"/>
            <a:ext cx="491667" cy="325567"/>
          </a:xfrm>
          <a:prstGeom prst="rect">
            <a:avLst/>
          </a:prstGeom>
          <a:noFill/>
          <a:ln>
            <a:noFill/>
          </a:ln>
        </p:spPr>
      </p:pic>
      <p:pic>
        <p:nvPicPr>
          <p:cNvPr id="11" name="Google Shape;160;p25">
            <a:extLst>
              <a:ext uri="{FF2B5EF4-FFF2-40B4-BE49-F238E27FC236}">
                <a16:creationId xmlns:a16="http://schemas.microsoft.com/office/drawing/2014/main" id="{F19C6593-6BD7-FFB2-8BA0-45D2BBA8DEB6}"/>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4472277" y="3960945"/>
            <a:ext cx="491667" cy="325567"/>
          </a:xfrm>
          <a:prstGeom prst="rect">
            <a:avLst/>
          </a:prstGeom>
          <a:noFill/>
          <a:ln>
            <a:noFill/>
          </a:ln>
        </p:spPr>
      </p:pic>
      <p:pic>
        <p:nvPicPr>
          <p:cNvPr id="12" name="Google Shape;161;p25">
            <a:extLst>
              <a:ext uri="{FF2B5EF4-FFF2-40B4-BE49-F238E27FC236}">
                <a16:creationId xmlns:a16="http://schemas.microsoft.com/office/drawing/2014/main" id="{81EA0D96-70CC-0A8A-14EF-CABF9BAAED84}"/>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3085477" y="5638911"/>
            <a:ext cx="491667" cy="325567"/>
          </a:xfrm>
          <a:prstGeom prst="rect">
            <a:avLst/>
          </a:prstGeom>
          <a:noFill/>
          <a:ln>
            <a:noFill/>
          </a:ln>
        </p:spPr>
      </p:pic>
      <p:pic>
        <p:nvPicPr>
          <p:cNvPr id="13" name="Google Shape;162;p25">
            <a:extLst>
              <a:ext uri="{FF2B5EF4-FFF2-40B4-BE49-F238E27FC236}">
                <a16:creationId xmlns:a16="http://schemas.microsoft.com/office/drawing/2014/main" id="{38116A8D-E2ED-8B67-A01B-8C7B3E34BDA4}"/>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3708011" y="4895611"/>
            <a:ext cx="491667" cy="325567"/>
          </a:xfrm>
          <a:prstGeom prst="rect">
            <a:avLst/>
          </a:prstGeom>
          <a:noFill/>
          <a:ln>
            <a:noFill/>
          </a:ln>
        </p:spPr>
      </p:pic>
      <p:pic>
        <p:nvPicPr>
          <p:cNvPr id="14" name="Google Shape;163;p25">
            <a:extLst>
              <a:ext uri="{FF2B5EF4-FFF2-40B4-BE49-F238E27FC236}">
                <a16:creationId xmlns:a16="http://schemas.microsoft.com/office/drawing/2014/main" id="{C7D28EB7-8A08-0E98-E6F8-64813A564C20}"/>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3085477" y="4687778"/>
            <a:ext cx="491667" cy="325567"/>
          </a:xfrm>
          <a:prstGeom prst="rect">
            <a:avLst/>
          </a:prstGeom>
          <a:noFill/>
          <a:ln>
            <a:noFill/>
          </a:ln>
        </p:spPr>
      </p:pic>
      <p:pic>
        <p:nvPicPr>
          <p:cNvPr id="15" name="Google Shape;164;p25">
            <a:extLst>
              <a:ext uri="{FF2B5EF4-FFF2-40B4-BE49-F238E27FC236}">
                <a16:creationId xmlns:a16="http://schemas.microsoft.com/office/drawing/2014/main" id="{E0E41678-2F0A-AFEE-B79B-8C279C2687DC}"/>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4893528" y="5000561"/>
            <a:ext cx="491667" cy="325567"/>
          </a:xfrm>
          <a:prstGeom prst="rect">
            <a:avLst/>
          </a:prstGeom>
          <a:noFill/>
          <a:ln>
            <a:noFill/>
          </a:ln>
        </p:spPr>
      </p:pic>
      <p:pic>
        <p:nvPicPr>
          <p:cNvPr id="16" name="Google Shape;165;p25">
            <a:extLst>
              <a:ext uri="{FF2B5EF4-FFF2-40B4-BE49-F238E27FC236}">
                <a16:creationId xmlns:a16="http://schemas.microsoft.com/office/drawing/2014/main" id="{B88486CB-14AD-9E19-A72E-15D0524C9F62}"/>
              </a:ex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4330546" y="4570011"/>
            <a:ext cx="563009" cy="325599"/>
          </a:xfrm>
          <a:prstGeom prst="rect">
            <a:avLst/>
          </a:prstGeom>
          <a:noFill/>
          <a:ln>
            <a:noFill/>
          </a:ln>
        </p:spPr>
      </p:pic>
      <p:pic>
        <p:nvPicPr>
          <p:cNvPr id="17" name="Google Shape;166;p25">
            <a:extLst>
              <a:ext uri="{FF2B5EF4-FFF2-40B4-BE49-F238E27FC236}">
                <a16:creationId xmlns:a16="http://schemas.microsoft.com/office/drawing/2014/main" id="{2F2ED0A9-0401-1750-3D83-24A8CE422744}"/>
              </a:ex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3577145" y="5347962"/>
            <a:ext cx="563011" cy="325599"/>
          </a:xfrm>
          <a:prstGeom prst="rect">
            <a:avLst/>
          </a:prstGeom>
          <a:noFill/>
          <a:ln>
            <a:noFill/>
          </a:ln>
        </p:spPr>
      </p:pic>
      <p:sp>
        <p:nvSpPr>
          <p:cNvPr id="20" name="Google Shape;3000;p54">
            <a:extLst>
              <a:ext uri="{FF2B5EF4-FFF2-40B4-BE49-F238E27FC236}">
                <a16:creationId xmlns:a16="http://schemas.microsoft.com/office/drawing/2014/main" id="{7FB51AD2-FE35-2062-9B56-A5EB14AC2AD1}"/>
              </a:ext>
            </a:extLst>
          </p:cNvPr>
          <p:cNvSpPr txBox="1">
            <a:spLocks noGrp="1"/>
          </p:cNvSpPr>
          <p:nvPr>
            <p:ph type="title"/>
          </p:nvPr>
        </p:nvSpPr>
        <p:spPr>
          <a:xfrm>
            <a:off x="4717966" y="246122"/>
            <a:ext cx="6979052" cy="763600"/>
          </a:xfrm>
          <a:prstGeom prst="rect">
            <a:avLst/>
          </a:prstGeom>
        </p:spPr>
        <p:txBody>
          <a:bodyPr spcFirstLastPara="1" vert="horz" wrap="square" lIns="121900" tIns="121900" rIns="121900" bIns="121900" rtlCol="0" anchor="t" anchorCtr="0">
            <a:noAutofit/>
          </a:bodyPr>
          <a:lstStyle/>
          <a:p>
            <a:pPr algn="ctr"/>
            <a:r>
              <a:rPr lang="en"/>
              <a:t>MICHIGAN’S STATE FOSSIL: </a:t>
            </a:r>
            <a:r>
              <a:rPr lang="en">
                <a:solidFill>
                  <a:schemeClr val="accent1"/>
                </a:solidFill>
              </a:rPr>
              <a:t> AMERICAN MASTODON</a:t>
            </a:r>
            <a:endParaRPr>
              <a:solidFill>
                <a:schemeClr val="accent1"/>
              </a:solidFill>
            </a:endParaRPr>
          </a:p>
        </p:txBody>
      </p:sp>
      <p:sp>
        <p:nvSpPr>
          <p:cNvPr id="8" name="Google Shape;157;p25" descr="maximum extent of the ice glacier cap">
            <a:extLst>
              <a:ext uri="{FF2B5EF4-FFF2-40B4-BE49-F238E27FC236}">
                <a16:creationId xmlns:a16="http://schemas.microsoft.com/office/drawing/2014/main" id="{E8C8F36A-F6AE-737A-2BDF-0943107050C9}"/>
              </a:ext>
            </a:extLst>
          </p:cNvPr>
          <p:cNvSpPr/>
          <p:nvPr/>
        </p:nvSpPr>
        <p:spPr>
          <a:xfrm>
            <a:off x="2932845" y="3480638"/>
            <a:ext cx="2840967" cy="881567"/>
          </a:xfrm>
          <a:custGeom>
            <a:avLst/>
            <a:gdLst/>
            <a:ahLst/>
            <a:cxnLst/>
            <a:rect l="l" t="t" r="r" b="b"/>
            <a:pathLst>
              <a:path w="85229" h="26447" extrusionOk="0">
                <a:moveTo>
                  <a:pt x="0" y="26447"/>
                </a:moveTo>
                <a:cubicBezTo>
                  <a:pt x="1570" y="25376"/>
                  <a:pt x="6495" y="22449"/>
                  <a:pt x="9422" y="20022"/>
                </a:cubicBezTo>
                <a:cubicBezTo>
                  <a:pt x="12349" y="17595"/>
                  <a:pt x="13206" y="13170"/>
                  <a:pt x="17560" y="11885"/>
                </a:cubicBezTo>
                <a:cubicBezTo>
                  <a:pt x="21914" y="10600"/>
                  <a:pt x="30337" y="13455"/>
                  <a:pt x="35548" y="12313"/>
                </a:cubicBezTo>
                <a:cubicBezTo>
                  <a:pt x="40759" y="11171"/>
                  <a:pt x="44257" y="7031"/>
                  <a:pt x="48825" y="5032"/>
                </a:cubicBezTo>
                <a:cubicBezTo>
                  <a:pt x="53393" y="3033"/>
                  <a:pt x="59032" y="-964"/>
                  <a:pt x="62958" y="321"/>
                </a:cubicBezTo>
                <a:cubicBezTo>
                  <a:pt x="66884" y="1606"/>
                  <a:pt x="68669" y="8601"/>
                  <a:pt x="72381" y="12741"/>
                </a:cubicBezTo>
                <a:cubicBezTo>
                  <a:pt x="76093" y="16881"/>
                  <a:pt x="83088" y="23092"/>
                  <a:pt x="85229" y="25162"/>
                </a:cubicBezTo>
              </a:path>
            </a:pathLst>
          </a:custGeom>
          <a:noFill/>
          <a:ln w="38100" cap="flat" cmpd="sng">
            <a:solidFill>
              <a:srgbClr val="FF0000"/>
            </a:solidFill>
            <a:prstDash val="solid"/>
            <a:round/>
            <a:headEnd type="none" w="med" len="med"/>
            <a:tailEnd type="none" w="med" len="med"/>
          </a:ln>
        </p:spPr>
        <p:txBody>
          <a:bodyPr/>
          <a:lstStyle/>
          <a:p>
            <a:endParaRPr lang="en-US" sz="2400"/>
          </a:p>
        </p:txBody>
      </p:sp>
      <p:sp>
        <p:nvSpPr>
          <p:cNvPr id="22" name="Arrow: Down 21" descr="arrow indicating the ice cap maximun advance in the map">
            <a:extLst>
              <a:ext uri="{FF2B5EF4-FFF2-40B4-BE49-F238E27FC236}">
                <a16:creationId xmlns:a16="http://schemas.microsoft.com/office/drawing/2014/main" id="{719B0568-67F0-4632-29E0-BD874A815099}"/>
              </a:ext>
            </a:extLst>
          </p:cNvPr>
          <p:cNvSpPr/>
          <p:nvPr/>
        </p:nvSpPr>
        <p:spPr>
          <a:xfrm rot="3000000">
            <a:off x="5337221" y="3217441"/>
            <a:ext cx="448029" cy="53203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F248A54-D273-E762-6373-3E26EC77D81F}"/>
              </a:ext>
            </a:extLst>
          </p:cNvPr>
          <p:cNvSpPr txBox="1"/>
          <p:nvPr/>
        </p:nvSpPr>
        <p:spPr>
          <a:xfrm>
            <a:off x="5690139" y="1839529"/>
            <a:ext cx="2483779"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t>The glacier cap advanced up to here. </a:t>
            </a:r>
          </a:p>
          <a:p>
            <a:pPr algn="ctr"/>
            <a:r>
              <a:rPr lang="en-US" dirty="0"/>
              <a:t>No grass, no bushes = No mammoths or </a:t>
            </a:r>
            <a:r>
              <a:rPr lang="en-US"/>
              <a:t>mastodons in the UP</a:t>
            </a:r>
          </a:p>
        </p:txBody>
      </p:sp>
      <p:pic>
        <p:nvPicPr>
          <p:cNvPr id="19" name="Google Shape;169;p25" descr="image of a mastodon">
            <a:extLst>
              <a:ext uri="{FF2B5EF4-FFF2-40B4-BE49-F238E27FC236}">
                <a16:creationId xmlns:a16="http://schemas.microsoft.com/office/drawing/2014/main" id="{FF8D4D58-A548-0661-8AD6-60D44EF04B0E}"/>
              </a:ext>
            </a:extLst>
          </p:cNvPr>
          <p:cNvPicPr preferRelativeResize="0"/>
          <p:nvPr/>
        </p:nvPicPr>
        <p:blipFill>
          <a:blip r:embed="rId6">
            <a:alphaModFix/>
          </a:blip>
          <a:stretch>
            <a:fillRect/>
          </a:stretch>
        </p:blipFill>
        <p:spPr>
          <a:xfrm>
            <a:off x="237641" y="3484293"/>
            <a:ext cx="2497067" cy="2497033"/>
          </a:xfrm>
          <a:prstGeom prst="rect">
            <a:avLst/>
          </a:prstGeom>
          <a:noFill/>
          <a:ln>
            <a:noFill/>
          </a:ln>
        </p:spPr>
      </p:pic>
      <p:sp>
        <p:nvSpPr>
          <p:cNvPr id="4" name="Google Shape;2221;p45">
            <a:extLst>
              <a:ext uri="{FF2B5EF4-FFF2-40B4-BE49-F238E27FC236}">
                <a16:creationId xmlns:a16="http://schemas.microsoft.com/office/drawing/2014/main" id="{E74BF001-5DAD-BA3E-1C90-A6187B8B35F1}"/>
              </a:ext>
            </a:extLst>
          </p:cNvPr>
          <p:cNvSpPr txBox="1">
            <a:spLocks/>
          </p:cNvSpPr>
          <p:nvPr/>
        </p:nvSpPr>
        <p:spPr>
          <a:xfrm>
            <a:off x="148944" y="2887365"/>
            <a:ext cx="4492983" cy="466312"/>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1pPr>
            <a:lvl2pPr marL="914400" marR="0" lvl="1"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2pPr>
            <a:lvl3pPr marL="1371600" marR="0" lvl="2"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3pPr>
            <a:lvl4pPr marL="1828800" marR="0" lvl="3"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4pPr>
            <a:lvl5pPr marL="2286000" marR="0" lvl="4"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5pPr>
            <a:lvl6pPr marL="2743200" marR="0" lvl="5"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6pPr>
            <a:lvl7pPr marL="3200400" marR="0" lvl="6"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7pPr>
            <a:lvl8pPr marL="3657600" marR="0" lvl="7"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8pPr>
            <a:lvl9pPr marL="4114800" marR="0" lvl="8" indent="-317500" algn="ctr" rtl="0">
              <a:lnSpc>
                <a:spcPct val="100000"/>
              </a:lnSpc>
              <a:spcBef>
                <a:spcPts val="0"/>
              </a:spcBef>
              <a:spcAft>
                <a:spcPts val="0"/>
              </a:spcAft>
              <a:buClr>
                <a:schemeClr val="dk2"/>
              </a:buClr>
              <a:buSzPts val="1400"/>
              <a:buFont typeface="Atkinson Hyperlegible"/>
              <a:buNone/>
              <a:defRPr sz="1400" b="0" i="0" u="none" strike="noStrike" cap="none">
                <a:solidFill>
                  <a:schemeClr val="dk2"/>
                </a:solidFill>
                <a:latin typeface="Atkinson Hyperlegible"/>
                <a:ea typeface="Atkinson Hyperlegible"/>
                <a:cs typeface="Atkinson Hyperlegible"/>
                <a:sym typeface="Atkinson Hyperlegible"/>
              </a:defRPr>
            </a:lvl9pPr>
          </a:lstStyle>
          <a:p>
            <a:pPr marL="0" indent="0" algn="l" fontAlgn="base">
              <a:lnSpc>
                <a:spcPts val="3400"/>
              </a:lnSpc>
            </a:pPr>
            <a:r>
              <a:rPr lang="en-US" sz="1867" i="1"/>
              <a:t>“Mammut americanum</a:t>
            </a:r>
            <a:r>
              <a:rPr lang="en-US" sz="1867"/>
              <a:t>​”</a:t>
            </a:r>
            <a:endParaRPr lang="en-US" sz="2133">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2" name="TextBox 1">
            <a:extLst>
              <a:ext uri="{FF2B5EF4-FFF2-40B4-BE49-F238E27FC236}">
                <a16:creationId xmlns:a16="http://schemas.microsoft.com/office/drawing/2014/main" id="{49856F8A-525A-FDED-5A94-6482F2DBB133}"/>
              </a:ext>
            </a:extLst>
          </p:cNvPr>
          <p:cNvSpPr txBox="1"/>
          <p:nvPr/>
        </p:nvSpPr>
        <p:spPr>
          <a:xfrm>
            <a:off x="8469199" y="2108470"/>
            <a:ext cx="3279395"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t>There are more Mastodons than mammoth fossils in Michigan (4:1)</a:t>
            </a:r>
          </a:p>
        </p:txBody>
      </p:sp>
      <p:pic>
        <p:nvPicPr>
          <p:cNvPr id="5" name="Picture 4" descr="comparisson between mammoth and mastodon teeth">
            <a:extLst>
              <a:ext uri="{FF2B5EF4-FFF2-40B4-BE49-F238E27FC236}">
                <a16:creationId xmlns:a16="http://schemas.microsoft.com/office/drawing/2014/main" id="{E0DE0D61-A1B8-2189-34ED-83482FAEF194}"/>
              </a:ext>
            </a:extLst>
          </p:cNvPr>
          <p:cNvPicPr>
            <a:picLocks noChangeAspect="1"/>
          </p:cNvPicPr>
          <p:nvPr/>
        </p:nvPicPr>
        <p:blipFill>
          <a:blip r:embed="rId7"/>
          <a:srcRect t="23821" r="42316" b="1484"/>
          <a:stretch>
            <a:fillRect/>
          </a:stretch>
        </p:blipFill>
        <p:spPr>
          <a:xfrm>
            <a:off x="8569983" y="3037626"/>
            <a:ext cx="3069972" cy="3548414"/>
          </a:xfrm>
          <a:prstGeom prst="rect">
            <a:avLst/>
          </a:prstGeom>
          <a:ln>
            <a:solidFill>
              <a:schemeClr val="tx1"/>
            </a:solidFill>
          </a:ln>
        </p:spPr>
      </p:pic>
      <p:pic>
        <p:nvPicPr>
          <p:cNvPr id="3" name="Picture 2" descr="Corekids logo">
            <a:extLst>
              <a:ext uri="{FF2B5EF4-FFF2-40B4-BE49-F238E27FC236}">
                <a16:creationId xmlns:a16="http://schemas.microsoft.com/office/drawing/2014/main" id="{A58A1F10-612C-774D-DECB-8F8457E36604}"/>
              </a:ext>
            </a:extLst>
          </p:cNvPr>
          <p:cNvPicPr>
            <a:picLocks noChangeAspect="1"/>
          </p:cNvPicPr>
          <p:nvPr/>
        </p:nvPicPr>
        <p:blipFill>
          <a:blip r:embed="rId8"/>
          <a:stretch>
            <a:fillRect/>
          </a:stretch>
        </p:blipFill>
        <p:spPr>
          <a:xfrm>
            <a:off x="152749" y="118767"/>
            <a:ext cx="1728592" cy="705189"/>
          </a:xfrm>
          <a:prstGeom prst="rect">
            <a:avLst/>
          </a:prstGeom>
        </p:spPr>
      </p:pic>
    </p:spTree>
    <p:extLst>
      <p:ext uri="{BB962C8B-B14F-4D97-AF65-F5344CB8AC3E}">
        <p14:creationId xmlns:p14="http://schemas.microsoft.com/office/powerpoint/2010/main" val="2774979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D4D6E-BE7F-9F9C-C2D4-6E2CB4D6AA82}"/>
            </a:ext>
          </a:extLst>
        </p:cNvPr>
        <p:cNvGrpSpPr/>
        <p:nvPr/>
      </p:nvGrpSpPr>
      <p:grpSpPr>
        <a:xfrm>
          <a:off x="0" y="0"/>
          <a:ext cx="0" cy="0"/>
          <a:chOff x="0" y="0"/>
          <a:chExt cx="0" cy="0"/>
        </a:xfrm>
      </p:grpSpPr>
      <p:sp>
        <p:nvSpPr>
          <p:cNvPr id="36" name="Google Shape;3000;p54">
            <a:extLst>
              <a:ext uri="{FF2B5EF4-FFF2-40B4-BE49-F238E27FC236}">
                <a16:creationId xmlns:a16="http://schemas.microsoft.com/office/drawing/2014/main" id="{1003BFB5-CC4A-96E0-3285-1E511ED961C6}"/>
              </a:ext>
            </a:extLst>
          </p:cNvPr>
          <p:cNvSpPr txBox="1">
            <a:spLocks noGrp="1"/>
          </p:cNvSpPr>
          <p:nvPr>
            <p:ph type="title"/>
          </p:nvPr>
        </p:nvSpPr>
        <p:spPr>
          <a:xfrm>
            <a:off x="2883522" y="6233"/>
            <a:ext cx="6979052" cy="763600"/>
          </a:xfrm>
          <a:prstGeom prst="rect">
            <a:avLst/>
          </a:prstGeom>
        </p:spPr>
        <p:txBody>
          <a:bodyPr spcFirstLastPara="1" vert="horz" wrap="square" lIns="121900" tIns="121900" rIns="121900" bIns="121900" rtlCol="0" anchor="t" anchorCtr="0">
            <a:noAutofit/>
          </a:bodyPr>
          <a:lstStyle/>
          <a:p>
            <a:pPr algn="ctr"/>
            <a:r>
              <a:rPr lang="en" b="1" dirty="0"/>
              <a:t>DISTANT COUSINS</a:t>
            </a:r>
          </a:p>
        </p:txBody>
      </p:sp>
      <p:sp>
        <p:nvSpPr>
          <p:cNvPr id="30" name="TextBox 29">
            <a:extLst>
              <a:ext uri="{FF2B5EF4-FFF2-40B4-BE49-F238E27FC236}">
                <a16:creationId xmlns:a16="http://schemas.microsoft.com/office/drawing/2014/main" id="{F353FCAC-3849-D001-6014-0694FBB8C69A}"/>
              </a:ext>
            </a:extLst>
          </p:cNvPr>
          <p:cNvSpPr txBox="1"/>
          <p:nvPr/>
        </p:nvSpPr>
        <p:spPr>
          <a:xfrm>
            <a:off x="2853807" y="1387973"/>
            <a:ext cx="29353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solidFill>
                  <a:srgbClr val="0070C0"/>
                </a:solidFill>
              </a:rPr>
              <a:t>Mastodon</a:t>
            </a:r>
          </a:p>
        </p:txBody>
      </p:sp>
      <p:pic>
        <p:nvPicPr>
          <p:cNvPr id="24" name="Picture 23" descr="an image of a mastodon">
            <a:extLst>
              <a:ext uri="{FF2B5EF4-FFF2-40B4-BE49-F238E27FC236}">
                <a16:creationId xmlns:a16="http://schemas.microsoft.com/office/drawing/2014/main" id="{D83B5475-62F6-E3AE-BCB0-DE954624F3EF}"/>
              </a:ext>
            </a:extLst>
          </p:cNvPr>
          <p:cNvPicPr>
            <a:picLocks noChangeAspect="1"/>
          </p:cNvPicPr>
          <p:nvPr/>
        </p:nvPicPr>
        <p:blipFill>
          <a:blip r:embed="rId2"/>
          <a:stretch>
            <a:fillRect/>
          </a:stretch>
        </p:blipFill>
        <p:spPr>
          <a:xfrm>
            <a:off x="141817" y="197203"/>
            <a:ext cx="2355145" cy="2540705"/>
          </a:xfrm>
          <a:prstGeom prst="rect">
            <a:avLst/>
          </a:prstGeom>
        </p:spPr>
      </p:pic>
      <p:pic>
        <p:nvPicPr>
          <p:cNvPr id="29" name="Picture 28" descr="mastodon tooth">
            <a:extLst>
              <a:ext uri="{FF2B5EF4-FFF2-40B4-BE49-F238E27FC236}">
                <a16:creationId xmlns:a16="http://schemas.microsoft.com/office/drawing/2014/main" id="{DE0452B6-F8E0-2C41-5550-D25E858A9435}"/>
              </a:ext>
            </a:extLst>
          </p:cNvPr>
          <p:cNvPicPr>
            <a:picLocks noChangeAspect="1"/>
          </p:cNvPicPr>
          <p:nvPr/>
        </p:nvPicPr>
        <p:blipFill>
          <a:blip r:embed="rId3"/>
          <a:srcRect r="346" b="8844"/>
          <a:stretch>
            <a:fillRect/>
          </a:stretch>
        </p:blipFill>
        <p:spPr>
          <a:xfrm>
            <a:off x="2043819" y="2270654"/>
            <a:ext cx="4054510" cy="2549145"/>
          </a:xfrm>
          <a:prstGeom prst="rect">
            <a:avLst/>
          </a:prstGeom>
        </p:spPr>
      </p:pic>
      <p:sp>
        <p:nvSpPr>
          <p:cNvPr id="31" name="TextBox 30">
            <a:extLst>
              <a:ext uri="{FF2B5EF4-FFF2-40B4-BE49-F238E27FC236}">
                <a16:creationId xmlns:a16="http://schemas.microsoft.com/office/drawing/2014/main" id="{BA9D1301-C27C-76C9-9B88-024B97854CFA}"/>
              </a:ext>
            </a:extLst>
          </p:cNvPr>
          <p:cNvSpPr txBox="1"/>
          <p:nvPr/>
        </p:nvSpPr>
        <p:spPr>
          <a:xfrm>
            <a:off x="1583807" y="4972195"/>
            <a:ext cx="420533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ea typeface="+mn-lt"/>
                <a:cs typeface="+mn-lt"/>
              </a:rPr>
              <a:t>Mastodon tooth fossil. Image from </a:t>
            </a:r>
            <a:r>
              <a:rPr lang="en-US" sz="1400" dirty="0">
                <a:ea typeface="+mn-lt"/>
                <a:cs typeface="+mn-lt"/>
                <a:hlinkClick r:id="rId4"/>
              </a:rPr>
              <a:t>Wikimedia Commons</a:t>
            </a:r>
            <a:r>
              <a:rPr lang="en-US" sz="1400" dirty="0">
                <a:ea typeface="+mn-lt"/>
                <a:cs typeface="+mn-lt"/>
              </a:rPr>
              <a:t> (Creative Commons license).</a:t>
            </a:r>
            <a:endParaRPr lang="en-US" sz="1050" dirty="0"/>
          </a:p>
        </p:txBody>
      </p:sp>
      <p:sp>
        <p:nvSpPr>
          <p:cNvPr id="21" name="TextBox 20">
            <a:extLst>
              <a:ext uri="{FF2B5EF4-FFF2-40B4-BE49-F238E27FC236}">
                <a16:creationId xmlns:a16="http://schemas.microsoft.com/office/drawing/2014/main" id="{087975F7-FA42-BCBB-DFEA-37BC378654CB}"/>
              </a:ext>
            </a:extLst>
          </p:cNvPr>
          <p:cNvSpPr txBox="1"/>
          <p:nvPr/>
        </p:nvSpPr>
        <p:spPr>
          <a:xfrm>
            <a:off x="1654363" y="5466084"/>
            <a:ext cx="4205333"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t>Bumpy molars to crush twigs &amp; branches,  and chew though plants</a:t>
            </a:r>
          </a:p>
        </p:txBody>
      </p:sp>
      <p:sp>
        <p:nvSpPr>
          <p:cNvPr id="33" name="TextBox 32">
            <a:extLst>
              <a:ext uri="{FF2B5EF4-FFF2-40B4-BE49-F238E27FC236}">
                <a16:creationId xmlns:a16="http://schemas.microsoft.com/office/drawing/2014/main" id="{08044B2B-58C0-3122-4725-2C9D0FF1D888}"/>
              </a:ext>
              <a:ext uri="{C183D7F6-B498-43B3-948B-1728B52AA6E4}">
                <adec:decorative xmlns:adec="http://schemas.microsoft.com/office/drawing/2017/decorative" val="0"/>
              </a:ext>
            </a:extLst>
          </p:cNvPr>
          <p:cNvSpPr txBox="1"/>
          <p:nvPr/>
        </p:nvSpPr>
        <p:spPr>
          <a:xfrm>
            <a:off x="6734363" y="1458529"/>
            <a:ext cx="29353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solidFill>
                  <a:srgbClr val="0070C0"/>
                </a:solidFill>
              </a:rPr>
              <a:t>Mammoth</a:t>
            </a:r>
          </a:p>
        </p:txBody>
      </p:sp>
      <p:pic>
        <p:nvPicPr>
          <p:cNvPr id="27" name="Picture 26" descr="An image of a mammooth">
            <a:extLst>
              <a:ext uri="{FF2B5EF4-FFF2-40B4-BE49-F238E27FC236}">
                <a16:creationId xmlns:a16="http://schemas.microsoft.com/office/drawing/2014/main" id="{E4C1F20C-DD5C-F97D-557B-DBD57426991F}"/>
              </a:ext>
            </a:extLst>
          </p:cNvPr>
          <p:cNvPicPr>
            <a:picLocks noChangeAspect="1"/>
          </p:cNvPicPr>
          <p:nvPr/>
        </p:nvPicPr>
        <p:blipFill>
          <a:blip r:embed="rId5"/>
          <a:stretch>
            <a:fillRect/>
          </a:stretch>
        </p:blipFill>
        <p:spPr>
          <a:xfrm>
            <a:off x="9873720" y="190854"/>
            <a:ext cx="2195335" cy="2553405"/>
          </a:xfrm>
          <a:prstGeom prst="rect">
            <a:avLst/>
          </a:prstGeom>
        </p:spPr>
      </p:pic>
      <p:pic>
        <p:nvPicPr>
          <p:cNvPr id="32" name="Picture 31" descr="mamooth tooth">
            <a:extLst>
              <a:ext uri="{FF2B5EF4-FFF2-40B4-BE49-F238E27FC236}">
                <a16:creationId xmlns:a16="http://schemas.microsoft.com/office/drawing/2014/main" id="{FB6DECCA-85D5-D4B6-7357-D131A761D5FD}"/>
              </a:ext>
            </a:extLst>
          </p:cNvPr>
          <p:cNvPicPr>
            <a:picLocks noChangeAspect="1"/>
          </p:cNvPicPr>
          <p:nvPr/>
        </p:nvPicPr>
        <p:blipFill>
          <a:blip r:embed="rId6"/>
          <a:stretch>
            <a:fillRect/>
          </a:stretch>
        </p:blipFill>
        <p:spPr>
          <a:xfrm>
            <a:off x="6358113" y="2284236"/>
            <a:ext cx="5077885" cy="2557640"/>
          </a:xfrm>
          <a:prstGeom prst="rect">
            <a:avLst/>
          </a:prstGeom>
        </p:spPr>
      </p:pic>
      <p:sp>
        <p:nvSpPr>
          <p:cNvPr id="34" name="TextBox 33">
            <a:extLst>
              <a:ext uri="{FF2B5EF4-FFF2-40B4-BE49-F238E27FC236}">
                <a16:creationId xmlns:a16="http://schemas.microsoft.com/office/drawing/2014/main" id="{F974E44A-3FA0-E828-B5BD-EF8DBB3AA038}"/>
              </a:ext>
            </a:extLst>
          </p:cNvPr>
          <p:cNvSpPr txBox="1"/>
          <p:nvPr/>
        </p:nvSpPr>
        <p:spPr>
          <a:xfrm>
            <a:off x="6861362" y="4831083"/>
            <a:ext cx="389488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ea typeface="+mn-lt"/>
                <a:cs typeface="+mn-lt"/>
              </a:rPr>
              <a:t>Mammoth tooth fossil. Photo by James St. John (CC BY 2.0), via </a:t>
            </a:r>
            <a:r>
              <a:rPr lang="en-US" sz="1400" dirty="0">
                <a:ea typeface="+mn-lt"/>
                <a:cs typeface="+mn-lt"/>
                <a:hlinkClick r:id="rId7"/>
              </a:rPr>
              <a:t>Wikimedia Commons</a:t>
            </a:r>
            <a:endParaRPr lang="en-US" dirty="0">
              <a:ea typeface="+mn-lt"/>
              <a:cs typeface="+mn-lt"/>
            </a:endParaRPr>
          </a:p>
        </p:txBody>
      </p:sp>
      <p:sp>
        <p:nvSpPr>
          <p:cNvPr id="28" name="TextBox 27">
            <a:extLst>
              <a:ext uri="{FF2B5EF4-FFF2-40B4-BE49-F238E27FC236}">
                <a16:creationId xmlns:a16="http://schemas.microsoft.com/office/drawing/2014/main" id="{0CD0B508-D81C-94A9-E28E-F3F74B52A6EF}"/>
              </a:ext>
            </a:extLst>
          </p:cNvPr>
          <p:cNvSpPr txBox="1"/>
          <p:nvPr/>
        </p:nvSpPr>
        <p:spPr>
          <a:xfrm>
            <a:off x="6494474" y="5466084"/>
            <a:ext cx="492499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t>Flat, smooth ridges (like a washboard), to eat grass and shrubs, not to break branches</a:t>
            </a:r>
          </a:p>
        </p:txBody>
      </p:sp>
      <p:pic>
        <p:nvPicPr>
          <p:cNvPr id="3" name="Picture 2" descr="Corekids logo">
            <a:extLst>
              <a:ext uri="{FF2B5EF4-FFF2-40B4-BE49-F238E27FC236}">
                <a16:creationId xmlns:a16="http://schemas.microsoft.com/office/drawing/2014/main" id="{FE37452D-5766-6CB5-D0CD-AC1C69EB3B88}"/>
              </a:ext>
            </a:extLst>
          </p:cNvPr>
          <p:cNvPicPr>
            <a:picLocks noChangeAspect="1"/>
          </p:cNvPicPr>
          <p:nvPr/>
        </p:nvPicPr>
        <p:blipFill>
          <a:blip r:embed="rId8"/>
          <a:stretch>
            <a:fillRect/>
          </a:stretch>
        </p:blipFill>
        <p:spPr>
          <a:xfrm>
            <a:off x="-2473" y="6158323"/>
            <a:ext cx="1728592" cy="705189"/>
          </a:xfrm>
          <a:prstGeom prst="rect">
            <a:avLst/>
          </a:prstGeom>
        </p:spPr>
      </p:pic>
    </p:spTree>
    <p:extLst>
      <p:ext uri="{BB962C8B-B14F-4D97-AF65-F5344CB8AC3E}">
        <p14:creationId xmlns:p14="http://schemas.microsoft.com/office/powerpoint/2010/main" val="17717629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EBBAB3-9A10-20A0-E13A-15B7ECAD21A1}"/>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3000"/>
              <a:t>Fossils Tell Stories of Earth's Past.  </a:t>
            </a:r>
            <a:br>
              <a:rPr lang="en-US" sz="3000"/>
            </a:br>
            <a:r>
              <a:rPr lang="en-US" sz="3000"/>
              <a:t>Now You Can Understand Their Message!</a:t>
            </a:r>
            <a:br>
              <a:rPr lang="en-US" sz="3000"/>
            </a:br>
            <a:br>
              <a:rPr lang="en-US" sz="3000"/>
            </a:br>
            <a:r>
              <a:rPr lang="en-US" sz="3000"/>
              <a:t>Keep searching and keep learning </a:t>
            </a:r>
          </a:p>
        </p:txBody>
      </p:sp>
      <p:sp>
        <p:nvSpPr>
          <p:cNvPr id="29"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up of a nautilus shell&#10;">
            <a:extLst>
              <a:ext uri="{FF2B5EF4-FFF2-40B4-BE49-F238E27FC236}">
                <a16:creationId xmlns:a16="http://schemas.microsoft.com/office/drawing/2014/main" id="{AFBEB54B-E1EB-D228-5088-D1EA2360FAEA}"/>
              </a:ext>
            </a:extLst>
          </p:cNvPr>
          <p:cNvPicPr>
            <a:picLocks noChangeAspect="1"/>
          </p:cNvPicPr>
          <p:nvPr/>
        </p:nvPicPr>
        <p:blipFill>
          <a:blip r:embed="rId2"/>
          <a:srcRect l="19724" r="13322" b="-1"/>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Picture 4" descr="Corekids logo">
            <a:extLst>
              <a:ext uri="{FF2B5EF4-FFF2-40B4-BE49-F238E27FC236}">
                <a16:creationId xmlns:a16="http://schemas.microsoft.com/office/drawing/2014/main" id="{B254D24D-E5E4-E566-4DB6-8FAF46FE7F7C}"/>
              </a:ext>
            </a:extLst>
          </p:cNvPr>
          <p:cNvPicPr>
            <a:picLocks noChangeAspect="1"/>
          </p:cNvPicPr>
          <p:nvPr/>
        </p:nvPicPr>
        <p:blipFill>
          <a:blip r:embed="rId3"/>
          <a:stretch>
            <a:fillRect/>
          </a:stretch>
        </p:blipFill>
        <p:spPr>
          <a:xfrm>
            <a:off x="29484" y="6113914"/>
            <a:ext cx="1728592" cy="705189"/>
          </a:xfrm>
          <a:prstGeom prst="rect">
            <a:avLst/>
          </a:prstGeom>
        </p:spPr>
      </p:pic>
    </p:spTree>
    <p:extLst>
      <p:ext uri="{BB962C8B-B14F-4D97-AF65-F5344CB8AC3E}">
        <p14:creationId xmlns:p14="http://schemas.microsoft.com/office/powerpoint/2010/main" val="15697842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C545D-0799-2B2C-3A1D-E22AB2990D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9EA683-9521-09D8-3E48-95FAAFBEAAED}"/>
              </a:ext>
            </a:extLst>
          </p:cNvPr>
          <p:cNvSpPr>
            <a:spLocks noGrp="1"/>
          </p:cNvSpPr>
          <p:nvPr>
            <p:ph type="title"/>
          </p:nvPr>
        </p:nvSpPr>
        <p:spPr/>
        <p:txBody>
          <a:bodyPr/>
          <a:lstStyle/>
          <a:p>
            <a:r>
              <a:rPr lang="en-US" b="1" dirty="0">
                <a:solidFill>
                  <a:srgbClr val="0070C0"/>
                </a:solidFill>
              </a:rPr>
              <a:t>Who we are?</a:t>
            </a:r>
          </a:p>
        </p:txBody>
      </p:sp>
      <p:sp>
        <p:nvSpPr>
          <p:cNvPr id="3" name="Content Placeholder 2">
            <a:extLst>
              <a:ext uri="{FF2B5EF4-FFF2-40B4-BE49-F238E27FC236}">
                <a16:creationId xmlns:a16="http://schemas.microsoft.com/office/drawing/2014/main" id="{C082622D-271F-6785-82CB-D2AEFD9DDBCB}"/>
              </a:ext>
            </a:extLst>
          </p:cNvPr>
          <p:cNvSpPr>
            <a:spLocks noGrp="1"/>
          </p:cNvSpPr>
          <p:nvPr>
            <p:ph sz="half" idx="1"/>
          </p:nvPr>
        </p:nvSpPr>
        <p:spPr>
          <a:xfrm>
            <a:off x="179173" y="4224894"/>
            <a:ext cx="6056869" cy="2405150"/>
          </a:xfrm>
        </p:spPr>
        <p:txBody>
          <a:bodyPr vert="horz" lIns="91440" tIns="45720" rIns="91440" bIns="45720" rtlCol="0" anchor="t">
            <a:normAutofit fontScale="92500" lnSpcReduction="10000"/>
          </a:bodyPr>
          <a:lstStyle/>
          <a:p>
            <a:pPr marL="0" indent="0" algn="ctr">
              <a:buNone/>
            </a:pPr>
            <a:r>
              <a:rPr lang="en-US" b="1" dirty="0"/>
              <a:t>Lisa Wininger</a:t>
            </a:r>
            <a:endParaRPr lang="en-US" b="1"/>
          </a:p>
          <a:p>
            <a:r>
              <a:rPr lang="en-US" dirty="0"/>
              <a:t>Manager of E&amp;O</a:t>
            </a:r>
          </a:p>
          <a:p>
            <a:r>
              <a:rPr lang="en-US" dirty="0"/>
              <a:t>Michigan Geological Survey</a:t>
            </a:r>
          </a:p>
          <a:p>
            <a:r>
              <a:rPr lang="en-US" dirty="0"/>
              <a:t>Former K-12 teacher, NASA's office of STEM Engagement and Michigan </a:t>
            </a:r>
            <a:r>
              <a:rPr lang="en-US" dirty="0" err="1"/>
              <a:t>MiSTEM</a:t>
            </a:r>
            <a:r>
              <a:rPr lang="en-US" dirty="0"/>
              <a:t> Director.</a:t>
            </a:r>
          </a:p>
        </p:txBody>
      </p:sp>
      <p:sp>
        <p:nvSpPr>
          <p:cNvPr id="4" name="Content Placeholder 3">
            <a:extLst>
              <a:ext uri="{FF2B5EF4-FFF2-40B4-BE49-F238E27FC236}">
                <a16:creationId xmlns:a16="http://schemas.microsoft.com/office/drawing/2014/main" id="{537A431F-5CC0-142F-23BA-0E3A896FD84A}"/>
              </a:ext>
            </a:extLst>
          </p:cNvPr>
          <p:cNvSpPr>
            <a:spLocks noGrp="1"/>
          </p:cNvSpPr>
          <p:nvPr>
            <p:ph sz="half" idx="2"/>
          </p:nvPr>
        </p:nvSpPr>
        <p:spPr>
          <a:xfrm>
            <a:off x="6584093" y="4224895"/>
            <a:ext cx="5233086" cy="1993257"/>
          </a:xfrm>
        </p:spPr>
        <p:txBody>
          <a:bodyPr vert="horz" lIns="91440" tIns="45720" rIns="91440" bIns="45720" rtlCol="0" anchor="t">
            <a:normAutofit fontScale="92500" lnSpcReduction="10000"/>
          </a:bodyPr>
          <a:lstStyle/>
          <a:p>
            <a:pPr marL="0" indent="0" algn="ctr">
              <a:buNone/>
            </a:pPr>
            <a:r>
              <a:rPr lang="en-US" b="1" dirty="0"/>
              <a:t>Carolina Ayala</a:t>
            </a:r>
            <a:endParaRPr lang="en-US"/>
          </a:p>
          <a:p>
            <a:r>
              <a:rPr lang="en-US" dirty="0"/>
              <a:t>Geologist, MSc, MEd</a:t>
            </a:r>
          </a:p>
          <a:p>
            <a:r>
              <a:rPr lang="en-US" dirty="0"/>
              <a:t>PhD student – Geoscience Education at Western Michigan University</a:t>
            </a:r>
          </a:p>
        </p:txBody>
      </p:sp>
      <p:pic>
        <p:nvPicPr>
          <p:cNvPr id="5" name="Picture 4" descr="Photo of Carolina Ayala">
            <a:extLst>
              <a:ext uri="{FF2B5EF4-FFF2-40B4-BE49-F238E27FC236}">
                <a16:creationId xmlns:a16="http://schemas.microsoft.com/office/drawing/2014/main" id="{727FAD36-0CA8-A25A-9F19-D8D08DCF93F8}"/>
              </a:ext>
            </a:extLst>
          </p:cNvPr>
          <p:cNvPicPr>
            <a:picLocks noChangeAspect="1"/>
          </p:cNvPicPr>
          <p:nvPr/>
        </p:nvPicPr>
        <p:blipFill>
          <a:blip r:embed="rId2"/>
          <a:srcRect l="21739" r="21217"/>
          <a:stretch>
            <a:fillRect/>
          </a:stretch>
        </p:blipFill>
        <p:spPr>
          <a:xfrm>
            <a:off x="8066877" y="1360437"/>
            <a:ext cx="2259759" cy="2640735"/>
          </a:xfrm>
          <a:prstGeom prst="rect">
            <a:avLst/>
          </a:prstGeom>
        </p:spPr>
      </p:pic>
      <p:pic>
        <p:nvPicPr>
          <p:cNvPr id="7" name="Picture 6" descr="Corekids logo">
            <a:extLst>
              <a:ext uri="{FF2B5EF4-FFF2-40B4-BE49-F238E27FC236}">
                <a16:creationId xmlns:a16="http://schemas.microsoft.com/office/drawing/2014/main" id="{EEB96B29-9A96-3DD7-00C6-2EBBE1D740BA}"/>
              </a:ext>
            </a:extLst>
          </p:cNvPr>
          <p:cNvPicPr>
            <a:picLocks noChangeAspect="1"/>
          </p:cNvPicPr>
          <p:nvPr/>
        </p:nvPicPr>
        <p:blipFill>
          <a:blip r:embed="rId3"/>
          <a:stretch>
            <a:fillRect/>
          </a:stretch>
        </p:blipFill>
        <p:spPr>
          <a:xfrm>
            <a:off x="10467358" y="52506"/>
            <a:ext cx="1728592" cy="705189"/>
          </a:xfrm>
          <a:prstGeom prst="rect">
            <a:avLst/>
          </a:prstGeom>
        </p:spPr>
      </p:pic>
      <p:pic>
        <p:nvPicPr>
          <p:cNvPr id="6" name="Picture 5" descr="Photo of Lisa Wininger">
            <a:extLst>
              <a:ext uri="{FF2B5EF4-FFF2-40B4-BE49-F238E27FC236}">
                <a16:creationId xmlns:a16="http://schemas.microsoft.com/office/drawing/2014/main" id="{43B2C09F-8618-AF4D-52D7-47327911353B}"/>
              </a:ext>
            </a:extLst>
          </p:cNvPr>
          <p:cNvPicPr>
            <a:picLocks noChangeAspect="1"/>
          </p:cNvPicPr>
          <p:nvPr/>
        </p:nvPicPr>
        <p:blipFill>
          <a:blip r:embed="rId4"/>
          <a:stretch>
            <a:fillRect/>
          </a:stretch>
        </p:blipFill>
        <p:spPr>
          <a:xfrm>
            <a:off x="1376624" y="1359243"/>
            <a:ext cx="2488075" cy="2646406"/>
          </a:xfrm>
          <a:prstGeom prst="rect">
            <a:avLst/>
          </a:prstGeom>
        </p:spPr>
      </p:pic>
    </p:spTree>
    <p:extLst>
      <p:ext uri="{BB962C8B-B14F-4D97-AF65-F5344CB8AC3E}">
        <p14:creationId xmlns:p14="http://schemas.microsoft.com/office/powerpoint/2010/main" val="3987267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848F64AA-5BE2-4280-BEFA-DC288118FC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BBA1BF5-0A19-6772-8C4B-E0F361B8DA7E}"/>
              </a:ext>
            </a:extLst>
          </p:cNvPr>
          <p:cNvSpPr txBox="1">
            <a:spLocks noGrp="1"/>
          </p:cNvSpPr>
          <p:nvPr>
            <p:ph type="title" idx="4294967295"/>
          </p:nvPr>
        </p:nvSpPr>
        <p:spPr>
          <a:xfrm>
            <a:off x="6855618" y="3996130"/>
            <a:ext cx="4993846" cy="158881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1" i="0" u="none" strike="noStrike" kern="1200" cap="none" spc="0" normalizeH="0" baseline="0" noProof="0">
                <a:ln>
                  <a:noFill/>
                </a:ln>
                <a:solidFill>
                  <a:schemeClr val="tx1"/>
                </a:solidFill>
                <a:effectLst/>
                <a:uLnTx/>
                <a:uFillTx/>
                <a:latin typeface="+mj-lt"/>
                <a:ea typeface="+mj-ea"/>
                <a:cs typeface="+mj-cs"/>
              </a:rPr>
              <a:t>THE ENVIRONMENT </a:t>
            </a:r>
            <a:r>
              <a:rPr kumimoji="0" lang="en-US" sz="3700" b="1" i="0" u="none" strike="noStrike" kern="1200" cap="none" spc="0" normalizeH="0" baseline="0" noProof="0">
                <a:ln>
                  <a:noFill/>
                </a:ln>
                <a:solidFill>
                  <a:srgbClr val="FF0000"/>
                </a:solidFill>
                <a:effectLst/>
                <a:uLnTx/>
                <a:uFillTx/>
                <a:latin typeface="+mj-lt"/>
                <a:ea typeface="+mj-ea"/>
                <a:cs typeface="+mj-cs"/>
              </a:rPr>
              <a:t>CAN CHANGE</a:t>
            </a:r>
            <a:endParaRPr kumimoji="0" lang="en-US" sz="3700" b="1" i="0" u="none" strike="noStrike" kern="1200" cap="none" spc="0" normalizeH="0" baseline="0" noProof="0" dirty="0">
              <a:ln>
                <a:noFill/>
              </a:ln>
              <a:solidFill>
                <a:srgbClr val="FF0000"/>
              </a:solidFill>
              <a:effectLst/>
              <a:uLnTx/>
              <a:uFillTx/>
              <a:latin typeface="+mj-lt"/>
              <a:ea typeface="+mj-ea"/>
              <a:cs typeface="+mj-cs"/>
            </a:endParaRPr>
          </a:p>
        </p:txBody>
      </p:sp>
      <p:sp>
        <p:nvSpPr>
          <p:cNvPr id="37" name="Content Placeholder 2">
            <a:extLst>
              <a:ext uri="{FF2B5EF4-FFF2-40B4-BE49-F238E27FC236}">
                <a16:creationId xmlns:a16="http://schemas.microsoft.com/office/drawing/2014/main" id="{297BC387-E003-8A37-76CB-096F8259F4A5}"/>
              </a:ext>
            </a:extLst>
          </p:cNvPr>
          <p:cNvSpPr txBox="1">
            <a:spLocks/>
          </p:cNvSpPr>
          <p:nvPr/>
        </p:nvSpPr>
        <p:spPr>
          <a:xfrm>
            <a:off x="6879430" y="5888831"/>
            <a:ext cx="5291502" cy="6467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kern="1200" dirty="0">
                <a:latin typeface="+mn-lt"/>
                <a:ea typeface="+mn-ea"/>
                <a:cs typeface="+mn-cs"/>
              </a:rPr>
              <a:t>What </a:t>
            </a:r>
            <a:r>
              <a:rPr lang="en-US" sz="2000" b="1" dirty="0"/>
              <a:t>might happen</a:t>
            </a:r>
            <a:r>
              <a:rPr lang="en-US" sz="2000" b="1" kern="1200" dirty="0">
                <a:latin typeface="+mn-lt"/>
                <a:ea typeface="+mn-ea"/>
                <a:cs typeface="+mn-cs"/>
              </a:rPr>
              <a:t> to the living things in </a:t>
            </a:r>
            <a:r>
              <a:rPr lang="en-US" sz="2000" b="1" dirty="0"/>
              <a:t>that environment</a:t>
            </a:r>
            <a:r>
              <a:rPr lang="en-US" sz="2000" b="1" kern="1200" dirty="0">
                <a:latin typeface="+mn-lt"/>
                <a:ea typeface="+mn-ea"/>
                <a:cs typeface="+mn-cs"/>
              </a:rPr>
              <a:t>?</a:t>
            </a:r>
          </a:p>
        </p:txBody>
      </p:sp>
      <p:pic>
        <p:nvPicPr>
          <p:cNvPr id="5" name="Picture 4" descr="Melting glacier">
            <a:extLst>
              <a:ext uri="{FF2B5EF4-FFF2-40B4-BE49-F238E27FC236}">
                <a16:creationId xmlns:a16="http://schemas.microsoft.com/office/drawing/2014/main" id="{EF62DAF7-90B9-F8BC-C585-A6A08443CAC9}"/>
              </a:ext>
            </a:extLst>
          </p:cNvPr>
          <p:cNvPicPr>
            <a:picLocks noChangeAspect="1"/>
          </p:cNvPicPr>
          <p:nvPr/>
        </p:nvPicPr>
        <p:blipFill>
          <a:blip r:embed="rId2"/>
          <a:srcRect l="21885" r="20672"/>
          <a:stretch>
            <a:fillRect/>
          </a:stretch>
        </p:blipFill>
        <p:spPr>
          <a:xfrm>
            <a:off x="20" y="2"/>
            <a:ext cx="7534620" cy="4197368"/>
          </a:xfrm>
          <a:custGeom>
            <a:avLst/>
            <a:gdLst/>
            <a:ahLst/>
            <a:cxnLst/>
            <a:rect l="l" t="t" r="r" b="b"/>
            <a:pathLst>
              <a:path w="7534640" h="4197368">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509063" y="4095753"/>
                  <a:pt x="4453918" y="4128339"/>
                  <a:pt x="4430941" y="4172622"/>
                </a:cubicBezTo>
                <a:lnTo>
                  <a:pt x="4423415" y="4197368"/>
                </a:lnTo>
                <a:lnTo>
                  <a:pt x="0" y="4197368"/>
                </a:lnTo>
                <a:close/>
              </a:path>
            </a:pathLst>
          </a:custGeom>
        </p:spPr>
      </p:pic>
      <p:sp>
        <p:nvSpPr>
          <p:cNvPr id="7" name="TextBox 6">
            <a:extLst>
              <a:ext uri="{FF2B5EF4-FFF2-40B4-BE49-F238E27FC236}">
                <a16:creationId xmlns:a16="http://schemas.microsoft.com/office/drawing/2014/main" id="{D4705E0F-08BC-1D3D-005E-A38CD00B5920}"/>
              </a:ext>
            </a:extLst>
          </p:cNvPr>
          <p:cNvSpPr txBox="1"/>
          <p:nvPr/>
        </p:nvSpPr>
        <p:spPr>
          <a:xfrm>
            <a:off x="3230" y="3821313"/>
            <a:ext cx="376659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200" i="1" dirty="0" err="1">
                <a:solidFill>
                  <a:schemeClr val="bg1"/>
                </a:solidFill>
              </a:rPr>
              <a:t>Photo</a:t>
            </a:r>
            <a:r>
              <a:rPr lang="pt-BR" sz="1200" i="1" dirty="0">
                <a:solidFill>
                  <a:schemeClr val="bg1"/>
                </a:solidFill>
                <a:ea typeface="+mn-lt"/>
                <a:cs typeface="+mn-lt"/>
              </a:rPr>
              <a:t> </a:t>
            </a:r>
            <a:r>
              <a:rPr lang="pt-BR" sz="1200" i="1" dirty="0" err="1">
                <a:solidFill>
                  <a:schemeClr val="bg1"/>
                </a:solidFill>
                <a:ea typeface="+mn-lt"/>
                <a:cs typeface="+mn-lt"/>
              </a:rPr>
              <a:t>by</a:t>
            </a:r>
            <a:r>
              <a:rPr lang="pt-BR" sz="1200" i="1" dirty="0">
                <a:solidFill>
                  <a:schemeClr val="bg1"/>
                </a:solidFill>
                <a:ea typeface="+mn-lt"/>
                <a:cs typeface="+mn-lt"/>
              </a:rPr>
              <a:t> Maxim </a:t>
            </a:r>
            <a:r>
              <a:rPr lang="pt-BR" sz="1200" i="1" dirty="0" err="1">
                <a:solidFill>
                  <a:schemeClr val="bg1"/>
                </a:solidFill>
                <a:ea typeface="+mn-lt"/>
                <a:cs typeface="+mn-lt"/>
              </a:rPr>
              <a:t>Bilovitskiy</a:t>
            </a:r>
            <a:r>
              <a:rPr lang="pt-BR" sz="1200" i="1" dirty="0">
                <a:solidFill>
                  <a:schemeClr val="bg1"/>
                </a:solidFill>
                <a:ea typeface="+mn-lt"/>
                <a:cs typeface="+mn-lt"/>
              </a:rPr>
              <a:t>. </a:t>
            </a:r>
            <a:r>
              <a:rPr lang="pt-BR" sz="1200" i="1" dirty="0" err="1">
                <a:solidFill>
                  <a:schemeClr val="bg1"/>
                </a:solidFill>
                <a:ea typeface="+mn-lt"/>
                <a:cs typeface="+mn-lt"/>
              </a:rPr>
              <a:t>Licensed</a:t>
            </a:r>
            <a:r>
              <a:rPr lang="pt-BR" sz="1200" i="1" dirty="0">
                <a:solidFill>
                  <a:schemeClr val="bg1"/>
                </a:solidFill>
                <a:ea typeface="+mn-lt"/>
                <a:cs typeface="+mn-lt"/>
              </a:rPr>
              <a:t> </a:t>
            </a:r>
            <a:r>
              <a:rPr lang="pt-BR" sz="1200" i="1" dirty="0" err="1">
                <a:solidFill>
                  <a:schemeClr val="bg1"/>
                </a:solidFill>
                <a:ea typeface="+mn-lt"/>
                <a:cs typeface="+mn-lt"/>
              </a:rPr>
              <a:t>under</a:t>
            </a:r>
            <a:r>
              <a:rPr lang="pt-BR" sz="1200" i="1" dirty="0">
                <a:solidFill>
                  <a:schemeClr val="bg1"/>
                </a:solidFill>
                <a:ea typeface="+mn-lt"/>
                <a:cs typeface="+mn-lt"/>
              </a:rPr>
              <a:t> CC BY 4.0 via </a:t>
            </a:r>
            <a:r>
              <a:rPr lang="pt-BR" sz="1200" dirty="0">
                <a:solidFill>
                  <a:schemeClr val="bg1"/>
                </a:solidFill>
                <a:ea typeface="+mn-lt"/>
                <a:cs typeface="+mn-lt"/>
              </a:rPr>
              <a:t>Wikimedia Commons</a:t>
            </a:r>
            <a:endParaRPr lang="pt-BR" sz="1200" dirty="0">
              <a:solidFill>
                <a:schemeClr val="bg1"/>
              </a:solidFill>
            </a:endParaRPr>
          </a:p>
        </p:txBody>
      </p:sp>
      <p:pic>
        <p:nvPicPr>
          <p:cNvPr id="2" name="Picture 1" descr="Exctinction of dinosaurs by a meteorite">
            <a:extLst>
              <a:ext uri="{FF2B5EF4-FFF2-40B4-BE49-F238E27FC236}">
                <a16:creationId xmlns:a16="http://schemas.microsoft.com/office/drawing/2014/main" id="{06AE9308-2BB1-55B3-A58A-4CDC9494605D}"/>
              </a:ext>
            </a:extLst>
          </p:cNvPr>
          <p:cNvPicPr>
            <a:picLocks noChangeAspect="1"/>
          </p:cNvPicPr>
          <p:nvPr/>
        </p:nvPicPr>
        <p:blipFill>
          <a:blip r:embed="rId3"/>
          <a:srcRect l="3762" r="18107" b="3"/>
          <a:stretch>
            <a:fillRect/>
          </a:stretch>
        </p:blipFill>
        <p:spPr>
          <a:xfrm>
            <a:off x="7653536" y="1"/>
            <a:ext cx="4538463" cy="3877247"/>
          </a:xfrm>
          <a:custGeom>
            <a:avLst/>
            <a:gdLst/>
            <a:ahLst/>
            <a:cxnLst/>
            <a:rect l="l" t="t" r="r" b="b"/>
            <a:pathLst>
              <a:path w="4538463" h="3877247">
                <a:moveTo>
                  <a:pt x="0" y="0"/>
                </a:moveTo>
                <a:lnTo>
                  <a:pt x="4538463" y="0"/>
                </a:lnTo>
                <a:lnTo>
                  <a:pt x="4538463" y="3437173"/>
                </a:lnTo>
                <a:lnTo>
                  <a:pt x="4530710" y="3429000"/>
                </a:lnTo>
                <a:cubicBezTo>
                  <a:pt x="4370289" y="3495842"/>
                  <a:pt x="4239946" y="3686344"/>
                  <a:pt x="4056129" y="3636211"/>
                </a:cubicBezTo>
                <a:cubicBezTo>
                  <a:pt x="3872313" y="3589422"/>
                  <a:pt x="3788760" y="3830055"/>
                  <a:pt x="3618310" y="3756528"/>
                </a:cubicBezTo>
                <a:cubicBezTo>
                  <a:pt x="3394389" y="3823371"/>
                  <a:pt x="3163783" y="3823371"/>
                  <a:pt x="2933176" y="3810002"/>
                </a:cubicBezTo>
                <a:cubicBezTo>
                  <a:pt x="2702570" y="3840081"/>
                  <a:pt x="2471962" y="3873503"/>
                  <a:pt x="2238015" y="3850107"/>
                </a:cubicBezTo>
                <a:cubicBezTo>
                  <a:pt x="2007408" y="3870161"/>
                  <a:pt x="1783486" y="3883529"/>
                  <a:pt x="1552880" y="3863476"/>
                </a:cubicBezTo>
                <a:cubicBezTo>
                  <a:pt x="1322274" y="3886870"/>
                  <a:pt x="1091667" y="3876844"/>
                  <a:pt x="864402" y="3860134"/>
                </a:cubicBezTo>
                <a:cubicBezTo>
                  <a:pt x="757455" y="3860134"/>
                  <a:pt x="653849" y="3856792"/>
                  <a:pt x="546902" y="3856792"/>
                </a:cubicBezTo>
                <a:cubicBezTo>
                  <a:pt x="404861" y="3850108"/>
                  <a:pt x="262821" y="3845095"/>
                  <a:pt x="120363" y="3840499"/>
                </a:cubicBezTo>
                <a:lnTo>
                  <a:pt x="0" y="3836632"/>
                </a:lnTo>
                <a:close/>
              </a:path>
            </a:pathLst>
          </a:custGeom>
        </p:spPr>
      </p:pic>
      <p:pic>
        <p:nvPicPr>
          <p:cNvPr id="3" name="Picture 2" descr="A forest fire">
            <a:extLst>
              <a:ext uri="{FF2B5EF4-FFF2-40B4-BE49-F238E27FC236}">
                <a16:creationId xmlns:a16="http://schemas.microsoft.com/office/drawing/2014/main" id="{5C9218F6-7D27-0F46-4B7F-BA1433BFDEA8}"/>
              </a:ext>
            </a:extLst>
          </p:cNvPr>
          <p:cNvPicPr>
            <a:picLocks noChangeAspect="1"/>
          </p:cNvPicPr>
          <p:nvPr/>
        </p:nvPicPr>
        <p:blipFill>
          <a:blip r:embed="rId4"/>
          <a:srcRect t="44773" r="-1" b="5657"/>
          <a:stretch>
            <a:fillRect/>
          </a:stretch>
        </p:blipFill>
        <p:spPr>
          <a:xfrm>
            <a:off x="1" y="4316255"/>
            <a:ext cx="6836850" cy="2541737"/>
          </a:xfrm>
          <a:custGeom>
            <a:avLst/>
            <a:gdLst/>
            <a:ahLst/>
            <a:cxnLst/>
            <a:rect l="l" t="t" r="r" b="b"/>
            <a:pathLst>
              <a:path w="6836850" h="2541737">
                <a:moveTo>
                  <a:pt x="0" y="0"/>
                </a:moveTo>
                <a:lnTo>
                  <a:pt x="4460098" y="0"/>
                </a:lnTo>
                <a:lnTo>
                  <a:pt x="4483996" y="31836"/>
                </a:lnTo>
                <a:cubicBezTo>
                  <a:pt x="4644419" y="28495"/>
                  <a:pt x="4627708" y="282495"/>
                  <a:pt x="4788129" y="245732"/>
                </a:cubicBezTo>
                <a:cubicBezTo>
                  <a:pt x="4754709" y="362707"/>
                  <a:pt x="4641076" y="302548"/>
                  <a:pt x="4600971" y="389443"/>
                </a:cubicBezTo>
                <a:cubicBezTo>
                  <a:pt x="4684524" y="462970"/>
                  <a:pt x="4844945" y="409497"/>
                  <a:pt x="4871683" y="563233"/>
                </a:cubicBezTo>
                <a:cubicBezTo>
                  <a:pt x="4838262" y="723655"/>
                  <a:pt x="4945210" y="703602"/>
                  <a:pt x="5032105" y="713629"/>
                </a:cubicBezTo>
                <a:cubicBezTo>
                  <a:pt x="5239317" y="733683"/>
                  <a:pt x="5439843" y="747050"/>
                  <a:pt x="5643713" y="780472"/>
                </a:cubicBezTo>
                <a:cubicBezTo>
                  <a:pt x="5693844" y="790498"/>
                  <a:pt x="5810819" y="767103"/>
                  <a:pt x="5800794" y="870709"/>
                </a:cubicBezTo>
                <a:cubicBezTo>
                  <a:pt x="5790767" y="954261"/>
                  <a:pt x="5700529" y="924184"/>
                  <a:pt x="5643713" y="927525"/>
                </a:cubicBezTo>
                <a:cubicBezTo>
                  <a:pt x="5329553" y="967632"/>
                  <a:pt x="5012052" y="904131"/>
                  <a:pt x="4701235" y="907472"/>
                </a:cubicBezTo>
                <a:cubicBezTo>
                  <a:pt x="4664472" y="907472"/>
                  <a:pt x="4657787" y="1017762"/>
                  <a:pt x="4577576" y="980999"/>
                </a:cubicBezTo>
                <a:cubicBezTo>
                  <a:pt x="4788129" y="1081263"/>
                  <a:pt x="5767372" y="1108001"/>
                  <a:pt x="6094900" y="1161474"/>
                </a:cubicBezTo>
                <a:cubicBezTo>
                  <a:pt x="5754004" y="1542477"/>
                  <a:pt x="5429817" y="1311870"/>
                  <a:pt x="5159105" y="1525765"/>
                </a:cubicBezTo>
                <a:cubicBezTo>
                  <a:pt x="5159105" y="1525765"/>
                  <a:pt x="5212580" y="1525765"/>
                  <a:pt x="5443187" y="1595950"/>
                </a:cubicBezTo>
                <a:cubicBezTo>
                  <a:pt x="5627002" y="1652765"/>
                  <a:pt x="5536765" y="1732976"/>
                  <a:pt x="6001321" y="1886715"/>
                </a:cubicBezTo>
                <a:cubicBezTo>
                  <a:pt x="5824188" y="1936846"/>
                  <a:pt x="5593581" y="1839925"/>
                  <a:pt x="5506685" y="2100610"/>
                </a:cubicBezTo>
                <a:cubicBezTo>
                  <a:pt x="5643713" y="2147401"/>
                  <a:pt x="5807477" y="2103953"/>
                  <a:pt x="5904398" y="2227611"/>
                </a:cubicBezTo>
                <a:cubicBezTo>
                  <a:pt x="5934478" y="2264375"/>
                  <a:pt x="5964557" y="2287770"/>
                  <a:pt x="6001321" y="2307821"/>
                </a:cubicBezTo>
                <a:cubicBezTo>
                  <a:pt x="5984612" y="2314507"/>
                  <a:pt x="5964557" y="2321190"/>
                  <a:pt x="5951188" y="2327874"/>
                </a:cubicBezTo>
                <a:cubicBezTo>
                  <a:pt x="5977925" y="2351271"/>
                  <a:pt x="6663060" y="2478270"/>
                  <a:pt x="6836850" y="2481613"/>
                </a:cubicBezTo>
                <a:cubicBezTo>
                  <a:pt x="6761652" y="2506679"/>
                  <a:pt x="6636845" y="2527828"/>
                  <a:pt x="6553814" y="2540165"/>
                </a:cubicBezTo>
                <a:lnTo>
                  <a:pt x="6542822" y="2541737"/>
                </a:lnTo>
                <a:lnTo>
                  <a:pt x="0" y="2541737"/>
                </a:lnTo>
                <a:close/>
              </a:path>
            </a:pathLst>
          </a:custGeom>
        </p:spPr>
      </p:pic>
      <p:sp>
        <p:nvSpPr>
          <p:cNvPr id="9" name="TextBox 8">
            <a:extLst>
              <a:ext uri="{FF2B5EF4-FFF2-40B4-BE49-F238E27FC236}">
                <a16:creationId xmlns:a16="http://schemas.microsoft.com/office/drawing/2014/main" id="{6ABCF833-CB7E-19FC-633E-9E6DD006D7A3}"/>
              </a:ext>
            </a:extLst>
          </p:cNvPr>
          <p:cNvSpPr txBox="1"/>
          <p:nvPr/>
        </p:nvSpPr>
        <p:spPr>
          <a:xfrm>
            <a:off x="3230" y="6583562"/>
            <a:ext cx="567159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200" dirty="0" err="1">
                <a:solidFill>
                  <a:schemeClr val="bg1"/>
                </a:solidFill>
              </a:rPr>
              <a:t>Image</a:t>
            </a:r>
            <a:r>
              <a:rPr lang="pt-BR" sz="1200" dirty="0">
                <a:solidFill>
                  <a:schemeClr val="bg1"/>
                </a:solidFill>
              </a:rPr>
              <a:t> </a:t>
            </a:r>
            <a:r>
              <a:rPr lang="pt-BR" sz="1200" dirty="0" err="1">
                <a:solidFill>
                  <a:schemeClr val="bg1"/>
                </a:solidFill>
              </a:rPr>
              <a:t>source</a:t>
            </a:r>
            <a:r>
              <a:rPr lang="pt-BR" sz="1200" dirty="0">
                <a:solidFill>
                  <a:schemeClr val="bg1"/>
                </a:solidFill>
              </a:rPr>
              <a:t>: U.S. </a:t>
            </a:r>
            <a:r>
              <a:rPr lang="pt-BR" sz="1200" dirty="0" err="1">
                <a:solidFill>
                  <a:schemeClr val="bg1"/>
                </a:solidFill>
              </a:rPr>
              <a:t>Fish</a:t>
            </a:r>
            <a:r>
              <a:rPr lang="pt-BR" sz="1200" dirty="0">
                <a:solidFill>
                  <a:schemeClr val="bg1"/>
                </a:solidFill>
              </a:rPr>
              <a:t> </a:t>
            </a:r>
            <a:r>
              <a:rPr lang="pt-BR" sz="1200" dirty="0" err="1">
                <a:solidFill>
                  <a:schemeClr val="bg1"/>
                </a:solidFill>
              </a:rPr>
              <a:t>and</a:t>
            </a:r>
            <a:r>
              <a:rPr lang="pt-BR" sz="1200" dirty="0">
                <a:solidFill>
                  <a:schemeClr val="bg1"/>
                </a:solidFill>
              </a:rPr>
              <a:t> </a:t>
            </a:r>
            <a:r>
              <a:rPr lang="pt-BR" sz="1200" dirty="0" err="1">
                <a:solidFill>
                  <a:schemeClr val="bg1"/>
                </a:solidFill>
              </a:rPr>
              <a:t>Wildfire</a:t>
            </a:r>
            <a:r>
              <a:rPr lang="pt-BR" sz="1200" dirty="0">
                <a:solidFill>
                  <a:schemeClr val="bg1"/>
                </a:solidFill>
              </a:rPr>
              <a:t> Service via </a:t>
            </a:r>
            <a:r>
              <a:rPr lang="pt-BR" sz="1200" dirty="0" err="1">
                <a:solidFill>
                  <a:schemeClr val="bg1"/>
                </a:solidFill>
              </a:rPr>
              <a:t>Good</a:t>
            </a:r>
            <a:r>
              <a:rPr lang="pt-BR" sz="1200" dirty="0">
                <a:solidFill>
                  <a:schemeClr val="bg1"/>
                </a:solidFill>
              </a:rPr>
              <a:t> Free </a:t>
            </a:r>
            <a:r>
              <a:rPr lang="pt-BR" sz="1200" dirty="0" err="1">
                <a:solidFill>
                  <a:schemeClr val="bg1"/>
                </a:solidFill>
              </a:rPr>
              <a:t>Photos</a:t>
            </a:r>
            <a:r>
              <a:rPr lang="pt-BR" sz="1200" dirty="0">
                <a:solidFill>
                  <a:schemeClr val="bg1"/>
                </a:solidFill>
              </a:rPr>
              <a:t>. </a:t>
            </a:r>
            <a:r>
              <a:rPr lang="pt-BR" sz="1200" dirty="0" err="1">
                <a:solidFill>
                  <a:schemeClr val="bg1"/>
                </a:solidFill>
              </a:rPr>
              <a:t>Public</a:t>
            </a:r>
            <a:r>
              <a:rPr lang="pt-BR" sz="1200" dirty="0">
                <a:solidFill>
                  <a:schemeClr val="bg1"/>
                </a:solidFill>
              </a:rPr>
              <a:t> </a:t>
            </a:r>
            <a:r>
              <a:rPr lang="pt-BR" sz="1200" dirty="0" err="1">
                <a:solidFill>
                  <a:schemeClr val="bg1"/>
                </a:solidFill>
              </a:rPr>
              <a:t>domain</a:t>
            </a:r>
            <a:r>
              <a:rPr lang="pt-BR" sz="1200" dirty="0">
                <a:solidFill>
                  <a:schemeClr val="bg1"/>
                </a:solidFill>
              </a:rPr>
              <a:t>.</a:t>
            </a:r>
            <a:endParaRPr lang="en-US" sz="1200" dirty="0">
              <a:solidFill>
                <a:schemeClr val="bg1"/>
              </a:solidFill>
            </a:endParaRPr>
          </a:p>
        </p:txBody>
      </p:sp>
    </p:spTree>
    <p:extLst>
      <p:ext uri="{BB962C8B-B14F-4D97-AF65-F5344CB8AC3E}">
        <p14:creationId xmlns:p14="http://schemas.microsoft.com/office/powerpoint/2010/main" val="4097577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91B96-66CC-4CF1-8B22-8E778F598E74}"/>
            </a:ext>
          </a:extLst>
        </p:cNvPr>
        <p:cNvGrpSpPr/>
        <p:nvPr/>
      </p:nvGrpSpPr>
      <p:grpSpPr>
        <a:xfrm>
          <a:off x="0" y="0"/>
          <a:ext cx="0" cy="0"/>
          <a:chOff x="0" y="0"/>
          <a:chExt cx="0" cy="0"/>
        </a:xfrm>
      </p:grpSpPr>
      <p:pic>
        <p:nvPicPr>
          <p:cNvPr id="5" name="Picture 4" descr="Corekids logo">
            <a:extLst>
              <a:ext uri="{FF2B5EF4-FFF2-40B4-BE49-F238E27FC236}">
                <a16:creationId xmlns:a16="http://schemas.microsoft.com/office/drawing/2014/main" id="{4AEB229D-A44F-D251-1914-A00D04599A11}"/>
              </a:ext>
            </a:extLst>
          </p:cNvPr>
          <p:cNvPicPr>
            <a:picLocks noChangeAspect="1"/>
          </p:cNvPicPr>
          <p:nvPr/>
        </p:nvPicPr>
        <p:blipFill>
          <a:blip r:embed="rId2"/>
          <a:stretch>
            <a:fillRect/>
          </a:stretch>
        </p:blipFill>
        <p:spPr>
          <a:xfrm>
            <a:off x="10372510" y="109324"/>
            <a:ext cx="1728592" cy="705189"/>
          </a:xfrm>
          <a:prstGeom prst="rect">
            <a:avLst/>
          </a:prstGeom>
        </p:spPr>
      </p:pic>
      <p:sp>
        <p:nvSpPr>
          <p:cNvPr id="2" name="Title 1">
            <a:extLst>
              <a:ext uri="{FF2B5EF4-FFF2-40B4-BE49-F238E27FC236}">
                <a16:creationId xmlns:a16="http://schemas.microsoft.com/office/drawing/2014/main" id="{30244927-4056-6133-D916-EB6B702AFDFC}"/>
              </a:ext>
            </a:extLst>
          </p:cNvPr>
          <p:cNvSpPr>
            <a:spLocks noGrp="1"/>
          </p:cNvSpPr>
          <p:nvPr>
            <p:ph type="title"/>
          </p:nvPr>
        </p:nvSpPr>
        <p:spPr>
          <a:xfrm>
            <a:off x="1548391" y="436562"/>
            <a:ext cx="9795112" cy="1274720"/>
          </a:xfrm>
        </p:spPr>
        <p:txBody>
          <a:bodyPr>
            <a:normAutofit fontScale="90000"/>
          </a:bodyPr>
          <a:lstStyle/>
          <a:p>
            <a:r>
              <a:rPr lang="en-US" b="1" dirty="0">
                <a:latin typeface="Tahoma"/>
                <a:ea typeface="Tahoma"/>
                <a:cs typeface="Tahoma"/>
              </a:rPr>
              <a:t>IF THE ENVIRONMENT CHANGES,</a:t>
            </a:r>
            <a:r>
              <a:rPr lang="en-US" b="1" dirty="0">
                <a:solidFill>
                  <a:srgbClr val="000000"/>
                </a:solidFill>
                <a:latin typeface="Tahoma"/>
                <a:ea typeface="Tahoma"/>
                <a:cs typeface="Tahoma"/>
              </a:rPr>
              <a:t> </a:t>
            </a:r>
            <a:r>
              <a:rPr lang="en-US" b="1" dirty="0">
                <a:solidFill>
                  <a:srgbClr val="0070C0"/>
                </a:solidFill>
                <a:latin typeface="Tahoma"/>
                <a:ea typeface="Tahoma"/>
                <a:cs typeface="Tahoma"/>
              </a:rPr>
              <a:t>ORGANISMS MIGHT:</a:t>
            </a:r>
          </a:p>
        </p:txBody>
      </p:sp>
      <p:sp>
        <p:nvSpPr>
          <p:cNvPr id="37" name="TextBox 36">
            <a:extLst>
              <a:ext uri="{FF2B5EF4-FFF2-40B4-BE49-F238E27FC236}">
                <a16:creationId xmlns:a16="http://schemas.microsoft.com/office/drawing/2014/main" id="{7CD2BFB1-FBF2-2A6B-FBA7-5AE8F6600506}"/>
              </a:ext>
            </a:extLst>
          </p:cNvPr>
          <p:cNvSpPr txBox="1"/>
          <p:nvPr/>
        </p:nvSpPr>
        <p:spPr>
          <a:xfrm>
            <a:off x="777171" y="1886035"/>
            <a:ext cx="200245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b="1" dirty="0">
                <a:solidFill>
                  <a:srgbClr val="0070C0"/>
                </a:solidFill>
              </a:rPr>
              <a:t>Adapt</a:t>
            </a:r>
            <a:endParaRPr lang="en-US" dirty="0"/>
          </a:p>
        </p:txBody>
      </p:sp>
      <p:pic>
        <p:nvPicPr>
          <p:cNvPr id="7" name="Picture 6" descr="A cartoon of a polar bear chilling under the sun&#10;">
            <a:extLst>
              <a:ext uri="{FF2B5EF4-FFF2-40B4-BE49-F238E27FC236}">
                <a16:creationId xmlns:a16="http://schemas.microsoft.com/office/drawing/2014/main" id="{0F0F949A-57DA-9924-06CB-ADFF464317D2}"/>
              </a:ext>
            </a:extLst>
          </p:cNvPr>
          <p:cNvPicPr>
            <a:picLocks noChangeAspect="1"/>
          </p:cNvPicPr>
          <p:nvPr/>
        </p:nvPicPr>
        <p:blipFill>
          <a:blip r:embed="rId3"/>
          <a:stretch>
            <a:fillRect/>
          </a:stretch>
        </p:blipFill>
        <p:spPr>
          <a:xfrm>
            <a:off x="550905" y="2466975"/>
            <a:ext cx="1894703" cy="2232969"/>
          </a:xfrm>
          <a:prstGeom prst="rect">
            <a:avLst/>
          </a:prstGeom>
        </p:spPr>
      </p:pic>
      <p:sp>
        <p:nvSpPr>
          <p:cNvPr id="38" name="TextBox 37">
            <a:extLst>
              <a:ext uri="{FF2B5EF4-FFF2-40B4-BE49-F238E27FC236}">
                <a16:creationId xmlns:a16="http://schemas.microsoft.com/office/drawing/2014/main" id="{93D018DA-3047-CA48-E351-3F594FC1032C}"/>
              </a:ext>
            </a:extLst>
          </p:cNvPr>
          <p:cNvSpPr txBox="1"/>
          <p:nvPr/>
        </p:nvSpPr>
        <p:spPr>
          <a:xfrm>
            <a:off x="3628102" y="1839163"/>
            <a:ext cx="4322186" cy="12515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solidFill>
                  <a:srgbClr val="FF0000"/>
                </a:solidFill>
              </a:rPr>
              <a:t>Die</a:t>
            </a:r>
            <a:r>
              <a:rPr lang="en-US" sz="2000" b="1" dirty="0">
                <a:solidFill>
                  <a:srgbClr val="FF0000"/>
                </a:solidFill>
              </a:rPr>
              <a:t> </a:t>
            </a:r>
            <a:endParaRPr lang="en-US" sz="2000" dirty="0">
              <a:solidFill>
                <a:srgbClr val="FF0000"/>
              </a:solidFill>
            </a:endParaRPr>
          </a:p>
          <a:p>
            <a:pPr algn="ctr"/>
            <a:r>
              <a:rPr lang="en-US" sz="2000" b="1" dirty="0">
                <a:solidFill>
                  <a:srgbClr val="FF0000"/>
                </a:solidFill>
              </a:rPr>
              <a:t>( we call it extinction  if all organisms in a species die)</a:t>
            </a:r>
            <a:endParaRPr lang="en-US" sz="2000">
              <a:solidFill>
                <a:srgbClr val="FF0000"/>
              </a:solidFill>
            </a:endParaRPr>
          </a:p>
        </p:txBody>
      </p:sp>
      <p:pic>
        <p:nvPicPr>
          <p:cNvPr id="3" name="Picture 2" descr="A cartoon of dead dinosaur">
            <a:extLst>
              <a:ext uri="{FF2B5EF4-FFF2-40B4-BE49-F238E27FC236}">
                <a16:creationId xmlns:a16="http://schemas.microsoft.com/office/drawing/2014/main" id="{D678114D-F1E5-5962-EB14-D6115C0EA632}"/>
              </a:ext>
            </a:extLst>
          </p:cNvPr>
          <p:cNvPicPr>
            <a:picLocks noChangeAspect="1"/>
          </p:cNvPicPr>
          <p:nvPr/>
        </p:nvPicPr>
        <p:blipFill>
          <a:blip r:embed="rId4"/>
          <a:stretch>
            <a:fillRect/>
          </a:stretch>
        </p:blipFill>
        <p:spPr>
          <a:xfrm>
            <a:off x="4310508" y="3055980"/>
            <a:ext cx="2962791" cy="1312392"/>
          </a:xfrm>
          <a:prstGeom prst="rect">
            <a:avLst/>
          </a:prstGeom>
        </p:spPr>
      </p:pic>
      <p:sp>
        <p:nvSpPr>
          <p:cNvPr id="36" name="TextBox 35">
            <a:extLst>
              <a:ext uri="{FF2B5EF4-FFF2-40B4-BE49-F238E27FC236}">
                <a16:creationId xmlns:a16="http://schemas.microsoft.com/office/drawing/2014/main" id="{BC81804A-5BBA-BA98-CA2A-86A88BE5A516}"/>
              </a:ext>
            </a:extLst>
          </p:cNvPr>
          <p:cNvSpPr txBox="1"/>
          <p:nvPr/>
        </p:nvSpPr>
        <p:spPr>
          <a:xfrm>
            <a:off x="8260112" y="1897397"/>
            <a:ext cx="3371994"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solidFill>
                  <a:srgbClr val="00B050"/>
                </a:solidFill>
              </a:rPr>
              <a:t>Migrate </a:t>
            </a:r>
            <a:endParaRPr lang="en-US"/>
          </a:p>
          <a:p>
            <a:pPr algn="ctr"/>
            <a:r>
              <a:rPr lang="en-US" sz="2000" b="1" dirty="0">
                <a:solidFill>
                  <a:srgbClr val="00B050"/>
                </a:solidFill>
              </a:rPr>
              <a:t>(leave their homes and move to another place)</a:t>
            </a:r>
            <a:endParaRPr lang="en-US" b="1"/>
          </a:p>
        </p:txBody>
      </p:sp>
      <p:pic>
        <p:nvPicPr>
          <p:cNvPr id="4" name="Picture 3" descr="A cartoon of a mouse migrating">
            <a:extLst>
              <a:ext uri="{FF2B5EF4-FFF2-40B4-BE49-F238E27FC236}">
                <a16:creationId xmlns:a16="http://schemas.microsoft.com/office/drawing/2014/main" id="{8135A541-B3EC-AB10-BFE9-4D1EB77176BE}"/>
              </a:ext>
            </a:extLst>
          </p:cNvPr>
          <p:cNvPicPr>
            <a:picLocks noChangeAspect="1"/>
          </p:cNvPicPr>
          <p:nvPr/>
        </p:nvPicPr>
        <p:blipFill>
          <a:blip r:embed="rId5"/>
          <a:srcRect t="-2029" r="1818" b="-562"/>
          <a:stretch>
            <a:fillRect/>
          </a:stretch>
        </p:blipFill>
        <p:spPr>
          <a:xfrm>
            <a:off x="8949173" y="3144822"/>
            <a:ext cx="2010643" cy="1885943"/>
          </a:xfrm>
          <a:prstGeom prst="rect">
            <a:avLst/>
          </a:prstGeom>
        </p:spPr>
      </p:pic>
      <p:sp>
        <p:nvSpPr>
          <p:cNvPr id="39" name="TextBox 38">
            <a:extLst>
              <a:ext uri="{FF2B5EF4-FFF2-40B4-BE49-F238E27FC236}">
                <a16:creationId xmlns:a16="http://schemas.microsoft.com/office/drawing/2014/main" id="{3277A02C-06FA-B90E-12FD-C8E03D8ABAF5}"/>
              </a:ext>
            </a:extLst>
          </p:cNvPr>
          <p:cNvSpPr txBox="1"/>
          <p:nvPr/>
        </p:nvSpPr>
        <p:spPr>
          <a:xfrm>
            <a:off x="5146776" y="5422624"/>
            <a:ext cx="648111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rgbClr val="7030A0"/>
                </a:solidFill>
              </a:rPr>
              <a:t>...other new organisms move in and change the food chain</a:t>
            </a:r>
          </a:p>
        </p:txBody>
      </p:sp>
      <p:pic>
        <p:nvPicPr>
          <p:cNvPr id="6" name="Picture 5" descr="A cartoon of animals riding in a car">
            <a:extLst>
              <a:ext uri="{FF2B5EF4-FFF2-40B4-BE49-F238E27FC236}">
                <a16:creationId xmlns:a16="http://schemas.microsoft.com/office/drawing/2014/main" id="{96E9C83D-2E8B-2DCC-7007-5E43BF46CA1C}"/>
              </a:ext>
            </a:extLst>
          </p:cNvPr>
          <p:cNvPicPr>
            <a:picLocks noChangeAspect="1"/>
          </p:cNvPicPr>
          <p:nvPr/>
        </p:nvPicPr>
        <p:blipFill>
          <a:blip r:embed="rId6"/>
          <a:stretch>
            <a:fillRect/>
          </a:stretch>
        </p:blipFill>
        <p:spPr>
          <a:xfrm>
            <a:off x="2667258" y="4640734"/>
            <a:ext cx="2378161" cy="2220613"/>
          </a:xfrm>
          <a:prstGeom prst="rect">
            <a:avLst/>
          </a:prstGeom>
        </p:spPr>
      </p:pic>
    </p:spTree>
    <p:extLst>
      <p:ext uri="{BB962C8B-B14F-4D97-AF65-F5344CB8AC3E}">
        <p14:creationId xmlns:p14="http://schemas.microsoft.com/office/powerpoint/2010/main" val="24185662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a7d06e6-a6ff-47d3-974d-76eaf972d512">
      <Terms xmlns="http://schemas.microsoft.com/office/infopath/2007/PartnerControls"/>
    </lcf76f155ced4ddcb4097134ff3c332f>
    <TaxCatchAll xmlns="1ba5964e-0aed-4886-b9a8-22f24d25d8d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37A8E34013694A9AF4F04CC5C73799" ma:contentTypeVersion="16" ma:contentTypeDescription="Create a new document." ma:contentTypeScope="" ma:versionID="273e027f370bc65d01c96e2b6d4801c1">
  <xsd:schema xmlns:xsd="http://www.w3.org/2001/XMLSchema" xmlns:xs="http://www.w3.org/2001/XMLSchema" xmlns:p="http://schemas.microsoft.com/office/2006/metadata/properties" xmlns:ns2="da7d06e6-a6ff-47d3-974d-76eaf972d512" xmlns:ns3="1ba5964e-0aed-4886-b9a8-22f24d25d8df" targetNamespace="http://schemas.microsoft.com/office/2006/metadata/properties" ma:root="true" ma:fieldsID="2a0ff107c380d4f57241e83225d4d12a" ns2:_="" ns3:_="">
    <xsd:import namespace="da7d06e6-a6ff-47d3-974d-76eaf972d512"/>
    <xsd:import namespace="1ba5964e-0aed-4886-b9a8-22f24d25d8d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7d06e6-a6ff-47d3-974d-76eaf972d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734e5bf-f6ce-4ed4-ac46-3aacfb8a7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a5964e-0aed-4886-b9a8-22f24d25d8d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d69f078-3ab0-4a6c-9947-2e83565ba6e1}" ma:internalName="TaxCatchAll" ma:showField="CatchAllData" ma:web="1ba5964e-0aed-4886-b9a8-22f24d25d8df">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99D3F1-0833-4405-90F1-4C4F309D9571}">
  <ds:schemaRefs>
    <ds:schemaRef ds:uri="da7d06e6-a6ff-47d3-974d-76eaf972d512"/>
    <ds:schemaRef ds:uri="http://schemas.microsoft.com/office/2006/documentManagement/types"/>
    <ds:schemaRef ds:uri="http://purl.org/dc/elements/1.1/"/>
    <ds:schemaRef ds:uri="http://www.w3.org/XML/1998/namespace"/>
    <ds:schemaRef ds:uri="1ba5964e-0aed-4886-b9a8-22f24d25d8df"/>
    <ds:schemaRef ds:uri="http://schemas.openxmlformats.org/package/2006/metadata/core-properties"/>
    <ds:schemaRef ds:uri="http://purl.org/dc/term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A5103625-58F8-4CDC-993A-F2755CBF7D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7d06e6-a6ff-47d3-974d-76eaf972d512"/>
    <ds:schemaRef ds:uri="1ba5964e-0aed-4886-b9a8-22f24d25d8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C6DCE1-10BD-4114-ADF2-7DF23F2512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712</TotalTime>
  <Words>4052</Words>
  <Application>Microsoft Office PowerPoint</Application>
  <PresentationFormat>Widescreen</PresentationFormat>
  <Paragraphs>361</Paragraphs>
  <Slides>73</Slides>
  <Notes>0</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73</vt:i4>
      </vt:variant>
    </vt:vector>
  </HeadingPairs>
  <TitlesOfParts>
    <vt:vector size="83" baseType="lpstr">
      <vt:lpstr>Aptos</vt:lpstr>
      <vt:lpstr>Aptos Display</vt:lpstr>
      <vt:lpstr>Arial</vt:lpstr>
      <vt:lpstr>Berlin Sans FB</vt:lpstr>
      <vt:lpstr>Calibri</vt:lpstr>
      <vt:lpstr>Lato Light</vt:lpstr>
      <vt:lpstr>Tahoma</vt:lpstr>
      <vt:lpstr>Times New Roman</vt:lpstr>
      <vt:lpstr>Titan One</vt:lpstr>
      <vt:lpstr>Office Theme</vt:lpstr>
      <vt:lpstr>THE STORIES FOSSILS TELL </vt:lpstr>
      <vt:lpstr>What will we learn in this unit? </vt:lpstr>
      <vt:lpstr>FOSSILS AND ENVIRONMENTS</vt:lpstr>
      <vt:lpstr>WHAT IS CONSIDERED A FOSSIL?</vt:lpstr>
      <vt:lpstr>Activity  (Handout 1)   Look at the samples provided in the sorting kit bag and explain: Which objects were ever alive?  Which objects were never alive? Which ones are unclear? Which ones are fossils? Which ones could become fossils? </vt:lpstr>
      <vt:lpstr>LIVING THINGS NEED:</vt:lpstr>
      <vt:lpstr>LIVING THINGS NEED A SUITABLE HABITAT</vt:lpstr>
      <vt:lpstr>THE ENVIRONMENT CAN CHANGE</vt:lpstr>
      <vt:lpstr>IF THE ENVIRONMENT CHANGES, ORGANISMS MIGHT:</vt:lpstr>
      <vt:lpstr>What do fossils show us about ancient environments?</vt:lpstr>
      <vt:lpstr>FOSSILS CAN PROVIDE</vt:lpstr>
      <vt:lpstr> ANCIENT ENVIRONMENTS</vt:lpstr>
      <vt:lpstr>Do any ancient organisms look like modern organisms?   Why would that happen?</vt:lpstr>
      <vt:lpstr>ANCIENT VS MODERN 1</vt:lpstr>
      <vt:lpstr>ANCIENT VS MODERN (sea lilies)</vt:lpstr>
      <vt:lpstr>ANCIENT VS MODERN 3 2</vt:lpstr>
      <vt:lpstr>ANCIENT VS MODERN (corals)</vt:lpstr>
      <vt:lpstr>ANCIENT VS MODERN</vt:lpstr>
      <vt:lpstr>ANCIENT VS MODERN (starfish)</vt:lpstr>
      <vt:lpstr>WRITING ASSIGNMENT (HOMEWORK LESSON 1)</vt:lpstr>
      <vt:lpstr>HOW DO FOSSILS  FORM?</vt:lpstr>
      <vt:lpstr>WHAT ARE FOSSILS? WHAT IS FOSSILIZATION?</vt:lpstr>
      <vt:lpstr>ARE ALL FOSSILS OLD?  ARE THEY EASY TO FIND?</vt:lpstr>
      <vt:lpstr>ARE ALL FOSSILS CREATED THE SAME WAY?</vt:lpstr>
      <vt:lpstr>TYPES OF FOSSILS</vt:lpstr>
      <vt:lpstr>MOLD FOSSILS</vt:lpstr>
      <vt:lpstr>CAST FOSSILS</vt:lpstr>
      <vt:lpstr>Make Your Own Mold Fossil Replica</vt:lpstr>
      <vt:lpstr>TRACE FOSSILS</vt:lpstr>
      <vt:lpstr>CARBON FILM FOSSILS</vt:lpstr>
      <vt:lpstr>How To Make a Carbon Film Fossil Replica</vt:lpstr>
      <vt:lpstr>PERMINERALIZED FOSSILS</vt:lpstr>
      <vt:lpstr>PRESERVED REMAINS  </vt:lpstr>
      <vt:lpstr>Video: What killed ötzi the iceman?</vt:lpstr>
      <vt:lpstr>WRITING ASSIGNMENT (HOMEWORK LESSON 2)</vt:lpstr>
      <vt:lpstr>THE STORY OF A FOSSIL</vt:lpstr>
      <vt:lpstr>Working in a Paleontology Team</vt:lpstr>
      <vt:lpstr>WHERE WAS MICHIGAN IN THE PAST?</vt:lpstr>
      <vt:lpstr>How do we find places on Earth?</vt:lpstr>
      <vt:lpstr>Michigan’s address</vt:lpstr>
      <vt:lpstr>Michigan Location and Climate</vt:lpstr>
      <vt:lpstr>Activity (Handout 4.1)  Use Google Maps or a globe and locate: The Equator The Prime Meridian  The Statue of Liberty, New York Bogotá, Colombia The Great Pyramid of Giza, Egypt Svalbard, Norway Uluru, Australia Your city or town </vt:lpstr>
      <vt:lpstr> But Michigan’s location has not always been the same as it is now...</vt:lpstr>
      <vt:lpstr>Earth's surface is always slowly moving.</vt:lpstr>
      <vt:lpstr>But, what is plate tectonics, really?</vt:lpstr>
      <vt:lpstr>Activity – Where was Michigan in the past?  (Handout 4.2)  Look at the following slides and answer in your worksheet: Where was Michigan 20,000 years ago? 50 million years ago? 100 million years ago?  Write the approximate latitude and which hemisphere (North or South). Identify if Michigan was covered by a sea, ice, or it was an emerged (dry) land. </vt:lpstr>
      <vt:lpstr>Michigan in the present</vt:lpstr>
      <vt:lpstr>Michigan 20000 years ago</vt:lpstr>
      <vt:lpstr>Michigan 50 million years ago</vt:lpstr>
      <vt:lpstr>Michigan 100 million years ago</vt:lpstr>
      <vt:lpstr>Michigan 200 million years ago</vt:lpstr>
      <vt:lpstr>Michigan 300 million years ago</vt:lpstr>
      <vt:lpstr>Michigan 400 million years ago</vt:lpstr>
      <vt:lpstr>Michigan 500 million years ago</vt:lpstr>
      <vt:lpstr>Making the Connection: Deep Time</vt:lpstr>
      <vt:lpstr>COMMON FOSSILS IN MICHIGAN</vt:lpstr>
      <vt:lpstr>What time span is preserved in the rocks of the Michigan Basin?</vt:lpstr>
      <vt:lpstr>Michigan basin evolution</vt:lpstr>
      <vt:lpstr>Michigan basin evolution2</vt:lpstr>
      <vt:lpstr>Michigan basin evolution3</vt:lpstr>
      <vt:lpstr>Michigan basin evolution4</vt:lpstr>
      <vt:lpstr>WHAT FOSSILS CAN BE FOUND IN MICHIGAN?</vt:lpstr>
      <vt:lpstr>WHAT FOSSILS CAN BE FOUND IN MICHIGAN ? 2</vt:lpstr>
      <vt:lpstr>MICHIGAN’S STATE STONE:  PETOSKEY STONE</vt:lpstr>
      <vt:lpstr>WHY DON’T WE HAVE DINOSAUR FOSSILS IN MICHIGAN ???</vt:lpstr>
      <vt:lpstr>Lost Layers of Time in the Michigan Basin?</vt:lpstr>
      <vt:lpstr>Why No Dinosaur Fossils in Michigan?   Competing Theories!!</vt:lpstr>
      <vt:lpstr>MICHIGAN MAY NOT HAVE DINOSAUR FOSSILS...BUT WE HAVE MASTODON  AND MAMMOTH FOSSILS!</vt:lpstr>
      <vt:lpstr>Visit a Newly Discovered Mastodon in Grand Rapids</vt:lpstr>
      <vt:lpstr>MICHIGAN’S STATE FOSSIL:  AMERICAN MASTODON</vt:lpstr>
      <vt:lpstr>DISTANT COUSINS</vt:lpstr>
      <vt:lpstr>Fossils Tell Stories of Earth's Past.   Now You Can Understand Their Message!  Keep searching and keep learning </vt:lpstr>
      <vt:lpstr>Who we 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CAROLINA AYALA</dc:creator>
  <cp:lastModifiedBy>CAROLINA AYALA</cp:lastModifiedBy>
  <cp:revision>3502</cp:revision>
  <dcterms:created xsi:type="dcterms:W3CDTF">2025-09-18T15:27:22Z</dcterms:created>
  <dcterms:modified xsi:type="dcterms:W3CDTF">2026-02-13T20:55:53Z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0x010100D337A8E34013694A9AF4F04CC5C73799</vt:lpwstr>
  </property>
  <property fmtid="{D5CDD505-2E9C-101B-9397-08002B2CF9AE}" pid="3" name="MediaServiceImageTags">
    <vt:lpwstr/>
  </property>
</Properties>
</file>