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77" r:id="rId5"/>
    <p:sldId id="278" r:id="rId6"/>
    <p:sldId id="275" r:id="rId7"/>
    <p:sldId id="266" r:id="rId8"/>
    <p:sldId id="283" r:id="rId9"/>
    <p:sldId id="264" r:id="rId10"/>
    <p:sldId id="260" r:id="rId11"/>
    <p:sldId id="257" r:id="rId12"/>
    <p:sldId id="258" r:id="rId13"/>
    <p:sldId id="270" r:id="rId14"/>
    <p:sldId id="273" r:id="rId15"/>
    <p:sldId id="284" r:id="rId16"/>
    <p:sldId id="285" r:id="rId17"/>
    <p:sldId id="256" r:id="rId18"/>
    <p:sldId id="276" r:id="rId19"/>
    <p:sldId id="279" r:id="rId20"/>
    <p:sldId id="280" r:id="rId21"/>
    <p:sldId id="272" r:id="rId22"/>
    <p:sldId id="262" r:id="rId23"/>
    <p:sldId id="261" r:id="rId24"/>
    <p:sldId id="281" r:id="rId25"/>
    <p:sldId id="265" r:id="rId26"/>
    <p:sldId id="263" r:id="rId27"/>
    <p:sldId id="271" r:id="rId28"/>
    <p:sldId id="282" r:id="rId29"/>
  </p:sldIdLst>
  <p:sldSz cx="6858000" cy="9144000" type="letter"/>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D77FC66-D49D-6D76-4C45-293F48187AC9}" v="609" dt="2026-02-13T15:29:09.952"/>
    <p1510:client id="{BD21153D-A638-5A93-9E64-126AB6394628}" v="26" dt="2026-02-12T17:56:39.52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50" d="100"/>
          <a:sy n="50" d="100"/>
        </p:scale>
        <p:origin x="2702" y="269"/>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sa A Wininger" userId="S::xao5094@wmich.edu::5f8f195e-0bde-4582-a7af-707bfc365e56" providerId="AD" clId="Web-{BD21153D-A638-5A93-9E64-126AB6394628}"/>
    <pc:docChg chg="modSld">
      <pc:chgData name="Lisa A Wininger" userId="S::xao5094@wmich.edu::5f8f195e-0bde-4582-a7af-707bfc365e56" providerId="AD" clId="Web-{BD21153D-A638-5A93-9E64-126AB6394628}" dt="2026-02-12T17:56:39.521" v="25"/>
      <pc:docMkLst>
        <pc:docMk/>
      </pc:docMkLst>
      <pc:sldChg chg="modSp">
        <pc:chgData name="Lisa A Wininger" userId="S::xao5094@wmich.edu::5f8f195e-0bde-4582-a7af-707bfc365e56" providerId="AD" clId="Web-{BD21153D-A638-5A93-9E64-126AB6394628}" dt="2026-02-12T17:14:13.836" v="1" actId="20577"/>
        <pc:sldMkLst>
          <pc:docMk/>
          <pc:sldMk cId="2236748310" sldId="275"/>
        </pc:sldMkLst>
        <pc:spChg chg="mod">
          <ac:chgData name="Lisa A Wininger" userId="S::xao5094@wmich.edu::5f8f195e-0bde-4582-a7af-707bfc365e56" providerId="AD" clId="Web-{BD21153D-A638-5A93-9E64-126AB6394628}" dt="2026-02-12T17:14:13.836" v="1" actId="20577"/>
          <ac:spMkLst>
            <pc:docMk/>
            <pc:sldMk cId="2236748310" sldId="275"/>
            <ac:spMk id="8" creationId="{A9B0B156-1190-230D-A219-D62ED5A462D2}"/>
          </ac:spMkLst>
        </pc:spChg>
      </pc:sldChg>
      <pc:sldChg chg="modSp">
        <pc:chgData name="Lisa A Wininger" userId="S::xao5094@wmich.edu::5f8f195e-0bde-4582-a7af-707bfc365e56" providerId="AD" clId="Web-{BD21153D-A638-5A93-9E64-126AB6394628}" dt="2026-02-12T17:55:18.705" v="18"/>
        <pc:sldMkLst>
          <pc:docMk/>
          <pc:sldMk cId="3011725003" sldId="277"/>
        </pc:sldMkLst>
        <pc:picChg chg="mod">
          <ac:chgData name="Lisa A Wininger" userId="S::xao5094@wmich.edu::5f8f195e-0bde-4582-a7af-707bfc365e56" providerId="AD" clId="Web-{BD21153D-A638-5A93-9E64-126AB6394628}" dt="2026-02-12T17:52:55.826" v="9"/>
          <ac:picMkLst>
            <pc:docMk/>
            <pc:sldMk cId="3011725003" sldId="277"/>
            <ac:picMk id="2" creationId="{D441AC7A-53E8-842C-7350-22965BAB7435}"/>
          </ac:picMkLst>
        </pc:picChg>
        <pc:picChg chg="mod">
          <ac:chgData name="Lisa A Wininger" userId="S::xao5094@wmich.edu::5f8f195e-0bde-4582-a7af-707bfc365e56" providerId="AD" clId="Web-{BD21153D-A638-5A93-9E64-126AB6394628}" dt="2026-02-12T17:51:35.418" v="6"/>
          <ac:picMkLst>
            <pc:docMk/>
            <pc:sldMk cId="3011725003" sldId="277"/>
            <ac:picMk id="3" creationId="{A4979F7E-8C5E-19BA-6ECD-B749024F1B44}"/>
          </ac:picMkLst>
        </pc:picChg>
        <pc:picChg chg="mod">
          <ac:chgData name="Lisa A Wininger" userId="S::xao5094@wmich.edu::5f8f195e-0bde-4582-a7af-707bfc365e56" providerId="AD" clId="Web-{BD21153D-A638-5A93-9E64-126AB6394628}" dt="2026-02-12T17:54:21.671" v="14"/>
          <ac:picMkLst>
            <pc:docMk/>
            <pc:sldMk cId="3011725003" sldId="277"/>
            <ac:picMk id="4" creationId="{E8A45A9A-26E5-259D-FAAD-25C914C8C9A3}"/>
          </ac:picMkLst>
        </pc:picChg>
        <pc:picChg chg="mod">
          <ac:chgData name="Lisa A Wininger" userId="S::xao5094@wmich.edu::5f8f195e-0bde-4582-a7af-707bfc365e56" providerId="AD" clId="Web-{BD21153D-A638-5A93-9E64-126AB6394628}" dt="2026-02-12T17:55:18.705" v="18"/>
          <ac:picMkLst>
            <pc:docMk/>
            <pc:sldMk cId="3011725003" sldId="277"/>
            <ac:picMk id="6" creationId="{EBC4FF6B-AE5E-5757-05F4-811903D9016C}"/>
          </ac:picMkLst>
        </pc:picChg>
      </pc:sldChg>
      <pc:sldChg chg="modSp">
        <pc:chgData name="Lisa A Wininger" userId="S::xao5094@wmich.edu::5f8f195e-0bde-4582-a7af-707bfc365e56" providerId="AD" clId="Web-{BD21153D-A638-5A93-9E64-126AB6394628}" dt="2026-02-12T17:56:39.521" v="25"/>
        <pc:sldMkLst>
          <pc:docMk/>
          <pc:sldMk cId="1934839515" sldId="278"/>
        </pc:sldMkLst>
        <pc:picChg chg="mod">
          <ac:chgData name="Lisa A Wininger" userId="S::xao5094@wmich.edu::5f8f195e-0bde-4582-a7af-707bfc365e56" providerId="AD" clId="Web-{BD21153D-A638-5A93-9E64-126AB6394628}" dt="2026-02-12T17:56:39.521" v="25"/>
          <ac:picMkLst>
            <pc:docMk/>
            <pc:sldMk cId="1934839515" sldId="278"/>
            <ac:picMk id="3" creationId="{E67F6699-9F19-E38B-8A3C-01FCEE41D1D0}"/>
          </ac:picMkLst>
        </pc:picChg>
      </pc:sldChg>
    </pc:docChg>
  </pc:docChgLst>
  <pc:docChgLst>
    <pc:chgData name="Rosa Carolina Ayala Calvo" userId="S::rhv3978@wmich.edu::ceeaccb2-5aaf-48bd-ae1a-a0c9382ef857" providerId="AD" clId="Web-{6D77FC66-D49D-6D76-4C45-293F48187AC9}"/>
    <pc:docChg chg="modSld">
      <pc:chgData name="Rosa Carolina Ayala Calvo" userId="S::rhv3978@wmich.edu::ceeaccb2-5aaf-48bd-ae1a-a0c9382ef857" providerId="AD" clId="Web-{6D77FC66-D49D-6D76-4C45-293F48187AC9}" dt="2026-02-13T15:29:06.640" v="318" actId="20577"/>
      <pc:docMkLst>
        <pc:docMk/>
      </pc:docMkLst>
      <pc:sldChg chg="modSp">
        <pc:chgData name="Rosa Carolina Ayala Calvo" userId="S::rhv3978@wmich.edu::ceeaccb2-5aaf-48bd-ae1a-a0c9382ef857" providerId="AD" clId="Web-{6D77FC66-D49D-6D76-4C45-293F48187AC9}" dt="2026-02-13T15:20:01.920" v="121" actId="20577"/>
        <pc:sldMkLst>
          <pc:docMk/>
          <pc:sldMk cId="428084886" sldId="256"/>
        </pc:sldMkLst>
        <pc:spChg chg="mod">
          <ac:chgData name="Rosa Carolina Ayala Calvo" userId="S::rhv3978@wmich.edu::ceeaccb2-5aaf-48bd-ae1a-a0c9382ef857" providerId="AD" clId="Web-{6D77FC66-D49D-6D76-4C45-293F48187AC9}" dt="2026-02-13T15:20:01.920" v="121" actId="20577"/>
          <ac:spMkLst>
            <pc:docMk/>
            <pc:sldMk cId="428084886" sldId="256"/>
            <ac:spMk id="11" creationId="{31E59D29-73A3-0212-306E-95DB56037990}"/>
          </ac:spMkLst>
        </pc:spChg>
      </pc:sldChg>
      <pc:sldChg chg="modSp">
        <pc:chgData name="Rosa Carolina Ayala Calvo" userId="S::rhv3978@wmich.edu::ceeaccb2-5aaf-48bd-ae1a-a0c9382ef857" providerId="AD" clId="Web-{6D77FC66-D49D-6D76-4C45-293F48187AC9}" dt="2026-02-13T15:13:44.388" v="9" actId="20577"/>
        <pc:sldMkLst>
          <pc:docMk/>
          <pc:sldMk cId="2926121391" sldId="257"/>
        </pc:sldMkLst>
        <pc:spChg chg="mod">
          <ac:chgData name="Rosa Carolina Ayala Calvo" userId="S::rhv3978@wmich.edu::ceeaccb2-5aaf-48bd-ae1a-a0c9382ef857" providerId="AD" clId="Web-{6D77FC66-D49D-6D76-4C45-293F48187AC9}" dt="2026-02-13T15:13:06.060" v="5" actId="20577"/>
          <ac:spMkLst>
            <pc:docMk/>
            <pc:sldMk cId="2926121391" sldId="257"/>
            <ac:spMk id="23" creationId="{DDE37136-746F-F679-3BC0-14F04D48433D}"/>
          </ac:spMkLst>
        </pc:spChg>
        <pc:spChg chg="mod">
          <ac:chgData name="Rosa Carolina Ayala Calvo" userId="S::rhv3978@wmich.edu::ceeaccb2-5aaf-48bd-ae1a-a0c9382ef857" providerId="AD" clId="Web-{6D77FC66-D49D-6D76-4C45-293F48187AC9}" dt="2026-02-13T15:13:44.388" v="9" actId="20577"/>
          <ac:spMkLst>
            <pc:docMk/>
            <pc:sldMk cId="2926121391" sldId="257"/>
            <ac:spMk id="24" creationId="{C86206C0-824E-7A45-6E29-8B96F3C2E3D9}"/>
          </ac:spMkLst>
        </pc:spChg>
        <pc:spChg chg="mod">
          <ac:chgData name="Rosa Carolina Ayala Calvo" userId="S::rhv3978@wmich.edu::ceeaccb2-5aaf-48bd-ae1a-a0c9382ef857" providerId="AD" clId="Web-{6D77FC66-D49D-6D76-4C45-293F48187AC9}" dt="2026-02-13T15:13:19.669" v="7" actId="20577"/>
          <ac:spMkLst>
            <pc:docMk/>
            <pc:sldMk cId="2926121391" sldId="257"/>
            <ac:spMk id="34" creationId="{7837B402-F9FA-B5DD-E657-D96C9513977F}"/>
          </ac:spMkLst>
        </pc:spChg>
      </pc:sldChg>
      <pc:sldChg chg="modSp">
        <pc:chgData name="Rosa Carolina Ayala Calvo" userId="S::rhv3978@wmich.edu::ceeaccb2-5aaf-48bd-ae1a-a0c9382ef857" providerId="AD" clId="Web-{6D77FC66-D49D-6D76-4C45-293F48187AC9}" dt="2026-02-13T15:24:44.123" v="288" actId="1076"/>
        <pc:sldMkLst>
          <pc:docMk/>
          <pc:sldMk cId="1800780965" sldId="265"/>
        </pc:sldMkLst>
        <pc:spChg chg="mod">
          <ac:chgData name="Rosa Carolina Ayala Calvo" userId="S::rhv3978@wmich.edu::ceeaccb2-5aaf-48bd-ae1a-a0c9382ef857" providerId="AD" clId="Web-{6D77FC66-D49D-6D76-4C45-293F48187AC9}" dt="2026-02-13T15:24:44.123" v="288" actId="1076"/>
          <ac:spMkLst>
            <pc:docMk/>
            <pc:sldMk cId="1800780965" sldId="265"/>
            <ac:spMk id="12" creationId="{86DA6101-BBAB-061C-5C6B-2B028FF02212}"/>
          </ac:spMkLst>
        </pc:spChg>
        <pc:spChg chg="mod">
          <ac:chgData name="Rosa Carolina Ayala Calvo" userId="S::rhv3978@wmich.edu::ceeaccb2-5aaf-48bd-ae1a-a0c9382ef857" providerId="AD" clId="Web-{6D77FC66-D49D-6D76-4C45-293F48187AC9}" dt="2026-02-13T15:24:36.811" v="286" actId="1076"/>
          <ac:spMkLst>
            <pc:docMk/>
            <pc:sldMk cId="1800780965" sldId="265"/>
            <ac:spMk id="14" creationId="{E248E1E4-53AE-B196-1CFB-E525E49288AB}"/>
          </ac:spMkLst>
        </pc:spChg>
      </pc:sldChg>
      <pc:sldChg chg="modSp">
        <pc:chgData name="Rosa Carolina Ayala Calvo" userId="S::rhv3978@wmich.edu::ceeaccb2-5aaf-48bd-ae1a-a0c9382ef857" providerId="AD" clId="Web-{6D77FC66-D49D-6D76-4C45-293F48187AC9}" dt="2026-02-13T15:28:09.952" v="312" actId="20577"/>
        <pc:sldMkLst>
          <pc:docMk/>
          <pc:sldMk cId="1571788260" sldId="271"/>
        </pc:sldMkLst>
        <pc:spChg chg="mod">
          <ac:chgData name="Rosa Carolina Ayala Calvo" userId="S::rhv3978@wmich.edu::ceeaccb2-5aaf-48bd-ae1a-a0c9382ef857" providerId="AD" clId="Web-{6D77FC66-D49D-6D76-4C45-293F48187AC9}" dt="2026-02-13T15:28:09.952" v="312" actId="20577"/>
          <ac:spMkLst>
            <pc:docMk/>
            <pc:sldMk cId="1571788260" sldId="271"/>
            <ac:spMk id="2" creationId="{5B516A49-5DA6-7BA5-E334-1C31CD8E92F0}"/>
          </ac:spMkLst>
        </pc:spChg>
      </pc:sldChg>
      <pc:sldChg chg="modSp">
        <pc:chgData name="Rosa Carolina Ayala Calvo" userId="S::rhv3978@wmich.edu::ceeaccb2-5aaf-48bd-ae1a-a0c9382ef857" providerId="AD" clId="Web-{6D77FC66-D49D-6D76-4C45-293F48187AC9}" dt="2026-02-13T15:18:08.889" v="113" actId="1076"/>
        <pc:sldMkLst>
          <pc:docMk/>
          <pc:sldMk cId="806260103" sldId="273"/>
        </pc:sldMkLst>
        <pc:spChg chg="mod">
          <ac:chgData name="Rosa Carolina Ayala Calvo" userId="S::rhv3978@wmich.edu::ceeaccb2-5aaf-48bd-ae1a-a0c9382ef857" providerId="AD" clId="Web-{6D77FC66-D49D-6D76-4C45-293F48187AC9}" dt="2026-02-13T15:17:52.139" v="108" actId="20577"/>
          <ac:spMkLst>
            <pc:docMk/>
            <pc:sldMk cId="806260103" sldId="273"/>
            <ac:spMk id="6" creationId="{AD7365E1-69FD-F087-E685-C96EB06F9789}"/>
          </ac:spMkLst>
        </pc:spChg>
        <pc:spChg chg="mod">
          <ac:chgData name="Rosa Carolina Ayala Calvo" userId="S::rhv3978@wmich.edu::ceeaccb2-5aaf-48bd-ae1a-a0c9382ef857" providerId="AD" clId="Web-{6D77FC66-D49D-6D76-4C45-293F48187AC9}" dt="2026-02-13T15:18:04.310" v="111" actId="1076"/>
          <ac:spMkLst>
            <pc:docMk/>
            <pc:sldMk cId="806260103" sldId="273"/>
            <ac:spMk id="8" creationId="{7C14B48D-124F-7F2D-444C-948FF2FE2FCC}"/>
          </ac:spMkLst>
        </pc:spChg>
        <pc:spChg chg="mod">
          <ac:chgData name="Rosa Carolina Ayala Calvo" userId="S::rhv3978@wmich.edu::ceeaccb2-5aaf-48bd-ae1a-a0c9382ef857" providerId="AD" clId="Web-{6D77FC66-D49D-6D76-4C45-293F48187AC9}" dt="2026-02-13T15:17:58.529" v="109" actId="1076"/>
          <ac:spMkLst>
            <pc:docMk/>
            <pc:sldMk cId="806260103" sldId="273"/>
            <ac:spMk id="10" creationId="{45B873A7-3751-B848-8ED5-CE5ED23DB5A7}"/>
          </ac:spMkLst>
        </pc:spChg>
        <pc:spChg chg="mod">
          <ac:chgData name="Rosa Carolina Ayala Calvo" userId="S::rhv3978@wmich.edu::ceeaccb2-5aaf-48bd-ae1a-a0c9382ef857" providerId="AD" clId="Web-{6D77FC66-D49D-6D76-4C45-293F48187AC9}" dt="2026-02-13T15:18:08.889" v="113" actId="1076"/>
          <ac:spMkLst>
            <pc:docMk/>
            <pc:sldMk cId="806260103" sldId="273"/>
            <ac:spMk id="14" creationId="{D4AA226F-8E28-0F30-3333-975E27E36228}"/>
          </ac:spMkLst>
        </pc:spChg>
        <pc:picChg chg="mod">
          <ac:chgData name="Rosa Carolina Ayala Calvo" userId="S::rhv3978@wmich.edu::ceeaccb2-5aaf-48bd-ae1a-a0c9382ef857" providerId="AD" clId="Web-{6D77FC66-D49D-6D76-4C45-293F48187AC9}" dt="2026-02-13T15:18:08.873" v="112" actId="1076"/>
          <ac:picMkLst>
            <pc:docMk/>
            <pc:sldMk cId="806260103" sldId="273"/>
            <ac:picMk id="9" creationId="{B61BF2A8-E99A-3201-9A59-376DDB3E4D5A}"/>
          </ac:picMkLst>
        </pc:picChg>
      </pc:sldChg>
      <pc:sldChg chg="modSp">
        <pc:chgData name="Rosa Carolina Ayala Calvo" userId="S::rhv3978@wmich.edu::ceeaccb2-5aaf-48bd-ae1a-a0c9382ef857" providerId="AD" clId="Web-{6D77FC66-D49D-6D76-4C45-293F48187AC9}" dt="2026-02-13T15:29:06.640" v="318" actId="20577"/>
        <pc:sldMkLst>
          <pc:docMk/>
          <pc:sldMk cId="3011725003" sldId="277"/>
        </pc:sldMkLst>
        <pc:spChg chg="mod">
          <ac:chgData name="Rosa Carolina Ayala Calvo" userId="S::rhv3978@wmich.edu::ceeaccb2-5aaf-48bd-ae1a-a0c9382ef857" providerId="AD" clId="Web-{6D77FC66-D49D-6D76-4C45-293F48187AC9}" dt="2026-02-13T15:29:06.640" v="318" actId="20577"/>
          <ac:spMkLst>
            <pc:docMk/>
            <pc:sldMk cId="3011725003" sldId="277"/>
            <ac:spMk id="11" creationId="{020DEC15-382D-2876-19CE-A93177EF4137}"/>
          </ac:spMkLst>
        </pc:spChg>
      </pc:sldChg>
      <pc:sldChg chg="modSp">
        <pc:chgData name="Rosa Carolina Ayala Calvo" userId="S::rhv3978@wmich.edu::ceeaccb2-5aaf-48bd-ae1a-a0c9382ef857" providerId="AD" clId="Web-{6D77FC66-D49D-6D76-4C45-293F48187AC9}" dt="2026-02-13T15:20:32.186" v="123" actId="20577"/>
        <pc:sldMkLst>
          <pc:docMk/>
          <pc:sldMk cId="3681456609" sldId="280"/>
        </pc:sldMkLst>
        <pc:spChg chg="mod">
          <ac:chgData name="Rosa Carolina Ayala Calvo" userId="S::rhv3978@wmich.edu::ceeaccb2-5aaf-48bd-ae1a-a0c9382ef857" providerId="AD" clId="Web-{6D77FC66-D49D-6D76-4C45-293F48187AC9}" dt="2026-02-13T15:20:32.186" v="123" actId="20577"/>
          <ac:spMkLst>
            <pc:docMk/>
            <pc:sldMk cId="3681456609" sldId="280"/>
            <ac:spMk id="12" creationId="{B76277B8-BB2F-C418-647A-C5A95AD7CA6E}"/>
          </ac:spMkLst>
        </pc:spChg>
      </pc:sldChg>
      <pc:sldChg chg="modSp">
        <pc:chgData name="Rosa Carolina Ayala Calvo" userId="S::rhv3978@wmich.edu::ceeaccb2-5aaf-48bd-ae1a-a0c9382ef857" providerId="AD" clId="Web-{6D77FC66-D49D-6D76-4C45-293F48187AC9}" dt="2026-02-13T15:19:08.842" v="117" actId="20577"/>
        <pc:sldMkLst>
          <pc:docMk/>
          <pc:sldMk cId="3671585035" sldId="284"/>
        </pc:sldMkLst>
        <pc:spChg chg="mod">
          <ac:chgData name="Rosa Carolina Ayala Calvo" userId="S::rhv3978@wmich.edu::ceeaccb2-5aaf-48bd-ae1a-a0c9382ef857" providerId="AD" clId="Web-{6D77FC66-D49D-6D76-4C45-293F48187AC9}" dt="2026-02-13T15:19:08.842" v="117" actId="20577"/>
          <ac:spMkLst>
            <pc:docMk/>
            <pc:sldMk cId="3671585035" sldId="284"/>
            <ac:spMk id="11" creationId="{6506F674-C329-65C7-9F0F-B226D810A44A}"/>
          </ac:spMkLst>
        </pc:spChg>
      </pc:sldChg>
      <pc:sldChg chg="modSp">
        <pc:chgData name="Rosa Carolina Ayala Calvo" userId="S::rhv3978@wmich.edu::ceeaccb2-5aaf-48bd-ae1a-a0c9382ef857" providerId="AD" clId="Web-{6D77FC66-D49D-6D76-4C45-293F48187AC9}" dt="2026-02-13T15:19:53.857" v="120" actId="20577"/>
        <pc:sldMkLst>
          <pc:docMk/>
          <pc:sldMk cId="3437853069" sldId="285"/>
        </pc:sldMkLst>
        <pc:spChg chg="mod">
          <ac:chgData name="Rosa Carolina Ayala Calvo" userId="S::rhv3978@wmich.edu::ceeaccb2-5aaf-48bd-ae1a-a0c9382ef857" providerId="AD" clId="Web-{6D77FC66-D49D-6D76-4C45-293F48187AC9}" dt="2026-02-13T15:19:12.842" v="118" actId="20577"/>
          <ac:spMkLst>
            <pc:docMk/>
            <pc:sldMk cId="3437853069" sldId="285"/>
            <ac:spMk id="3" creationId="{6C128903-357E-66B4-0A4E-97BADA092ABC}"/>
          </ac:spMkLst>
        </pc:spChg>
        <pc:spChg chg="mod">
          <ac:chgData name="Rosa Carolina Ayala Calvo" userId="S::rhv3978@wmich.edu::ceeaccb2-5aaf-48bd-ae1a-a0c9382ef857" providerId="AD" clId="Web-{6D77FC66-D49D-6D76-4C45-293F48187AC9}" dt="2026-02-13T15:19:53.857" v="120" actId="20577"/>
          <ac:spMkLst>
            <pc:docMk/>
            <pc:sldMk cId="3437853069" sldId="285"/>
            <ac:spMk id="4" creationId="{34935617-F815-87BD-E6F2-C63E4A6AF753}"/>
          </ac:spMkLst>
        </pc:spChg>
      </pc:sldChg>
    </pc:docChg>
  </pc:docChgLst>
  <pc:docChgLst>
    <pc:chgData name="Rosa Carolina Ayala Calvo" userId="S::rhv3978@wmich.edu::ceeaccb2-5aaf-48bd-ae1a-a0c9382ef857" providerId="AD" clId="Web-{21D8BBF8-FF00-AE9A-3A14-28E08FF55BB8}"/>
    <pc:docChg chg="modSld">
      <pc:chgData name="Rosa Carolina Ayala Calvo" userId="S::rhv3978@wmich.edu::ceeaccb2-5aaf-48bd-ae1a-a0c9382ef857" providerId="AD" clId="Web-{21D8BBF8-FF00-AE9A-3A14-28E08FF55BB8}" dt="2026-01-15T18:11:19.910" v="538" actId="20577"/>
      <pc:docMkLst>
        <pc:docMk/>
      </pc:docMkLst>
      <pc:sldChg chg="modSp">
        <pc:chgData name="Rosa Carolina Ayala Calvo" userId="S::rhv3978@wmich.edu::ceeaccb2-5aaf-48bd-ae1a-a0c9382ef857" providerId="AD" clId="Web-{21D8BBF8-FF00-AE9A-3A14-28E08FF55BB8}" dt="2026-01-15T17:44:39.752" v="357" actId="20577"/>
        <pc:sldMkLst>
          <pc:docMk/>
          <pc:sldMk cId="428084886" sldId="256"/>
        </pc:sldMkLst>
        <pc:spChg chg="mod">
          <ac:chgData name="Rosa Carolina Ayala Calvo" userId="S::rhv3978@wmich.edu::ceeaccb2-5aaf-48bd-ae1a-a0c9382ef857" providerId="AD" clId="Web-{21D8BBF8-FF00-AE9A-3A14-28E08FF55BB8}" dt="2026-01-15T17:44:39.752" v="357" actId="20577"/>
          <ac:spMkLst>
            <pc:docMk/>
            <pc:sldMk cId="428084886" sldId="256"/>
            <ac:spMk id="13" creationId="{B4F6ED74-3307-7063-3E38-DF8E997781BD}"/>
          </ac:spMkLst>
        </pc:spChg>
      </pc:sldChg>
      <pc:sldChg chg="modSp">
        <pc:chgData name="Rosa Carolina Ayala Calvo" userId="S::rhv3978@wmich.edu::ceeaccb2-5aaf-48bd-ae1a-a0c9382ef857" providerId="AD" clId="Web-{21D8BBF8-FF00-AE9A-3A14-28E08FF55BB8}" dt="2026-01-15T17:40:22.327" v="331" actId="20577"/>
        <pc:sldMkLst>
          <pc:docMk/>
          <pc:sldMk cId="2926121391" sldId="257"/>
        </pc:sldMkLst>
        <pc:spChg chg="mod">
          <ac:chgData name="Rosa Carolina Ayala Calvo" userId="S::rhv3978@wmich.edu::ceeaccb2-5aaf-48bd-ae1a-a0c9382ef857" providerId="AD" clId="Web-{21D8BBF8-FF00-AE9A-3A14-28E08FF55BB8}" dt="2026-01-15T17:40:22.327" v="331" actId="20577"/>
          <ac:spMkLst>
            <pc:docMk/>
            <pc:sldMk cId="2926121391" sldId="257"/>
            <ac:spMk id="34" creationId="{7837B402-F9FA-B5DD-E657-D96C9513977F}"/>
          </ac:spMkLst>
        </pc:spChg>
      </pc:sldChg>
      <pc:sldChg chg="modSp">
        <pc:chgData name="Rosa Carolina Ayala Calvo" userId="S::rhv3978@wmich.edu::ceeaccb2-5aaf-48bd-ae1a-a0c9382ef857" providerId="AD" clId="Web-{21D8BBF8-FF00-AE9A-3A14-28E08FF55BB8}" dt="2026-01-15T17:40:54.468" v="336" actId="20577"/>
        <pc:sldMkLst>
          <pc:docMk/>
          <pc:sldMk cId="881137512" sldId="258"/>
        </pc:sldMkLst>
        <pc:spChg chg="mod">
          <ac:chgData name="Rosa Carolina Ayala Calvo" userId="S::rhv3978@wmich.edu::ceeaccb2-5aaf-48bd-ae1a-a0c9382ef857" providerId="AD" clId="Web-{21D8BBF8-FF00-AE9A-3A14-28E08FF55BB8}" dt="2026-01-15T17:40:54.468" v="336" actId="20577"/>
          <ac:spMkLst>
            <pc:docMk/>
            <pc:sldMk cId="881137512" sldId="258"/>
            <ac:spMk id="12" creationId="{F1125046-E20B-CCED-C937-19004588F5A3}"/>
          </ac:spMkLst>
        </pc:spChg>
      </pc:sldChg>
      <pc:sldChg chg="modSp">
        <pc:chgData name="Rosa Carolina Ayala Calvo" userId="S::rhv3978@wmich.edu::ceeaccb2-5aaf-48bd-ae1a-a0c9382ef857" providerId="AD" clId="Web-{21D8BBF8-FF00-AE9A-3A14-28E08FF55BB8}" dt="2026-01-15T17:39:57.514" v="330" actId="20577"/>
        <pc:sldMkLst>
          <pc:docMk/>
          <pc:sldMk cId="169845041" sldId="260"/>
        </pc:sldMkLst>
        <pc:spChg chg="mod">
          <ac:chgData name="Rosa Carolina Ayala Calvo" userId="S::rhv3978@wmich.edu::ceeaccb2-5aaf-48bd-ae1a-a0c9382ef857" providerId="AD" clId="Web-{21D8BBF8-FF00-AE9A-3A14-28E08FF55BB8}" dt="2026-01-15T17:39:57.514" v="330" actId="20577"/>
          <ac:spMkLst>
            <pc:docMk/>
            <pc:sldMk cId="169845041" sldId="260"/>
            <ac:spMk id="12" creationId="{B64215AA-CF48-7A18-BF8B-86D246F06771}"/>
          </ac:spMkLst>
        </pc:spChg>
      </pc:sldChg>
      <pc:sldChg chg="modSp">
        <pc:chgData name="Rosa Carolina Ayala Calvo" userId="S::rhv3978@wmich.edu::ceeaccb2-5aaf-48bd-ae1a-a0c9382ef857" providerId="AD" clId="Web-{21D8BBF8-FF00-AE9A-3A14-28E08FF55BB8}" dt="2026-01-15T17:53:29.453" v="469" actId="1076"/>
        <pc:sldMkLst>
          <pc:docMk/>
          <pc:sldMk cId="1291636966" sldId="261"/>
        </pc:sldMkLst>
        <pc:spChg chg="mod">
          <ac:chgData name="Rosa Carolina Ayala Calvo" userId="S::rhv3978@wmich.edu::ceeaccb2-5aaf-48bd-ae1a-a0c9382ef857" providerId="AD" clId="Web-{21D8BBF8-FF00-AE9A-3A14-28E08FF55BB8}" dt="2026-01-15T17:53:29.453" v="469" actId="1076"/>
          <ac:spMkLst>
            <pc:docMk/>
            <pc:sldMk cId="1291636966" sldId="261"/>
            <ac:spMk id="4" creationId="{A310F9B1-2815-4525-913F-9D77264C7536}"/>
          </ac:spMkLst>
        </pc:spChg>
        <pc:spChg chg="mod">
          <ac:chgData name="Rosa Carolina Ayala Calvo" userId="S::rhv3978@wmich.edu::ceeaccb2-5aaf-48bd-ae1a-a0c9382ef857" providerId="AD" clId="Web-{21D8BBF8-FF00-AE9A-3A14-28E08FF55BB8}" dt="2026-01-15T17:53:15.952" v="468" actId="20577"/>
          <ac:spMkLst>
            <pc:docMk/>
            <pc:sldMk cId="1291636966" sldId="261"/>
            <ac:spMk id="11" creationId="{AC656355-A6C7-C875-1E44-D98E6BD7505A}"/>
          </ac:spMkLst>
        </pc:spChg>
      </pc:sldChg>
      <pc:sldChg chg="addSp delSp modSp">
        <pc:chgData name="Rosa Carolina Ayala Calvo" userId="S::rhv3978@wmich.edu::ceeaccb2-5aaf-48bd-ae1a-a0c9382ef857" providerId="AD" clId="Web-{21D8BBF8-FF00-AE9A-3A14-28E08FF55BB8}" dt="2026-01-15T17:51:21.138" v="451" actId="20577"/>
        <pc:sldMkLst>
          <pc:docMk/>
          <pc:sldMk cId="3207875429" sldId="262"/>
        </pc:sldMkLst>
        <pc:spChg chg="mod">
          <ac:chgData name="Rosa Carolina Ayala Calvo" userId="S::rhv3978@wmich.edu::ceeaccb2-5aaf-48bd-ae1a-a0c9382ef857" providerId="AD" clId="Web-{21D8BBF8-FF00-AE9A-3A14-28E08FF55BB8}" dt="2026-01-15T17:50:51.467" v="448" actId="1076"/>
          <ac:spMkLst>
            <pc:docMk/>
            <pc:sldMk cId="3207875429" sldId="262"/>
            <ac:spMk id="9" creationId="{B4F8933D-90C3-FE61-4783-BEA19B3E519E}"/>
          </ac:spMkLst>
        </pc:spChg>
        <pc:spChg chg="mod">
          <ac:chgData name="Rosa Carolina Ayala Calvo" userId="S::rhv3978@wmich.edu::ceeaccb2-5aaf-48bd-ae1a-a0c9382ef857" providerId="AD" clId="Web-{21D8BBF8-FF00-AE9A-3A14-28E08FF55BB8}" dt="2026-01-15T17:49:54.885" v="436" actId="20577"/>
          <ac:spMkLst>
            <pc:docMk/>
            <pc:sldMk cId="3207875429" sldId="262"/>
            <ac:spMk id="11" creationId="{3046EB9F-2EE5-3D71-EE3A-C1C360AA92C6}"/>
          </ac:spMkLst>
        </pc:spChg>
        <pc:spChg chg="mod">
          <ac:chgData name="Rosa Carolina Ayala Calvo" userId="S::rhv3978@wmich.edu::ceeaccb2-5aaf-48bd-ae1a-a0c9382ef857" providerId="AD" clId="Web-{21D8BBF8-FF00-AE9A-3A14-28E08FF55BB8}" dt="2026-01-15T17:51:21.138" v="451" actId="20577"/>
          <ac:spMkLst>
            <pc:docMk/>
            <pc:sldMk cId="3207875429" sldId="262"/>
            <ac:spMk id="14" creationId="{845F4E7B-320F-0D5B-8EDF-ECF8C757A6F1}"/>
          </ac:spMkLst>
        </pc:spChg>
        <pc:picChg chg="mod">
          <ac:chgData name="Rosa Carolina Ayala Calvo" userId="S::rhv3978@wmich.edu::ceeaccb2-5aaf-48bd-ae1a-a0c9382ef857" providerId="AD" clId="Web-{21D8BBF8-FF00-AE9A-3A14-28E08FF55BB8}" dt="2026-01-15T17:50:46.668" v="447" actId="1076"/>
          <ac:picMkLst>
            <pc:docMk/>
            <pc:sldMk cId="3207875429" sldId="262"/>
            <ac:picMk id="4" creationId="{68475C37-5B2D-18E8-202D-8574CB0CA982}"/>
          </ac:picMkLst>
        </pc:picChg>
      </pc:sldChg>
      <pc:sldChg chg="addSp delSp modSp">
        <pc:chgData name="Rosa Carolina Ayala Calvo" userId="S::rhv3978@wmich.edu::ceeaccb2-5aaf-48bd-ae1a-a0c9382ef857" providerId="AD" clId="Web-{21D8BBF8-FF00-AE9A-3A14-28E08FF55BB8}" dt="2026-01-15T18:11:19.910" v="538" actId="20577"/>
        <pc:sldMkLst>
          <pc:docMk/>
          <pc:sldMk cId="821184266" sldId="263"/>
        </pc:sldMkLst>
        <pc:spChg chg="add del mod">
          <ac:chgData name="Rosa Carolina Ayala Calvo" userId="S::rhv3978@wmich.edu::ceeaccb2-5aaf-48bd-ae1a-a0c9382ef857" providerId="AD" clId="Web-{21D8BBF8-FF00-AE9A-3A14-28E08FF55BB8}" dt="2026-01-15T18:11:01.284" v="536" actId="20577"/>
          <ac:spMkLst>
            <pc:docMk/>
            <pc:sldMk cId="821184266" sldId="263"/>
            <ac:spMk id="10" creationId="{61EC7B6E-3EA2-1CC6-9EB8-94335F363B75}"/>
          </ac:spMkLst>
        </pc:spChg>
        <pc:spChg chg="mod">
          <ac:chgData name="Rosa Carolina Ayala Calvo" userId="S::rhv3978@wmich.edu::ceeaccb2-5aaf-48bd-ae1a-a0c9382ef857" providerId="AD" clId="Web-{21D8BBF8-FF00-AE9A-3A14-28E08FF55BB8}" dt="2026-01-15T18:11:19.910" v="538" actId="20577"/>
          <ac:spMkLst>
            <pc:docMk/>
            <pc:sldMk cId="821184266" sldId="263"/>
            <ac:spMk id="12" creationId="{4C8EF9B0-5534-E31C-A861-FD38DB4A2C8B}"/>
          </ac:spMkLst>
        </pc:spChg>
      </pc:sldChg>
      <pc:sldChg chg="modSp">
        <pc:chgData name="Rosa Carolina Ayala Calvo" userId="S::rhv3978@wmich.edu::ceeaccb2-5aaf-48bd-ae1a-a0c9382ef857" providerId="AD" clId="Web-{21D8BBF8-FF00-AE9A-3A14-28E08FF55BB8}" dt="2026-01-15T17:38:39.529" v="326" actId="20577"/>
        <pc:sldMkLst>
          <pc:docMk/>
          <pc:sldMk cId="718659607" sldId="264"/>
        </pc:sldMkLst>
        <pc:spChg chg="mod">
          <ac:chgData name="Rosa Carolina Ayala Calvo" userId="S::rhv3978@wmich.edu::ceeaccb2-5aaf-48bd-ae1a-a0c9382ef857" providerId="AD" clId="Web-{21D8BBF8-FF00-AE9A-3A14-28E08FF55BB8}" dt="2026-01-15T17:38:39.529" v="326" actId="20577"/>
          <ac:spMkLst>
            <pc:docMk/>
            <pc:sldMk cId="718659607" sldId="264"/>
            <ac:spMk id="4" creationId="{0F2CD9C1-5C43-5A0A-F0CB-2EA8D5517439}"/>
          </ac:spMkLst>
        </pc:spChg>
      </pc:sldChg>
      <pc:sldChg chg="delSp modSp">
        <pc:chgData name="Rosa Carolina Ayala Calvo" userId="S::rhv3978@wmich.edu::ceeaccb2-5aaf-48bd-ae1a-a0c9382ef857" providerId="AD" clId="Web-{21D8BBF8-FF00-AE9A-3A14-28E08FF55BB8}" dt="2026-01-15T17:36:20.980" v="308" actId="20577"/>
        <pc:sldMkLst>
          <pc:docMk/>
          <pc:sldMk cId="1677041693" sldId="266"/>
        </pc:sldMkLst>
        <pc:spChg chg="mod">
          <ac:chgData name="Rosa Carolina Ayala Calvo" userId="S::rhv3978@wmich.edu::ceeaccb2-5aaf-48bd-ae1a-a0c9382ef857" providerId="AD" clId="Web-{21D8BBF8-FF00-AE9A-3A14-28E08FF55BB8}" dt="2026-01-15T17:36:20.980" v="308" actId="20577"/>
          <ac:spMkLst>
            <pc:docMk/>
            <pc:sldMk cId="1677041693" sldId="266"/>
            <ac:spMk id="9" creationId="{50104C85-5DB1-B359-D6CB-22C49899EEFC}"/>
          </ac:spMkLst>
        </pc:spChg>
      </pc:sldChg>
      <pc:sldChg chg="modSp">
        <pc:chgData name="Rosa Carolina Ayala Calvo" userId="S::rhv3978@wmich.edu::ceeaccb2-5aaf-48bd-ae1a-a0c9382ef857" providerId="AD" clId="Web-{21D8BBF8-FF00-AE9A-3A14-28E08FF55BB8}" dt="2026-01-15T17:41:23.047" v="338" actId="20577"/>
        <pc:sldMkLst>
          <pc:docMk/>
          <pc:sldMk cId="1826316069" sldId="270"/>
        </pc:sldMkLst>
        <pc:spChg chg="mod">
          <ac:chgData name="Rosa Carolina Ayala Calvo" userId="S::rhv3978@wmich.edu::ceeaccb2-5aaf-48bd-ae1a-a0c9382ef857" providerId="AD" clId="Web-{21D8BBF8-FF00-AE9A-3A14-28E08FF55BB8}" dt="2026-01-15T17:41:23.047" v="338" actId="20577"/>
          <ac:spMkLst>
            <pc:docMk/>
            <pc:sldMk cId="1826316069" sldId="270"/>
            <ac:spMk id="8" creationId="{D8101104-4694-885E-602D-5DB758332B84}"/>
          </ac:spMkLst>
        </pc:spChg>
        <pc:spChg chg="mod">
          <ac:chgData name="Rosa Carolina Ayala Calvo" userId="S::rhv3978@wmich.edu::ceeaccb2-5aaf-48bd-ae1a-a0c9382ef857" providerId="AD" clId="Web-{21D8BBF8-FF00-AE9A-3A14-28E08FF55BB8}" dt="2026-01-15T17:41:13.218" v="337" actId="20577"/>
          <ac:spMkLst>
            <pc:docMk/>
            <pc:sldMk cId="1826316069" sldId="270"/>
            <ac:spMk id="11" creationId="{D6458550-2A76-D146-D401-AA2F3BF0CE2B}"/>
          </ac:spMkLst>
        </pc:spChg>
      </pc:sldChg>
      <pc:sldChg chg="modSp">
        <pc:chgData name="Rosa Carolina Ayala Calvo" userId="S::rhv3978@wmich.edu::ceeaccb2-5aaf-48bd-ae1a-a0c9382ef857" providerId="AD" clId="Web-{21D8BBF8-FF00-AE9A-3A14-28E08FF55BB8}" dt="2026-01-15T17:55:38.298" v="483" actId="20577"/>
        <pc:sldMkLst>
          <pc:docMk/>
          <pc:sldMk cId="1571788260" sldId="271"/>
        </pc:sldMkLst>
        <pc:spChg chg="mod">
          <ac:chgData name="Rosa Carolina Ayala Calvo" userId="S::rhv3978@wmich.edu::ceeaccb2-5aaf-48bd-ae1a-a0c9382ef857" providerId="AD" clId="Web-{21D8BBF8-FF00-AE9A-3A14-28E08FF55BB8}" dt="2026-01-15T17:55:38.298" v="483" actId="20577"/>
          <ac:spMkLst>
            <pc:docMk/>
            <pc:sldMk cId="1571788260" sldId="271"/>
            <ac:spMk id="2" creationId="{5B516A49-5DA6-7BA5-E334-1C31CD8E92F0}"/>
          </ac:spMkLst>
        </pc:spChg>
      </pc:sldChg>
      <pc:sldChg chg="modSp">
        <pc:chgData name="Rosa Carolina Ayala Calvo" userId="S::rhv3978@wmich.edu::ceeaccb2-5aaf-48bd-ae1a-a0c9382ef857" providerId="AD" clId="Web-{21D8BBF8-FF00-AE9A-3A14-28E08FF55BB8}" dt="2026-01-15T17:41:55.766" v="341" actId="20577"/>
        <pc:sldMkLst>
          <pc:docMk/>
          <pc:sldMk cId="806260103" sldId="273"/>
        </pc:sldMkLst>
        <pc:spChg chg="mod">
          <ac:chgData name="Rosa Carolina Ayala Calvo" userId="S::rhv3978@wmich.edu::ceeaccb2-5aaf-48bd-ae1a-a0c9382ef857" providerId="AD" clId="Web-{21D8BBF8-FF00-AE9A-3A14-28E08FF55BB8}" dt="2026-01-15T17:41:55.766" v="341" actId="20577"/>
          <ac:spMkLst>
            <pc:docMk/>
            <pc:sldMk cId="806260103" sldId="273"/>
            <ac:spMk id="8" creationId="{7C14B48D-124F-7F2D-444C-948FF2FE2FCC}"/>
          </ac:spMkLst>
        </pc:spChg>
      </pc:sldChg>
      <pc:sldChg chg="modSp">
        <pc:chgData name="Rosa Carolina Ayala Calvo" userId="S::rhv3978@wmich.edu::ceeaccb2-5aaf-48bd-ae1a-a0c9382ef857" providerId="AD" clId="Web-{21D8BBF8-FF00-AE9A-3A14-28E08FF55BB8}" dt="2026-01-15T18:10:43.097" v="533" actId="20577"/>
        <pc:sldMkLst>
          <pc:docMk/>
          <pc:sldMk cId="1934839515" sldId="278"/>
        </pc:sldMkLst>
        <pc:spChg chg="mod">
          <ac:chgData name="Rosa Carolina Ayala Calvo" userId="S::rhv3978@wmich.edu::ceeaccb2-5aaf-48bd-ae1a-a0c9382ef857" providerId="AD" clId="Web-{21D8BBF8-FF00-AE9A-3A14-28E08FF55BB8}" dt="2026-01-15T18:10:43.097" v="533" actId="20577"/>
          <ac:spMkLst>
            <pc:docMk/>
            <pc:sldMk cId="1934839515" sldId="278"/>
            <ac:spMk id="7" creationId="{893B4718-A1B4-F37B-4FF1-01347D17F39F}"/>
          </ac:spMkLst>
        </pc:spChg>
      </pc:sldChg>
      <pc:sldChg chg="modSp">
        <pc:chgData name="Rosa Carolina Ayala Calvo" userId="S::rhv3978@wmich.edu::ceeaccb2-5aaf-48bd-ae1a-a0c9382ef857" providerId="AD" clId="Web-{21D8BBF8-FF00-AE9A-3A14-28E08FF55BB8}" dt="2026-01-15T17:44:50.690" v="358" actId="20577"/>
        <pc:sldMkLst>
          <pc:docMk/>
          <pc:sldMk cId="3419377255" sldId="279"/>
        </pc:sldMkLst>
        <pc:spChg chg="mod">
          <ac:chgData name="Rosa Carolina Ayala Calvo" userId="S::rhv3978@wmich.edu::ceeaccb2-5aaf-48bd-ae1a-a0c9382ef857" providerId="AD" clId="Web-{21D8BBF8-FF00-AE9A-3A14-28E08FF55BB8}" dt="2026-01-15T17:44:50.690" v="358" actId="20577"/>
          <ac:spMkLst>
            <pc:docMk/>
            <pc:sldMk cId="3419377255" sldId="279"/>
            <ac:spMk id="11" creationId="{17B07DA8-B344-6364-4AF2-8115C0405228}"/>
          </ac:spMkLst>
        </pc:spChg>
      </pc:sldChg>
      <pc:sldChg chg="modSp">
        <pc:chgData name="Rosa Carolina Ayala Calvo" userId="S::rhv3978@wmich.edu::ceeaccb2-5aaf-48bd-ae1a-a0c9382ef857" providerId="AD" clId="Web-{21D8BBF8-FF00-AE9A-3A14-28E08FF55BB8}" dt="2026-01-15T18:09:48.205" v="532" actId="20577"/>
        <pc:sldMkLst>
          <pc:docMk/>
          <pc:sldMk cId="3208467738" sldId="282"/>
        </pc:sldMkLst>
        <pc:spChg chg="mod">
          <ac:chgData name="Rosa Carolina Ayala Calvo" userId="S::rhv3978@wmich.edu::ceeaccb2-5aaf-48bd-ae1a-a0c9382ef857" providerId="AD" clId="Web-{21D8BBF8-FF00-AE9A-3A14-28E08FF55BB8}" dt="2026-01-15T18:09:48.205" v="532" actId="20577"/>
          <ac:spMkLst>
            <pc:docMk/>
            <pc:sldMk cId="3208467738" sldId="282"/>
            <ac:spMk id="2" creationId="{C7E293B4-7F2D-D8DA-39E4-28820D661BB4}"/>
          </ac:spMkLst>
        </pc:spChg>
      </pc:sldChg>
      <pc:sldChg chg="modSp">
        <pc:chgData name="Rosa Carolina Ayala Calvo" userId="S::rhv3978@wmich.edu::ceeaccb2-5aaf-48bd-ae1a-a0c9382ef857" providerId="AD" clId="Web-{21D8BBF8-FF00-AE9A-3A14-28E08FF55BB8}" dt="2026-01-15T17:39:41.420" v="329" actId="20577"/>
        <pc:sldMkLst>
          <pc:docMk/>
          <pc:sldMk cId="4006565886" sldId="283"/>
        </pc:sldMkLst>
        <pc:spChg chg="mod">
          <ac:chgData name="Rosa Carolina Ayala Calvo" userId="S::rhv3978@wmich.edu::ceeaccb2-5aaf-48bd-ae1a-a0c9382ef857" providerId="AD" clId="Web-{21D8BBF8-FF00-AE9A-3A14-28E08FF55BB8}" dt="2026-01-15T17:39:41.420" v="329" actId="20577"/>
          <ac:spMkLst>
            <pc:docMk/>
            <pc:sldMk cId="4006565886" sldId="283"/>
            <ac:spMk id="3" creationId="{1D9C38CF-614E-E368-D6C1-2BBEAD819075}"/>
          </ac:spMkLst>
        </pc:spChg>
        <pc:spChg chg="mod">
          <ac:chgData name="Rosa Carolina Ayala Calvo" userId="S::rhv3978@wmich.edu::ceeaccb2-5aaf-48bd-ae1a-a0c9382ef857" providerId="AD" clId="Web-{21D8BBF8-FF00-AE9A-3A14-28E08FF55BB8}" dt="2026-01-15T17:36:57.168" v="311" actId="20577"/>
          <ac:spMkLst>
            <pc:docMk/>
            <pc:sldMk cId="4006565886" sldId="283"/>
            <ac:spMk id="7" creationId="{FB7A2740-F1C5-D40F-5FB2-7C4B9133B62E}"/>
          </ac:spMkLst>
        </pc:spChg>
        <pc:spChg chg="mod">
          <ac:chgData name="Rosa Carolina Ayala Calvo" userId="S::rhv3978@wmich.edu::ceeaccb2-5aaf-48bd-ae1a-a0c9382ef857" providerId="AD" clId="Web-{21D8BBF8-FF00-AE9A-3A14-28E08FF55BB8}" dt="2026-01-15T17:37:10.871" v="320" actId="20577"/>
          <ac:spMkLst>
            <pc:docMk/>
            <pc:sldMk cId="4006565886" sldId="283"/>
            <ac:spMk id="11" creationId="{7A9846FB-4A41-0E35-253B-70424E1B5588}"/>
          </ac:spMkLst>
        </pc:spChg>
      </pc:sldChg>
      <pc:sldChg chg="modSp">
        <pc:chgData name="Rosa Carolina Ayala Calvo" userId="S::rhv3978@wmich.edu::ceeaccb2-5aaf-48bd-ae1a-a0c9382ef857" providerId="AD" clId="Web-{21D8BBF8-FF00-AE9A-3A14-28E08FF55BB8}" dt="2026-01-15T17:42:54.220" v="346" actId="20577"/>
        <pc:sldMkLst>
          <pc:docMk/>
          <pc:sldMk cId="3671585035" sldId="284"/>
        </pc:sldMkLst>
        <pc:spChg chg="mod">
          <ac:chgData name="Rosa Carolina Ayala Calvo" userId="S::rhv3978@wmich.edu::ceeaccb2-5aaf-48bd-ae1a-a0c9382ef857" providerId="AD" clId="Web-{21D8BBF8-FF00-AE9A-3A14-28E08FF55BB8}" dt="2026-01-15T17:42:42.329" v="345" actId="20577"/>
          <ac:spMkLst>
            <pc:docMk/>
            <pc:sldMk cId="3671585035" sldId="284"/>
            <ac:spMk id="11" creationId="{6506F674-C329-65C7-9F0F-B226D810A44A}"/>
          </ac:spMkLst>
        </pc:spChg>
        <pc:spChg chg="mod">
          <ac:chgData name="Rosa Carolina Ayala Calvo" userId="S::rhv3978@wmich.edu::ceeaccb2-5aaf-48bd-ae1a-a0c9382ef857" providerId="AD" clId="Web-{21D8BBF8-FF00-AE9A-3A14-28E08FF55BB8}" dt="2026-01-15T17:42:54.220" v="346" actId="20577"/>
          <ac:spMkLst>
            <pc:docMk/>
            <pc:sldMk cId="3671585035" sldId="284"/>
            <ac:spMk id="14" creationId="{EACC1FC8-EAFD-7DBA-1CEF-14354C4D593A}"/>
          </ac:spMkLst>
        </pc:spChg>
      </pc:sldChg>
      <pc:sldChg chg="modSp">
        <pc:chgData name="Rosa Carolina Ayala Calvo" userId="S::rhv3978@wmich.edu::ceeaccb2-5aaf-48bd-ae1a-a0c9382ef857" providerId="AD" clId="Web-{21D8BBF8-FF00-AE9A-3A14-28E08FF55BB8}" dt="2026-01-15T17:43:53.018" v="354" actId="20577"/>
        <pc:sldMkLst>
          <pc:docMk/>
          <pc:sldMk cId="3437853069" sldId="285"/>
        </pc:sldMkLst>
        <pc:spChg chg="mod">
          <ac:chgData name="Rosa Carolina Ayala Calvo" userId="S::rhv3978@wmich.edu::ceeaccb2-5aaf-48bd-ae1a-a0c9382ef857" providerId="AD" clId="Web-{21D8BBF8-FF00-AE9A-3A14-28E08FF55BB8}" dt="2026-01-15T17:43:38.924" v="353" actId="20577"/>
          <ac:spMkLst>
            <pc:docMk/>
            <pc:sldMk cId="3437853069" sldId="285"/>
            <ac:spMk id="3" creationId="{6C128903-357E-66B4-0A4E-97BADA092ABC}"/>
          </ac:spMkLst>
        </pc:spChg>
        <pc:spChg chg="mod">
          <ac:chgData name="Rosa Carolina Ayala Calvo" userId="S::rhv3978@wmich.edu::ceeaccb2-5aaf-48bd-ae1a-a0c9382ef857" providerId="AD" clId="Web-{21D8BBF8-FF00-AE9A-3A14-28E08FF55BB8}" dt="2026-01-15T17:43:53.018" v="354" actId="20577"/>
          <ac:spMkLst>
            <pc:docMk/>
            <pc:sldMk cId="3437853069" sldId="285"/>
            <ac:spMk id="4" creationId="{34935617-F815-87BD-E6F2-C63E4A6AF753}"/>
          </ac:spMkLst>
        </pc:spChg>
        <pc:spChg chg="mod">
          <ac:chgData name="Rosa Carolina Ayala Calvo" userId="S::rhv3978@wmich.edu::ceeaccb2-5aaf-48bd-ae1a-a0c9382ef857" providerId="AD" clId="Web-{21D8BBF8-FF00-AE9A-3A14-28E08FF55BB8}" dt="2026-01-15T17:43:30.673" v="352" actId="20577"/>
          <ac:spMkLst>
            <pc:docMk/>
            <pc:sldMk cId="3437853069" sldId="285"/>
            <ac:spMk id="11" creationId="{639A445F-BF00-A922-2636-2D99962D9430}"/>
          </ac:spMkLst>
        </pc:spChg>
      </pc:sldChg>
    </pc:docChg>
  </pc:docChgLst>
  <pc:docChgLst>
    <pc:chgData name="Rosa Carolina Ayala Calvo" userId="S::rhv3978@wmich.edu::ceeaccb2-5aaf-48bd-ae1a-a0c9382ef857" providerId="AD" clId="Web-{D6E748CE-1FA5-CD84-EE9A-0B993134E986}"/>
    <pc:docChg chg="addSld delSld modSld sldOrd">
      <pc:chgData name="Rosa Carolina Ayala Calvo" userId="S::rhv3978@wmich.edu::ceeaccb2-5aaf-48bd-ae1a-a0c9382ef857" providerId="AD" clId="Web-{D6E748CE-1FA5-CD84-EE9A-0B993134E986}" dt="2026-01-14T22:26:23.283" v="8283" actId="20577"/>
      <pc:docMkLst>
        <pc:docMk/>
      </pc:docMkLst>
      <pc:sldChg chg="addSp delSp modSp">
        <pc:chgData name="Rosa Carolina Ayala Calvo" userId="S::rhv3978@wmich.edu::ceeaccb2-5aaf-48bd-ae1a-a0c9382ef857" providerId="AD" clId="Web-{D6E748CE-1FA5-CD84-EE9A-0B993134E986}" dt="2026-01-14T22:13:22.208" v="8183"/>
        <pc:sldMkLst>
          <pc:docMk/>
          <pc:sldMk cId="428084886" sldId="256"/>
        </pc:sldMkLst>
        <pc:spChg chg="mod">
          <ac:chgData name="Rosa Carolina Ayala Calvo" userId="S::rhv3978@wmich.edu::ceeaccb2-5aaf-48bd-ae1a-a0c9382ef857" providerId="AD" clId="Web-{D6E748CE-1FA5-CD84-EE9A-0B993134E986}" dt="2026-01-14T22:13:22.208" v="8183"/>
          <ac:spMkLst>
            <pc:docMk/>
            <pc:sldMk cId="428084886" sldId="256"/>
            <ac:spMk id="5" creationId="{ACE82494-8D7C-83D9-6F05-7984B76EDD25}"/>
          </ac:spMkLst>
        </pc:spChg>
        <pc:spChg chg="add del mod">
          <ac:chgData name="Rosa Carolina Ayala Calvo" userId="S::rhv3978@wmich.edu::ceeaccb2-5aaf-48bd-ae1a-a0c9382ef857" providerId="AD" clId="Web-{D6E748CE-1FA5-CD84-EE9A-0B993134E986}" dt="2026-01-14T02:59:16.534" v="5051" actId="20577"/>
          <ac:spMkLst>
            <pc:docMk/>
            <pc:sldMk cId="428084886" sldId="256"/>
            <ac:spMk id="12" creationId="{2C76C4FC-1F72-2CAA-26EB-6110003AA622}"/>
          </ac:spMkLst>
        </pc:spChg>
      </pc:sldChg>
      <pc:sldChg chg="addSp delSp modSp">
        <pc:chgData name="Rosa Carolina Ayala Calvo" userId="S::rhv3978@wmich.edu::ceeaccb2-5aaf-48bd-ae1a-a0c9382ef857" providerId="AD" clId="Web-{D6E748CE-1FA5-CD84-EE9A-0B993134E986}" dt="2026-01-14T22:11:44.486" v="8175"/>
        <pc:sldMkLst>
          <pc:docMk/>
          <pc:sldMk cId="2926121391" sldId="257"/>
        </pc:sldMkLst>
        <pc:spChg chg="mod">
          <ac:chgData name="Rosa Carolina Ayala Calvo" userId="S::rhv3978@wmich.edu::ceeaccb2-5aaf-48bd-ae1a-a0c9382ef857" providerId="AD" clId="Web-{D6E748CE-1FA5-CD84-EE9A-0B993134E986}" dt="2026-01-14T22:11:44.486" v="8175"/>
          <ac:spMkLst>
            <pc:docMk/>
            <pc:sldMk cId="2926121391" sldId="257"/>
            <ac:spMk id="5" creationId="{6CA18AC2-0818-C15D-88DE-487E5C3D26A0}"/>
          </ac:spMkLst>
        </pc:spChg>
        <pc:spChg chg="mod">
          <ac:chgData name="Rosa Carolina Ayala Calvo" userId="S::rhv3978@wmich.edu::ceeaccb2-5aaf-48bd-ae1a-a0c9382ef857" providerId="AD" clId="Web-{D6E748CE-1FA5-CD84-EE9A-0B993134E986}" dt="2026-01-14T02:45:54.025" v="4919" actId="20577"/>
          <ac:spMkLst>
            <pc:docMk/>
            <pc:sldMk cId="2926121391" sldId="257"/>
            <ac:spMk id="23" creationId="{DDE37136-746F-F679-3BC0-14F04D48433D}"/>
          </ac:spMkLst>
        </pc:spChg>
        <pc:spChg chg="add mod">
          <ac:chgData name="Rosa Carolina Ayala Calvo" userId="S::rhv3978@wmich.edu::ceeaccb2-5aaf-48bd-ae1a-a0c9382ef857" providerId="AD" clId="Web-{D6E748CE-1FA5-CD84-EE9A-0B993134E986}" dt="2026-01-14T02:46:16.728" v="4926" actId="1076"/>
          <ac:spMkLst>
            <pc:docMk/>
            <pc:sldMk cId="2926121391" sldId="257"/>
            <ac:spMk id="24" creationId="{C86206C0-824E-7A45-6E29-8B96F3C2E3D9}"/>
          </ac:spMkLst>
        </pc:spChg>
        <pc:spChg chg="add mod">
          <ac:chgData name="Rosa Carolina Ayala Calvo" userId="S::rhv3978@wmich.edu::ceeaccb2-5aaf-48bd-ae1a-a0c9382ef857" providerId="AD" clId="Web-{D6E748CE-1FA5-CD84-EE9A-0B993134E986}" dt="2026-01-14T02:46:09.322" v="4922" actId="1076"/>
          <ac:spMkLst>
            <pc:docMk/>
            <pc:sldMk cId="2926121391" sldId="257"/>
            <ac:spMk id="26" creationId="{E3D3B2B6-8BA0-DCA8-D034-4C4D9BD08880}"/>
          </ac:spMkLst>
        </pc:spChg>
        <pc:spChg chg="add mod">
          <ac:chgData name="Rosa Carolina Ayala Calvo" userId="S::rhv3978@wmich.edu::ceeaccb2-5aaf-48bd-ae1a-a0c9382ef857" providerId="AD" clId="Web-{D6E748CE-1FA5-CD84-EE9A-0B993134E986}" dt="2026-01-14T02:45:03.431" v="4907" actId="1076"/>
          <ac:spMkLst>
            <pc:docMk/>
            <pc:sldMk cId="2926121391" sldId="257"/>
            <ac:spMk id="27" creationId="{B27CF023-4662-0748-233E-BDEB9138BD2D}"/>
          </ac:spMkLst>
        </pc:spChg>
        <pc:spChg chg="add mod">
          <ac:chgData name="Rosa Carolina Ayala Calvo" userId="S::rhv3978@wmich.edu::ceeaccb2-5aaf-48bd-ae1a-a0c9382ef857" providerId="AD" clId="Web-{D6E748CE-1FA5-CD84-EE9A-0B993134E986}" dt="2026-01-14T02:46:09.353" v="4923" actId="1076"/>
          <ac:spMkLst>
            <pc:docMk/>
            <pc:sldMk cId="2926121391" sldId="257"/>
            <ac:spMk id="28" creationId="{312BD4FF-5A8A-9727-B820-83D9D404E95D}"/>
          </ac:spMkLst>
        </pc:spChg>
        <pc:spChg chg="add mod">
          <ac:chgData name="Rosa Carolina Ayala Calvo" userId="S::rhv3978@wmich.edu::ceeaccb2-5aaf-48bd-ae1a-a0c9382ef857" providerId="AD" clId="Web-{D6E748CE-1FA5-CD84-EE9A-0B993134E986}" dt="2026-01-14T02:46:09.369" v="4924" actId="1076"/>
          <ac:spMkLst>
            <pc:docMk/>
            <pc:sldMk cId="2926121391" sldId="257"/>
            <ac:spMk id="30" creationId="{2E833D97-EBF8-2705-A481-AEBE7E7AAAAA}"/>
          </ac:spMkLst>
        </pc:spChg>
        <pc:spChg chg="add mod">
          <ac:chgData name="Rosa Carolina Ayala Calvo" userId="S::rhv3978@wmich.edu::ceeaccb2-5aaf-48bd-ae1a-a0c9382ef857" providerId="AD" clId="Web-{D6E748CE-1FA5-CD84-EE9A-0B993134E986}" dt="2026-01-14T02:45:03.510" v="4910" actId="1076"/>
          <ac:spMkLst>
            <pc:docMk/>
            <pc:sldMk cId="2926121391" sldId="257"/>
            <ac:spMk id="31" creationId="{9D827ABC-1091-76C4-B579-B2EA6BBF767F}"/>
          </ac:spMkLst>
        </pc:spChg>
        <pc:spChg chg="add mod">
          <ac:chgData name="Rosa Carolina Ayala Calvo" userId="S::rhv3978@wmich.edu::ceeaccb2-5aaf-48bd-ae1a-a0c9382ef857" providerId="AD" clId="Web-{D6E748CE-1FA5-CD84-EE9A-0B993134E986}" dt="2026-01-14T02:45:03.525" v="4911" actId="1076"/>
          <ac:spMkLst>
            <pc:docMk/>
            <pc:sldMk cId="2926121391" sldId="257"/>
            <ac:spMk id="32" creationId="{5434B093-5CEE-D2F3-0ECB-F8CD57379510}"/>
          </ac:spMkLst>
        </pc:spChg>
        <pc:spChg chg="add mod">
          <ac:chgData name="Rosa Carolina Ayala Calvo" userId="S::rhv3978@wmich.edu::ceeaccb2-5aaf-48bd-ae1a-a0c9382ef857" providerId="AD" clId="Web-{D6E748CE-1FA5-CD84-EE9A-0B993134E986}" dt="2026-01-14T02:46:09.400" v="4925" actId="1076"/>
          <ac:spMkLst>
            <pc:docMk/>
            <pc:sldMk cId="2926121391" sldId="257"/>
            <ac:spMk id="33" creationId="{A52AA6EE-72E3-312E-6347-8CDF6C417F40}"/>
          </ac:spMkLst>
        </pc:spChg>
        <pc:spChg chg="add mod">
          <ac:chgData name="Rosa Carolina Ayala Calvo" userId="S::rhv3978@wmich.edu::ceeaccb2-5aaf-48bd-ae1a-a0c9382ef857" providerId="AD" clId="Web-{D6E748CE-1FA5-CD84-EE9A-0B993134E986}" dt="2026-01-14T02:45:03.588" v="4913" actId="1076"/>
          <ac:spMkLst>
            <pc:docMk/>
            <pc:sldMk cId="2926121391" sldId="257"/>
            <ac:spMk id="34" creationId="{7837B402-F9FA-B5DD-E657-D96C9513977F}"/>
          </ac:spMkLst>
        </pc:spChg>
        <pc:picChg chg="add mod modCrop">
          <ac:chgData name="Rosa Carolina Ayala Calvo" userId="S::rhv3978@wmich.edu::ceeaccb2-5aaf-48bd-ae1a-a0c9382ef857" providerId="AD" clId="Web-{D6E748CE-1FA5-CD84-EE9A-0B993134E986}" dt="2026-01-14T02:45:03.322" v="4903" actId="1076"/>
          <ac:picMkLst>
            <pc:docMk/>
            <pc:sldMk cId="2926121391" sldId="257"/>
            <ac:picMk id="2" creationId="{C00FE741-F576-D8D2-DAD9-38F109DE092C}"/>
          </ac:picMkLst>
        </pc:picChg>
        <pc:picChg chg="mod">
          <ac:chgData name="Rosa Carolina Ayala Calvo" userId="S::rhv3978@wmich.edu::ceeaccb2-5aaf-48bd-ae1a-a0c9382ef857" providerId="AD" clId="Web-{D6E748CE-1FA5-CD84-EE9A-0B993134E986}" dt="2026-01-14T02:46:09.291" v="4921" actId="1076"/>
          <ac:picMkLst>
            <pc:docMk/>
            <pc:sldMk cId="2926121391" sldId="257"/>
            <ac:picMk id="4" creationId="{1D549819-1594-985D-3150-1117B1E677F8}"/>
          </ac:picMkLst>
        </pc:picChg>
        <pc:picChg chg="add mod">
          <ac:chgData name="Rosa Carolina Ayala Calvo" userId="S::rhv3978@wmich.edu::ceeaccb2-5aaf-48bd-ae1a-a0c9382ef857" providerId="AD" clId="Web-{D6E748CE-1FA5-CD84-EE9A-0B993134E986}" dt="2026-01-14T02:45:03.369" v="4905" actId="1076"/>
          <ac:picMkLst>
            <pc:docMk/>
            <pc:sldMk cId="2926121391" sldId="257"/>
            <ac:picMk id="25" creationId="{16EA4E5A-7116-7C1F-0616-45825B0F2A1D}"/>
          </ac:picMkLst>
        </pc:picChg>
        <pc:picChg chg="add mod ord">
          <ac:chgData name="Rosa Carolina Ayala Calvo" userId="S::rhv3978@wmich.edu::ceeaccb2-5aaf-48bd-ae1a-a0c9382ef857" providerId="AD" clId="Web-{D6E748CE-1FA5-CD84-EE9A-0B993134E986}" dt="2026-01-14T02:46:09.275" v="4920" actId="1076"/>
          <ac:picMkLst>
            <pc:docMk/>
            <pc:sldMk cId="2926121391" sldId="257"/>
            <ac:picMk id="36" creationId="{B8FB839D-3739-8F5D-BCC2-FA8B17328E93}"/>
          </ac:picMkLst>
        </pc:picChg>
      </pc:sldChg>
      <pc:sldChg chg="addSp delSp modSp">
        <pc:chgData name="Rosa Carolina Ayala Calvo" userId="S::rhv3978@wmich.edu::ceeaccb2-5aaf-48bd-ae1a-a0c9382ef857" providerId="AD" clId="Web-{D6E748CE-1FA5-CD84-EE9A-0B993134E986}" dt="2026-01-14T22:12:21.597" v="8176"/>
        <pc:sldMkLst>
          <pc:docMk/>
          <pc:sldMk cId="881137512" sldId="258"/>
        </pc:sldMkLst>
        <pc:spChg chg="mod">
          <ac:chgData name="Rosa Carolina Ayala Calvo" userId="S::rhv3978@wmich.edu::ceeaccb2-5aaf-48bd-ae1a-a0c9382ef857" providerId="AD" clId="Web-{D6E748CE-1FA5-CD84-EE9A-0B993134E986}" dt="2026-01-14T22:12:21.597" v="8176"/>
          <ac:spMkLst>
            <pc:docMk/>
            <pc:sldMk cId="881137512" sldId="258"/>
            <ac:spMk id="5" creationId="{A48767DB-8484-B034-8AF1-8B6DF4C4EC7A}"/>
          </ac:spMkLst>
        </pc:spChg>
      </pc:sldChg>
      <pc:sldChg chg="addSp delSp modSp">
        <pc:chgData name="Rosa Carolina Ayala Calvo" userId="S::rhv3978@wmich.edu::ceeaccb2-5aaf-48bd-ae1a-a0c9382ef857" providerId="AD" clId="Web-{D6E748CE-1FA5-CD84-EE9A-0B993134E986}" dt="2026-01-14T22:10:34.874" v="8174"/>
        <pc:sldMkLst>
          <pc:docMk/>
          <pc:sldMk cId="169845041" sldId="260"/>
        </pc:sldMkLst>
        <pc:spChg chg="mod">
          <ac:chgData name="Rosa Carolina Ayala Calvo" userId="S::rhv3978@wmich.edu::ceeaccb2-5aaf-48bd-ae1a-a0c9382ef857" providerId="AD" clId="Web-{D6E748CE-1FA5-CD84-EE9A-0B993134E986}" dt="2026-01-14T03:03:52.713" v="5174" actId="1076"/>
          <ac:spMkLst>
            <pc:docMk/>
            <pc:sldMk cId="169845041" sldId="260"/>
            <ac:spMk id="3" creationId="{0E3E8F90-6E53-0D80-5BD5-43BF62456115}"/>
          </ac:spMkLst>
        </pc:spChg>
        <pc:spChg chg="mod">
          <ac:chgData name="Rosa Carolina Ayala Calvo" userId="S::rhv3978@wmich.edu::ceeaccb2-5aaf-48bd-ae1a-a0c9382ef857" providerId="AD" clId="Web-{D6E748CE-1FA5-CD84-EE9A-0B993134E986}" dt="2026-01-14T22:10:34.874" v="8174"/>
          <ac:spMkLst>
            <pc:docMk/>
            <pc:sldMk cId="169845041" sldId="260"/>
            <ac:spMk id="5" creationId="{A5C460B3-C087-5E65-F399-9BD993C0089C}"/>
          </ac:spMkLst>
        </pc:spChg>
        <pc:spChg chg="mod">
          <ac:chgData name="Rosa Carolina Ayala Calvo" userId="S::rhv3978@wmich.edu::ceeaccb2-5aaf-48bd-ae1a-a0c9382ef857" providerId="AD" clId="Web-{D6E748CE-1FA5-CD84-EE9A-0B993134E986}" dt="2026-01-14T03:04:20.760" v="5182" actId="1076"/>
          <ac:spMkLst>
            <pc:docMk/>
            <pc:sldMk cId="169845041" sldId="260"/>
            <ac:spMk id="7" creationId="{894C89A4-F47E-FDA6-BDEB-7BD4A1DA2252}"/>
          </ac:spMkLst>
        </pc:spChg>
        <pc:spChg chg="mod">
          <ac:chgData name="Rosa Carolina Ayala Calvo" userId="S::rhv3978@wmich.edu::ceeaccb2-5aaf-48bd-ae1a-a0c9382ef857" providerId="AD" clId="Web-{D6E748CE-1FA5-CD84-EE9A-0B993134E986}" dt="2026-01-14T03:03:40.557" v="5172" actId="20577"/>
          <ac:spMkLst>
            <pc:docMk/>
            <pc:sldMk cId="169845041" sldId="260"/>
            <ac:spMk id="12" creationId="{B64215AA-CF48-7A18-BF8B-86D246F06771}"/>
          </ac:spMkLst>
        </pc:spChg>
        <pc:picChg chg="mod">
          <ac:chgData name="Rosa Carolina Ayala Calvo" userId="S::rhv3978@wmich.edu::ceeaccb2-5aaf-48bd-ae1a-a0c9382ef857" providerId="AD" clId="Web-{D6E748CE-1FA5-CD84-EE9A-0B993134E986}" dt="2026-01-14T03:03:48.166" v="5173" actId="1076"/>
          <ac:picMkLst>
            <pc:docMk/>
            <pc:sldMk cId="169845041" sldId="260"/>
            <ac:picMk id="2" creationId="{B66534A9-789F-5062-B238-162C133D22FA}"/>
          </ac:picMkLst>
        </pc:picChg>
        <pc:picChg chg="mod">
          <ac:chgData name="Rosa Carolina Ayala Calvo" userId="S::rhv3978@wmich.edu::ceeaccb2-5aaf-48bd-ae1a-a0c9382ef857" providerId="AD" clId="Web-{D6E748CE-1FA5-CD84-EE9A-0B993134E986}" dt="2026-01-14T03:03:59.026" v="5175" actId="1076"/>
          <ac:picMkLst>
            <pc:docMk/>
            <pc:sldMk cId="169845041" sldId="260"/>
            <ac:picMk id="4" creationId="{497A2B66-4E7A-112D-5D40-94D39F1BE62B}"/>
          </ac:picMkLst>
        </pc:picChg>
      </pc:sldChg>
      <pc:sldChg chg="addSp delSp modSp">
        <pc:chgData name="Rosa Carolina Ayala Calvo" userId="S::rhv3978@wmich.edu::ceeaccb2-5aaf-48bd-ae1a-a0c9382ef857" providerId="AD" clId="Web-{D6E748CE-1FA5-CD84-EE9A-0B993134E986}" dt="2026-01-14T22:14:17.725" v="8189"/>
        <pc:sldMkLst>
          <pc:docMk/>
          <pc:sldMk cId="1291636966" sldId="261"/>
        </pc:sldMkLst>
        <pc:spChg chg="mod">
          <ac:chgData name="Rosa Carolina Ayala Calvo" userId="S::rhv3978@wmich.edu::ceeaccb2-5aaf-48bd-ae1a-a0c9382ef857" providerId="AD" clId="Web-{D6E748CE-1FA5-CD84-EE9A-0B993134E986}" dt="2026-01-14T22:14:17.725" v="8189"/>
          <ac:spMkLst>
            <pc:docMk/>
            <pc:sldMk cId="1291636966" sldId="261"/>
            <ac:spMk id="5" creationId="{9309DF03-BE6C-55A7-361D-0616057FCD77}"/>
          </ac:spMkLst>
        </pc:spChg>
        <pc:spChg chg="add del mod">
          <ac:chgData name="Rosa Carolina Ayala Calvo" userId="S::rhv3978@wmich.edu::ceeaccb2-5aaf-48bd-ae1a-a0c9382ef857" providerId="AD" clId="Web-{D6E748CE-1FA5-CD84-EE9A-0B993134E986}" dt="2026-01-14T03:06:46.041" v="5206" actId="20577"/>
          <ac:spMkLst>
            <pc:docMk/>
            <pc:sldMk cId="1291636966" sldId="261"/>
            <ac:spMk id="11" creationId="{AC656355-A6C7-C875-1E44-D98E6BD7505A}"/>
          </ac:spMkLst>
        </pc:spChg>
      </pc:sldChg>
      <pc:sldChg chg="addSp delSp modSp">
        <pc:chgData name="Rosa Carolina Ayala Calvo" userId="S::rhv3978@wmich.edu::ceeaccb2-5aaf-48bd-ae1a-a0c9382ef857" providerId="AD" clId="Web-{D6E748CE-1FA5-CD84-EE9A-0B993134E986}" dt="2026-01-14T22:14:10.928" v="8188"/>
        <pc:sldMkLst>
          <pc:docMk/>
          <pc:sldMk cId="3207875429" sldId="262"/>
        </pc:sldMkLst>
        <pc:spChg chg="mod">
          <ac:chgData name="Rosa Carolina Ayala Calvo" userId="S::rhv3978@wmich.edu::ceeaccb2-5aaf-48bd-ae1a-a0c9382ef857" providerId="AD" clId="Web-{D6E748CE-1FA5-CD84-EE9A-0B993134E986}" dt="2026-01-14T22:14:10.928" v="8188"/>
          <ac:spMkLst>
            <pc:docMk/>
            <pc:sldMk cId="3207875429" sldId="262"/>
            <ac:spMk id="5" creationId="{E5F79036-AEC1-6B95-7E92-B110C53076FB}"/>
          </ac:spMkLst>
        </pc:spChg>
      </pc:sldChg>
      <pc:sldChg chg="addSp delSp modSp">
        <pc:chgData name="Rosa Carolina Ayala Calvo" userId="S::rhv3978@wmich.edu::ceeaccb2-5aaf-48bd-ae1a-a0c9382ef857" providerId="AD" clId="Web-{D6E748CE-1FA5-CD84-EE9A-0B993134E986}" dt="2026-01-14T22:14:41.258" v="8192"/>
        <pc:sldMkLst>
          <pc:docMk/>
          <pc:sldMk cId="821184266" sldId="263"/>
        </pc:sldMkLst>
        <pc:spChg chg="mod">
          <ac:chgData name="Rosa Carolina Ayala Calvo" userId="S::rhv3978@wmich.edu::ceeaccb2-5aaf-48bd-ae1a-a0c9382ef857" providerId="AD" clId="Web-{D6E748CE-1FA5-CD84-EE9A-0B993134E986}" dt="2026-01-14T22:14:41.258" v="8192"/>
          <ac:spMkLst>
            <pc:docMk/>
            <pc:sldMk cId="821184266" sldId="263"/>
            <ac:spMk id="5" creationId="{D1BBCA2B-4E69-E97E-EFA5-49AAF1D5BA48}"/>
          </ac:spMkLst>
        </pc:spChg>
        <pc:spChg chg="mod">
          <ac:chgData name="Rosa Carolina Ayala Calvo" userId="S::rhv3978@wmich.edu::ceeaccb2-5aaf-48bd-ae1a-a0c9382ef857" providerId="AD" clId="Web-{D6E748CE-1FA5-CD84-EE9A-0B993134E986}" dt="2026-01-14T02:01:25.033" v="4305" actId="20577"/>
          <ac:spMkLst>
            <pc:docMk/>
            <pc:sldMk cId="821184266" sldId="263"/>
            <ac:spMk id="11" creationId="{C6EB8F4E-0036-78B0-4DCF-F2EC7318C630}"/>
          </ac:spMkLst>
        </pc:spChg>
      </pc:sldChg>
      <pc:sldChg chg="addSp delSp modSp">
        <pc:chgData name="Rosa Carolina Ayala Calvo" userId="S::rhv3978@wmich.edu::ceeaccb2-5aaf-48bd-ae1a-a0c9382ef857" providerId="AD" clId="Web-{D6E748CE-1FA5-CD84-EE9A-0B993134E986}" dt="2026-01-14T22:10:27.577" v="8173"/>
        <pc:sldMkLst>
          <pc:docMk/>
          <pc:sldMk cId="718659607" sldId="264"/>
        </pc:sldMkLst>
        <pc:spChg chg="mod">
          <ac:chgData name="Rosa Carolina Ayala Calvo" userId="S::rhv3978@wmich.edu::ceeaccb2-5aaf-48bd-ae1a-a0c9382ef857" providerId="AD" clId="Web-{D6E748CE-1FA5-CD84-EE9A-0B993134E986}" dt="2026-01-14T02:59:54.862" v="5056" actId="20577"/>
          <ac:spMkLst>
            <pc:docMk/>
            <pc:sldMk cId="718659607" sldId="264"/>
            <ac:spMk id="4" creationId="{0F2CD9C1-5C43-5A0A-F0CB-2EA8D5517439}"/>
          </ac:spMkLst>
        </pc:spChg>
        <pc:spChg chg="mod">
          <ac:chgData name="Rosa Carolina Ayala Calvo" userId="S::rhv3978@wmich.edu::ceeaccb2-5aaf-48bd-ae1a-a0c9382ef857" providerId="AD" clId="Web-{D6E748CE-1FA5-CD84-EE9A-0B993134E986}" dt="2026-01-14T22:10:27.577" v="8173"/>
          <ac:spMkLst>
            <pc:docMk/>
            <pc:sldMk cId="718659607" sldId="264"/>
            <ac:spMk id="5" creationId="{270AFE07-4687-0DDA-08C1-175AF48741E9}"/>
          </ac:spMkLst>
        </pc:spChg>
        <pc:spChg chg="mod">
          <ac:chgData name="Rosa Carolina Ayala Calvo" userId="S::rhv3978@wmich.edu::ceeaccb2-5aaf-48bd-ae1a-a0c9382ef857" providerId="AD" clId="Web-{D6E748CE-1FA5-CD84-EE9A-0B993134E986}" dt="2026-01-14T02:26:53.481" v="4718" actId="20577"/>
          <ac:spMkLst>
            <pc:docMk/>
            <pc:sldMk cId="718659607" sldId="264"/>
            <ac:spMk id="12" creationId="{7D321AB8-8311-AF04-2962-5A163BF1AE55}"/>
          </ac:spMkLst>
        </pc:spChg>
      </pc:sldChg>
      <pc:sldChg chg="addSp delSp modSp">
        <pc:chgData name="Rosa Carolina Ayala Calvo" userId="S::rhv3978@wmich.edu::ceeaccb2-5aaf-48bd-ae1a-a0c9382ef857" providerId="AD" clId="Web-{D6E748CE-1FA5-CD84-EE9A-0B993134E986}" dt="2026-01-14T22:14:33.553" v="8191"/>
        <pc:sldMkLst>
          <pc:docMk/>
          <pc:sldMk cId="1800780965" sldId="265"/>
        </pc:sldMkLst>
        <pc:spChg chg="mod">
          <ac:chgData name="Rosa Carolina Ayala Calvo" userId="S::rhv3978@wmich.edu::ceeaccb2-5aaf-48bd-ae1a-a0c9382ef857" providerId="AD" clId="Web-{D6E748CE-1FA5-CD84-EE9A-0B993134E986}" dt="2026-01-14T22:14:33.553" v="8191"/>
          <ac:spMkLst>
            <pc:docMk/>
            <pc:sldMk cId="1800780965" sldId="265"/>
            <ac:spMk id="5" creationId="{AF0EF8DC-9CFB-063C-BDBF-FB049865F88B}"/>
          </ac:spMkLst>
        </pc:spChg>
        <pc:spChg chg="mod">
          <ac:chgData name="Rosa Carolina Ayala Calvo" userId="S::rhv3978@wmich.edu::ceeaccb2-5aaf-48bd-ae1a-a0c9382ef857" providerId="AD" clId="Web-{D6E748CE-1FA5-CD84-EE9A-0B993134E986}" dt="2026-01-14T20:11:59.314" v="8166" actId="20577"/>
          <ac:spMkLst>
            <pc:docMk/>
            <pc:sldMk cId="1800780965" sldId="265"/>
            <ac:spMk id="17" creationId="{C55B9F31-C609-BFE0-096C-38EFDB2849EF}"/>
          </ac:spMkLst>
        </pc:spChg>
      </pc:sldChg>
      <pc:sldChg chg="addSp delSp modSp add del ord">
        <pc:chgData name="Rosa Carolina Ayala Calvo" userId="S::rhv3978@wmich.edu::ceeaccb2-5aaf-48bd-ae1a-a0c9382ef857" providerId="AD" clId="Web-{D6E748CE-1FA5-CD84-EE9A-0B993134E986}" dt="2026-01-14T22:10:05.702" v="8171"/>
        <pc:sldMkLst>
          <pc:docMk/>
          <pc:sldMk cId="1677041693" sldId="266"/>
        </pc:sldMkLst>
        <pc:spChg chg="mod">
          <ac:chgData name="Rosa Carolina Ayala Calvo" userId="S::rhv3978@wmich.edu::ceeaccb2-5aaf-48bd-ae1a-a0c9382ef857" providerId="AD" clId="Web-{D6E748CE-1FA5-CD84-EE9A-0B993134E986}" dt="2026-01-14T22:10:05.702" v="8171"/>
          <ac:spMkLst>
            <pc:docMk/>
            <pc:sldMk cId="1677041693" sldId="266"/>
            <ac:spMk id="5" creationId="{618EFEE1-1C2E-EDD0-8D80-587058323CE3}"/>
          </ac:spMkLst>
        </pc:spChg>
        <pc:spChg chg="add mod">
          <ac:chgData name="Rosa Carolina Ayala Calvo" userId="S::rhv3978@wmich.edu::ceeaccb2-5aaf-48bd-ae1a-a0c9382ef857" providerId="AD" clId="Web-{D6E748CE-1FA5-CD84-EE9A-0B993134E986}" dt="2026-01-14T02:39:35.478" v="4855" actId="20577"/>
          <ac:spMkLst>
            <pc:docMk/>
            <pc:sldMk cId="1677041693" sldId="266"/>
            <ac:spMk id="9" creationId="{50104C85-5DB1-B359-D6CB-22C49899EEFC}"/>
          </ac:spMkLst>
        </pc:spChg>
        <pc:spChg chg="mod">
          <ac:chgData name="Rosa Carolina Ayala Calvo" userId="S::rhv3978@wmich.edu::ceeaccb2-5aaf-48bd-ae1a-a0c9382ef857" providerId="AD" clId="Web-{D6E748CE-1FA5-CD84-EE9A-0B993134E986}" dt="2026-01-14T02:25:37.872" v="4717" actId="20577"/>
          <ac:spMkLst>
            <pc:docMk/>
            <pc:sldMk cId="1677041693" sldId="266"/>
            <ac:spMk id="11" creationId="{528A901F-7B17-9D8F-2E3B-9BA37B1AABE2}"/>
          </ac:spMkLst>
        </pc:spChg>
        <pc:spChg chg="mod">
          <ac:chgData name="Rosa Carolina Ayala Calvo" userId="S::rhv3978@wmich.edu::ceeaccb2-5aaf-48bd-ae1a-a0c9382ef857" providerId="AD" clId="Web-{D6E748CE-1FA5-CD84-EE9A-0B993134E986}" dt="2026-01-14T02:15:00.107" v="4593" actId="1076"/>
          <ac:spMkLst>
            <pc:docMk/>
            <pc:sldMk cId="1677041693" sldId="266"/>
            <ac:spMk id="13" creationId="{3ED3E729-6842-1ED7-19A7-000B9BE6B53C}"/>
          </ac:spMkLst>
        </pc:spChg>
        <pc:spChg chg="add mod">
          <ac:chgData name="Rosa Carolina Ayala Calvo" userId="S::rhv3978@wmich.edu::ceeaccb2-5aaf-48bd-ae1a-a0c9382ef857" providerId="AD" clId="Web-{D6E748CE-1FA5-CD84-EE9A-0B993134E986}" dt="2026-01-14T02:38:18.745" v="4841" actId="1076"/>
          <ac:spMkLst>
            <pc:docMk/>
            <pc:sldMk cId="1677041693" sldId="266"/>
            <ac:spMk id="19" creationId="{65BDAAB3-9ED9-2641-4600-B824555C1B37}"/>
          </ac:spMkLst>
        </pc:spChg>
        <pc:picChg chg="mod">
          <ac:chgData name="Rosa Carolina Ayala Calvo" userId="S::rhv3978@wmich.edu::ceeaccb2-5aaf-48bd-ae1a-a0c9382ef857" providerId="AD" clId="Web-{D6E748CE-1FA5-CD84-EE9A-0B993134E986}" dt="2026-01-14T02:15:00.092" v="4592" actId="1076"/>
          <ac:picMkLst>
            <pc:docMk/>
            <pc:sldMk cId="1677041693" sldId="266"/>
            <ac:picMk id="3" creationId="{748364BD-21AB-3484-E558-F622AC3954B2}"/>
          </ac:picMkLst>
        </pc:picChg>
        <pc:picChg chg="add mod">
          <ac:chgData name="Rosa Carolina Ayala Calvo" userId="S::rhv3978@wmich.edu::ceeaccb2-5aaf-48bd-ae1a-a0c9382ef857" providerId="AD" clId="Web-{D6E748CE-1FA5-CD84-EE9A-0B993134E986}" dt="2026-01-14T02:37:59.464" v="4838" actId="1076"/>
          <ac:picMkLst>
            <pc:docMk/>
            <pc:sldMk cId="1677041693" sldId="266"/>
            <ac:picMk id="6" creationId="{D9F7DCD0-F51B-2C6E-7C4C-81A3C21CDEB5}"/>
          </ac:picMkLst>
        </pc:picChg>
        <pc:picChg chg="add mod">
          <ac:chgData name="Rosa Carolina Ayala Calvo" userId="S::rhv3978@wmich.edu::ceeaccb2-5aaf-48bd-ae1a-a0c9382ef857" providerId="AD" clId="Web-{D6E748CE-1FA5-CD84-EE9A-0B993134E986}" dt="2026-01-14T02:38:02.636" v="4839" actId="1076"/>
          <ac:picMkLst>
            <pc:docMk/>
            <pc:sldMk cId="1677041693" sldId="266"/>
            <ac:picMk id="16" creationId="{CE4360C1-DAEE-3D70-E2AB-51C6FE3E1C3B}"/>
          </ac:picMkLst>
        </pc:picChg>
      </pc:sldChg>
      <pc:sldChg chg="addSp delSp modSp">
        <pc:chgData name="Rosa Carolina Ayala Calvo" userId="S::rhv3978@wmich.edu::ceeaccb2-5aaf-48bd-ae1a-a0c9382ef857" providerId="AD" clId="Web-{D6E748CE-1FA5-CD84-EE9A-0B993134E986}" dt="2026-01-14T22:12:30.847" v="8177"/>
        <pc:sldMkLst>
          <pc:docMk/>
          <pc:sldMk cId="1826316069" sldId="270"/>
        </pc:sldMkLst>
        <pc:spChg chg="mod">
          <ac:chgData name="Rosa Carolina Ayala Calvo" userId="S::rhv3978@wmich.edu::ceeaccb2-5aaf-48bd-ae1a-a0c9382ef857" providerId="AD" clId="Web-{D6E748CE-1FA5-CD84-EE9A-0B993134E986}" dt="2026-01-14T22:12:30.847" v="8177"/>
          <ac:spMkLst>
            <pc:docMk/>
            <pc:sldMk cId="1826316069" sldId="270"/>
            <ac:spMk id="5" creationId="{1990D7EB-EDEB-8B66-3910-196ED45C2F3C}"/>
          </ac:spMkLst>
        </pc:spChg>
        <pc:spChg chg="mod">
          <ac:chgData name="Rosa Carolina Ayala Calvo" userId="S::rhv3978@wmich.edu::ceeaccb2-5aaf-48bd-ae1a-a0c9382ef857" providerId="AD" clId="Web-{D6E748CE-1FA5-CD84-EE9A-0B993134E986}" dt="2026-01-14T02:47:25.056" v="4930" actId="14100"/>
          <ac:spMkLst>
            <pc:docMk/>
            <pc:sldMk cId="1826316069" sldId="270"/>
            <ac:spMk id="11" creationId="{D6458550-2A76-D146-D401-AA2F3BF0CE2B}"/>
          </ac:spMkLst>
        </pc:spChg>
      </pc:sldChg>
      <pc:sldChg chg="addSp delSp modSp">
        <pc:chgData name="Rosa Carolina Ayala Calvo" userId="S::rhv3978@wmich.edu::ceeaccb2-5aaf-48bd-ae1a-a0c9382ef857" providerId="AD" clId="Web-{D6E748CE-1FA5-CD84-EE9A-0B993134E986}" dt="2026-01-14T22:14:48.757" v="8193"/>
        <pc:sldMkLst>
          <pc:docMk/>
          <pc:sldMk cId="1571788260" sldId="271"/>
        </pc:sldMkLst>
        <pc:spChg chg="mod">
          <ac:chgData name="Rosa Carolina Ayala Calvo" userId="S::rhv3978@wmich.edu::ceeaccb2-5aaf-48bd-ae1a-a0c9382ef857" providerId="AD" clId="Web-{D6E748CE-1FA5-CD84-EE9A-0B993134E986}" dt="2026-01-14T03:34:33.547" v="5303" actId="1076"/>
          <ac:spMkLst>
            <pc:docMk/>
            <pc:sldMk cId="1571788260" sldId="271"/>
            <ac:spMk id="2" creationId="{5B516A49-5DA6-7BA5-E334-1C31CD8E92F0}"/>
          </ac:spMkLst>
        </pc:spChg>
        <pc:spChg chg="mod">
          <ac:chgData name="Rosa Carolina Ayala Calvo" userId="S::rhv3978@wmich.edu::ceeaccb2-5aaf-48bd-ae1a-a0c9382ef857" providerId="AD" clId="Web-{D6E748CE-1FA5-CD84-EE9A-0B993134E986}" dt="2026-01-14T22:14:48.757" v="8193"/>
          <ac:spMkLst>
            <pc:docMk/>
            <pc:sldMk cId="1571788260" sldId="271"/>
            <ac:spMk id="5" creationId="{4CEC4906-D6AB-F9CC-AC31-77BEFDC876FE}"/>
          </ac:spMkLst>
        </pc:spChg>
        <pc:spChg chg="mod">
          <ac:chgData name="Rosa Carolina Ayala Calvo" userId="S::rhv3978@wmich.edu::ceeaccb2-5aaf-48bd-ae1a-a0c9382ef857" providerId="AD" clId="Web-{D6E748CE-1FA5-CD84-EE9A-0B993134E986}" dt="2026-01-14T03:34:23.811" v="5298" actId="1076"/>
          <ac:spMkLst>
            <pc:docMk/>
            <pc:sldMk cId="1571788260" sldId="271"/>
            <ac:spMk id="11" creationId="{68A9A604-D9B3-B669-41A3-734D68E4AC28}"/>
          </ac:spMkLst>
        </pc:spChg>
        <pc:spChg chg="mod">
          <ac:chgData name="Rosa Carolina Ayala Calvo" userId="S::rhv3978@wmich.edu::ceeaccb2-5aaf-48bd-ae1a-a0c9382ef857" providerId="AD" clId="Web-{D6E748CE-1FA5-CD84-EE9A-0B993134E986}" dt="2026-01-14T03:34:23.843" v="5299" actId="1076"/>
          <ac:spMkLst>
            <pc:docMk/>
            <pc:sldMk cId="1571788260" sldId="271"/>
            <ac:spMk id="12" creationId="{53DFB84D-C56E-0FEB-0AB2-4112FFEAA631}"/>
          </ac:spMkLst>
        </pc:spChg>
        <pc:spChg chg="mod">
          <ac:chgData name="Rosa Carolina Ayala Calvo" userId="S::rhv3978@wmich.edu::ceeaccb2-5aaf-48bd-ae1a-a0c9382ef857" providerId="AD" clId="Web-{D6E748CE-1FA5-CD84-EE9A-0B993134E986}" dt="2026-01-14T03:34:23.890" v="5301" actId="1076"/>
          <ac:spMkLst>
            <pc:docMk/>
            <pc:sldMk cId="1571788260" sldId="271"/>
            <ac:spMk id="13" creationId="{5636D96A-2DC4-2D83-8527-72155DA0A496}"/>
          </ac:spMkLst>
        </pc:spChg>
        <pc:picChg chg="mod">
          <ac:chgData name="Rosa Carolina Ayala Calvo" userId="S::rhv3978@wmich.edu::ceeaccb2-5aaf-48bd-ae1a-a0c9382ef857" providerId="AD" clId="Web-{D6E748CE-1FA5-CD84-EE9A-0B993134E986}" dt="2026-01-14T03:34:23.858" v="5300" actId="1076"/>
          <ac:picMkLst>
            <pc:docMk/>
            <pc:sldMk cId="1571788260" sldId="271"/>
            <ac:picMk id="9" creationId="{F4072C11-797A-7AB9-965B-D35CC06ADB17}"/>
          </ac:picMkLst>
        </pc:picChg>
      </pc:sldChg>
      <pc:sldChg chg="addSp delSp modSp">
        <pc:chgData name="Rosa Carolina Ayala Calvo" userId="S::rhv3978@wmich.edu::ceeaccb2-5aaf-48bd-ae1a-a0c9382ef857" providerId="AD" clId="Web-{D6E748CE-1FA5-CD84-EE9A-0B993134E986}" dt="2026-01-14T22:14:04.303" v="8187"/>
        <pc:sldMkLst>
          <pc:docMk/>
          <pc:sldMk cId="1012453208" sldId="272"/>
        </pc:sldMkLst>
        <pc:spChg chg="mod">
          <ac:chgData name="Rosa Carolina Ayala Calvo" userId="S::rhv3978@wmich.edu::ceeaccb2-5aaf-48bd-ae1a-a0c9382ef857" providerId="AD" clId="Web-{D6E748CE-1FA5-CD84-EE9A-0B993134E986}" dt="2026-01-14T22:14:04.303" v="8187"/>
          <ac:spMkLst>
            <pc:docMk/>
            <pc:sldMk cId="1012453208" sldId="272"/>
            <ac:spMk id="5" creationId="{B742DDA3-6E1F-B81F-E3F4-46648B304823}"/>
          </ac:spMkLst>
        </pc:spChg>
        <pc:spChg chg="mod">
          <ac:chgData name="Rosa Carolina Ayala Calvo" userId="S::rhv3978@wmich.edu::ceeaccb2-5aaf-48bd-ae1a-a0c9382ef857" providerId="AD" clId="Web-{D6E748CE-1FA5-CD84-EE9A-0B993134E986}" dt="2026-01-14T03:05:03.541" v="5192" actId="20577"/>
          <ac:spMkLst>
            <pc:docMk/>
            <pc:sldMk cId="1012453208" sldId="272"/>
            <ac:spMk id="7" creationId="{774D2EB6-F9F3-5BD4-09E4-34F3146E66F9}"/>
          </ac:spMkLst>
        </pc:spChg>
      </pc:sldChg>
      <pc:sldChg chg="addSp delSp modSp">
        <pc:chgData name="Rosa Carolina Ayala Calvo" userId="S::rhv3978@wmich.edu::ceeaccb2-5aaf-48bd-ae1a-a0c9382ef857" providerId="AD" clId="Web-{D6E748CE-1FA5-CD84-EE9A-0B993134E986}" dt="2026-01-14T22:12:37.988" v="8178"/>
        <pc:sldMkLst>
          <pc:docMk/>
          <pc:sldMk cId="806260103" sldId="273"/>
        </pc:sldMkLst>
        <pc:spChg chg="mod">
          <ac:chgData name="Rosa Carolina Ayala Calvo" userId="S::rhv3978@wmich.edu::ceeaccb2-5aaf-48bd-ae1a-a0c9382ef857" providerId="AD" clId="Web-{D6E748CE-1FA5-CD84-EE9A-0B993134E986}" dt="2026-01-14T22:12:37.988" v="8178"/>
          <ac:spMkLst>
            <pc:docMk/>
            <pc:sldMk cId="806260103" sldId="273"/>
            <ac:spMk id="5" creationId="{55B68F7C-AC7D-DA31-120F-F0E8BC319F62}"/>
          </ac:spMkLst>
        </pc:spChg>
        <pc:spChg chg="mod">
          <ac:chgData name="Rosa Carolina Ayala Calvo" userId="S::rhv3978@wmich.edu::ceeaccb2-5aaf-48bd-ae1a-a0c9382ef857" providerId="AD" clId="Web-{D6E748CE-1FA5-CD84-EE9A-0B993134E986}" dt="2026-01-14T02:48:52.649" v="4943" actId="1076"/>
          <ac:spMkLst>
            <pc:docMk/>
            <pc:sldMk cId="806260103" sldId="273"/>
            <ac:spMk id="10" creationId="{45B873A7-3751-B848-8ED5-CE5ED23DB5A7}"/>
          </ac:spMkLst>
        </pc:spChg>
      </pc:sldChg>
      <pc:sldChg chg="modSp">
        <pc:chgData name="Rosa Carolina Ayala Calvo" userId="S::rhv3978@wmich.edu::ceeaccb2-5aaf-48bd-ae1a-a0c9382ef857" providerId="AD" clId="Web-{D6E748CE-1FA5-CD84-EE9A-0B993134E986}" dt="2026-01-14T22:09:58.389" v="8170"/>
        <pc:sldMkLst>
          <pc:docMk/>
          <pc:sldMk cId="2236748310" sldId="275"/>
        </pc:sldMkLst>
        <pc:spChg chg="mod">
          <ac:chgData name="Rosa Carolina Ayala Calvo" userId="S::rhv3978@wmich.edu::ceeaccb2-5aaf-48bd-ae1a-a0c9382ef857" providerId="AD" clId="Web-{D6E748CE-1FA5-CD84-EE9A-0B993134E986}" dt="2026-01-14T22:09:58.389" v="8170"/>
          <ac:spMkLst>
            <pc:docMk/>
            <pc:sldMk cId="2236748310" sldId="275"/>
            <ac:spMk id="8" creationId="{A9B0B156-1190-230D-A219-D62ED5A462D2}"/>
          </ac:spMkLst>
        </pc:spChg>
      </pc:sldChg>
      <pc:sldChg chg="modSp">
        <pc:chgData name="Rosa Carolina Ayala Calvo" userId="S::rhv3978@wmich.edu::ceeaccb2-5aaf-48bd-ae1a-a0c9382ef857" providerId="AD" clId="Web-{D6E748CE-1FA5-CD84-EE9A-0B993134E986}" dt="2026-01-14T22:13:30.599" v="8184"/>
        <pc:sldMkLst>
          <pc:docMk/>
          <pc:sldMk cId="818558991" sldId="276"/>
        </pc:sldMkLst>
        <pc:spChg chg="mod">
          <ac:chgData name="Rosa Carolina Ayala Calvo" userId="S::rhv3978@wmich.edu::ceeaccb2-5aaf-48bd-ae1a-a0c9382ef857" providerId="AD" clId="Web-{D6E748CE-1FA5-CD84-EE9A-0B993134E986}" dt="2026-01-14T22:13:30.599" v="8184"/>
          <ac:spMkLst>
            <pc:docMk/>
            <pc:sldMk cId="818558991" sldId="276"/>
            <ac:spMk id="9" creationId="{F541424C-A7D7-3BE8-8406-7B56C5A8B523}"/>
          </ac:spMkLst>
        </pc:spChg>
      </pc:sldChg>
      <pc:sldChg chg="addSp delSp modSp">
        <pc:chgData name="Rosa Carolina Ayala Calvo" userId="S::rhv3978@wmich.edu::ceeaccb2-5aaf-48bd-ae1a-a0c9382ef857" providerId="AD" clId="Web-{D6E748CE-1FA5-CD84-EE9A-0B993134E986}" dt="2026-01-14T22:26:23.283" v="8283" actId="20577"/>
        <pc:sldMkLst>
          <pc:docMk/>
          <pc:sldMk cId="3011725003" sldId="277"/>
        </pc:sldMkLst>
        <pc:spChg chg="mod">
          <ac:chgData name="Rosa Carolina Ayala Calvo" userId="S::rhv3978@wmich.edu::ceeaccb2-5aaf-48bd-ae1a-a0c9382ef857" providerId="AD" clId="Web-{D6E748CE-1FA5-CD84-EE9A-0B993134E986}" dt="2026-01-14T22:09:29.434" v="8167"/>
          <ac:spMkLst>
            <pc:docMk/>
            <pc:sldMk cId="3011725003" sldId="277"/>
            <ac:spMk id="5" creationId="{AAD1BFBC-F1C0-8FFF-004E-54323F72FEDD}"/>
          </ac:spMkLst>
        </pc:spChg>
        <pc:spChg chg="mod">
          <ac:chgData name="Rosa Carolina Ayala Calvo" userId="S::rhv3978@wmich.edu::ceeaccb2-5aaf-48bd-ae1a-a0c9382ef857" providerId="AD" clId="Web-{D6E748CE-1FA5-CD84-EE9A-0B993134E986}" dt="2026-01-14T22:26:23.283" v="8283" actId="20577"/>
          <ac:spMkLst>
            <pc:docMk/>
            <pc:sldMk cId="3011725003" sldId="277"/>
            <ac:spMk id="11" creationId="{020DEC15-382D-2876-19CE-A93177EF4137}"/>
          </ac:spMkLst>
        </pc:spChg>
        <pc:picChg chg="add mod modCrop">
          <ac:chgData name="Rosa Carolina Ayala Calvo" userId="S::rhv3978@wmich.edu::ceeaccb2-5aaf-48bd-ae1a-a0c9382ef857" providerId="AD" clId="Web-{D6E748CE-1FA5-CD84-EE9A-0B993134E986}" dt="2026-01-14T22:26:09.064" v="8279" actId="1076"/>
          <ac:picMkLst>
            <pc:docMk/>
            <pc:sldMk cId="3011725003" sldId="277"/>
            <ac:picMk id="6" creationId="{EBC4FF6B-AE5E-5757-05F4-811903D9016C}"/>
          </ac:picMkLst>
        </pc:picChg>
        <pc:picChg chg="add mod">
          <ac:chgData name="Rosa Carolina Ayala Calvo" userId="S::rhv3978@wmich.edu::ceeaccb2-5aaf-48bd-ae1a-a0c9382ef857" providerId="AD" clId="Web-{D6E748CE-1FA5-CD84-EE9A-0B993134E986}" dt="2026-01-14T22:26:09.079" v="8281" actId="1076"/>
          <ac:picMkLst>
            <pc:docMk/>
            <pc:sldMk cId="3011725003" sldId="277"/>
            <ac:picMk id="7" creationId="{A67CD98F-CCCB-927C-C8F9-010B9CB40BC8}"/>
          </ac:picMkLst>
        </pc:picChg>
        <pc:picChg chg="add mod">
          <ac:chgData name="Rosa Carolina Ayala Calvo" userId="S::rhv3978@wmich.edu::ceeaccb2-5aaf-48bd-ae1a-a0c9382ef857" providerId="AD" clId="Web-{D6E748CE-1FA5-CD84-EE9A-0B993134E986}" dt="2026-01-14T22:26:09.079" v="8282" actId="1076"/>
          <ac:picMkLst>
            <pc:docMk/>
            <pc:sldMk cId="3011725003" sldId="277"/>
            <ac:picMk id="8" creationId="{CF0A27B6-D500-FB78-0C58-07A7D39E52A6}"/>
          </ac:picMkLst>
        </pc:picChg>
        <pc:picChg chg="add del mod ord">
          <ac:chgData name="Rosa Carolina Ayala Calvo" userId="S::rhv3978@wmich.edu::ceeaccb2-5aaf-48bd-ae1a-a0c9382ef857" providerId="AD" clId="Web-{D6E748CE-1FA5-CD84-EE9A-0B993134E986}" dt="2026-01-14T22:26:09.079" v="8280" actId="1076"/>
          <ac:picMkLst>
            <pc:docMk/>
            <pc:sldMk cId="3011725003" sldId="277"/>
            <ac:picMk id="10" creationId="{1F2DFE16-6EC6-8246-89F0-FE78DC1B6C13}"/>
          </ac:picMkLst>
        </pc:picChg>
      </pc:sldChg>
      <pc:sldChg chg="modSp">
        <pc:chgData name="Rosa Carolina Ayala Calvo" userId="S::rhv3978@wmich.edu::ceeaccb2-5aaf-48bd-ae1a-a0c9382ef857" providerId="AD" clId="Web-{D6E748CE-1FA5-CD84-EE9A-0B993134E986}" dt="2026-01-14T22:09:44.435" v="8169"/>
        <pc:sldMkLst>
          <pc:docMk/>
          <pc:sldMk cId="1934839515" sldId="278"/>
        </pc:sldMkLst>
        <pc:spChg chg="mod">
          <ac:chgData name="Rosa Carolina Ayala Calvo" userId="S::rhv3978@wmich.edu::ceeaccb2-5aaf-48bd-ae1a-a0c9382ef857" providerId="AD" clId="Web-{D6E748CE-1FA5-CD84-EE9A-0B993134E986}" dt="2026-01-14T03:45:59.476" v="5334" actId="1076"/>
          <ac:spMkLst>
            <pc:docMk/>
            <pc:sldMk cId="1934839515" sldId="278"/>
            <ac:spMk id="2" creationId="{A003A92C-9FEB-1ACA-814E-1EA170AA54D4}"/>
          </ac:spMkLst>
        </pc:spChg>
        <pc:spChg chg="mod">
          <ac:chgData name="Rosa Carolina Ayala Calvo" userId="S::rhv3978@wmich.edu::ceeaccb2-5aaf-48bd-ae1a-a0c9382ef857" providerId="AD" clId="Web-{D6E748CE-1FA5-CD84-EE9A-0B993134E986}" dt="2026-01-14T03:45:59.476" v="5335" actId="1076"/>
          <ac:spMkLst>
            <pc:docMk/>
            <pc:sldMk cId="1934839515" sldId="278"/>
            <ac:spMk id="4" creationId="{C9CF2528-5EA0-01D4-E8DA-3A3918697457}"/>
          </ac:spMkLst>
        </pc:spChg>
        <pc:spChg chg="mod">
          <ac:chgData name="Rosa Carolina Ayala Calvo" userId="S::rhv3978@wmich.edu::ceeaccb2-5aaf-48bd-ae1a-a0c9382ef857" providerId="AD" clId="Web-{D6E748CE-1FA5-CD84-EE9A-0B993134E986}" dt="2026-01-14T22:09:44.435" v="8169"/>
          <ac:spMkLst>
            <pc:docMk/>
            <pc:sldMk cId="1934839515" sldId="278"/>
            <ac:spMk id="5" creationId="{6B10F00A-4F71-AB9B-E550-383B10B204A8}"/>
          </ac:spMkLst>
        </pc:spChg>
        <pc:spChg chg="mod">
          <ac:chgData name="Rosa Carolina Ayala Calvo" userId="S::rhv3978@wmich.edu::ceeaccb2-5aaf-48bd-ae1a-a0c9382ef857" providerId="AD" clId="Web-{D6E748CE-1FA5-CD84-EE9A-0B993134E986}" dt="2026-01-14T03:45:59.492" v="5336" actId="1076"/>
          <ac:spMkLst>
            <pc:docMk/>
            <pc:sldMk cId="1934839515" sldId="278"/>
            <ac:spMk id="6" creationId="{071DC312-2A07-5FA3-B8D2-BAD77786DE7B}"/>
          </ac:spMkLst>
        </pc:spChg>
        <pc:spChg chg="mod">
          <ac:chgData name="Rosa Carolina Ayala Calvo" userId="S::rhv3978@wmich.edu::ceeaccb2-5aaf-48bd-ae1a-a0c9382ef857" providerId="AD" clId="Web-{D6E748CE-1FA5-CD84-EE9A-0B993134E986}" dt="2026-01-14T03:49:39.449" v="5365" actId="20577"/>
          <ac:spMkLst>
            <pc:docMk/>
            <pc:sldMk cId="1934839515" sldId="278"/>
            <ac:spMk id="7" creationId="{893B4718-A1B4-F37B-4FF1-01347D17F39F}"/>
          </ac:spMkLst>
        </pc:spChg>
        <pc:spChg chg="mod">
          <ac:chgData name="Rosa Carolina Ayala Calvo" userId="S::rhv3978@wmich.edu::ceeaccb2-5aaf-48bd-ae1a-a0c9382ef857" providerId="AD" clId="Web-{D6E748CE-1FA5-CD84-EE9A-0B993134E986}" dt="2026-01-14T03:45:52.367" v="5333" actId="20577"/>
          <ac:spMkLst>
            <pc:docMk/>
            <pc:sldMk cId="1934839515" sldId="278"/>
            <ac:spMk id="12" creationId="{A7B0BCCE-3378-F326-D11C-EADC964C30C2}"/>
          </ac:spMkLst>
        </pc:spChg>
      </pc:sldChg>
      <pc:sldChg chg="addSp delSp modSp">
        <pc:chgData name="Rosa Carolina Ayala Calvo" userId="S::rhv3978@wmich.edu::ceeaccb2-5aaf-48bd-ae1a-a0c9382ef857" providerId="AD" clId="Web-{D6E748CE-1FA5-CD84-EE9A-0B993134E986}" dt="2026-01-14T22:13:38.240" v="8185"/>
        <pc:sldMkLst>
          <pc:docMk/>
          <pc:sldMk cId="3419377255" sldId="279"/>
        </pc:sldMkLst>
        <pc:spChg chg="mod">
          <ac:chgData name="Rosa Carolina Ayala Calvo" userId="S::rhv3978@wmich.edu::ceeaccb2-5aaf-48bd-ae1a-a0c9382ef857" providerId="AD" clId="Web-{D6E748CE-1FA5-CD84-EE9A-0B993134E986}" dt="2026-01-14T22:13:38.240" v="8185"/>
          <ac:spMkLst>
            <pc:docMk/>
            <pc:sldMk cId="3419377255" sldId="279"/>
            <ac:spMk id="5" creationId="{2B1DB9D5-6CD8-9BA3-DB43-BDEEF43A95EB}"/>
          </ac:spMkLst>
        </pc:spChg>
      </pc:sldChg>
      <pc:sldChg chg="addSp delSp modSp">
        <pc:chgData name="Rosa Carolina Ayala Calvo" userId="S::rhv3978@wmich.edu::ceeaccb2-5aaf-48bd-ae1a-a0c9382ef857" providerId="AD" clId="Web-{D6E748CE-1FA5-CD84-EE9A-0B993134E986}" dt="2026-01-14T22:13:57.068" v="8186"/>
        <pc:sldMkLst>
          <pc:docMk/>
          <pc:sldMk cId="3681456609" sldId="280"/>
        </pc:sldMkLst>
        <pc:spChg chg="mod">
          <ac:chgData name="Rosa Carolina Ayala Calvo" userId="S::rhv3978@wmich.edu::ceeaccb2-5aaf-48bd-ae1a-a0c9382ef857" providerId="AD" clId="Web-{D6E748CE-1FA5-CD84-EE9A-0B993134E986}" dt="2026-01-14T22:13:57.068" v="8186"/>
          <ac:spMkLst>
            <pc:docMk/>
            <pc:sldMk cId="3681456609" sldId="280"/>
            <ac:spMk id="5" creationId="{D85BE73E-374E-FA26-ACAB-F2C3263B51B6}"/>
          </ac:spMkLst>
        </pc:spChg>
        <pc:spChg chg="mod">
          <ac:chgData name="Rosa Carolina Ayala Calvo" userId="S::rhv3978@wmich.edu::ceeaccb2-5aaf-48bd-ae1a-a0c9382ef857" providerId="AD" clId="Web-{D6E748CE-1FA5-CD84-EE9A-0B993134E986}" dt="2026-01-14T02:53:32.279" v="4968" actId="20577"/>
          <ac:spMkLst>
            <pc:docMk/>
            <pc:sldMk cId="3681456609" sldId="280"/>
            <ac:spMk id="7" creationId="{C797B3FD-A6C1-34AB-6054-8855FFCD6174}"/>
          </ac:spMkLst>
        </pc:spChg>
      </pc:sldChg>
      <pc:sldChg chg="modSp">
        <pc:chgData name="Rosa Carolina Ayala Calvo" userId="S::rhv3978@wmich.edu::ceeaccb2-5aaf-48bd-ae1a-a0c9382ef857" providerId="AD" clId="Web-{D6E748CE-1FA5-CD84-EE9A-0B993134E986}" dt="2026-01-14T22:14:26.085" v="8190"/>
        <pc:sldMkLst>
          <pc:docMk/>
          <pc:sldMk cId="2288911921" sldId="281"/>
        </pc:sldMkLst>
        <pc:spChg chg="mod">
          <ac:chgData name="Rosa Carolina Ayala Calvo" userId="S::rhv3978@wmich.edu::ceeaccb2-5aaf-48bd-ae1a-a0c9382ef857" providerId="AD" clId="Web-{D6E748CE-1FA5-CD84-EE9A-0B993134E986}" dt="2026-01-14T22:14:26.085" v="8190"/>
          <ac:spMkLst>
            <pc:docMk/>
            <pc:sldMk cId="2288911921" sldId="281"/>
            <ac:spMk id="9" creationId="{5486A0E8-BEBD-DE8D-94D6-747660F621D2}"/>
          </ac:spMkLst>
        </pc:spChg>
      </pc:sldChg>
      <pc:sldChg chg="addSp delSp modSp">
        <pc:chgData name="Rosa Carolina Ayala Calvo" userId="S::rhv3978@wmich.edu::ceeaccb2-5aaf-48bd-ae1a-a0c9382ef857" providerId="AD" clId="Web-{D6E748CE-1FA5-CD84-EE9A-0B993134E986}" dt="2026-01-14T22:16:23.775" v="8230" actId="1076"/>
        <pc:sldMkLst>
          <pc:docMk/>
          <pc:sldMk cId="3208467738" sldId="282"/>
        </pc:sldMkLst>
        <pc:spChg chg="add mod">
          <ac:chgData name="Rosa Carolina Ayala Calvo" userId="S::rhv3978@wmich.edu::ceeaccb2-5aaf-48bd-ae1a-a0c9382ef857" providerId="AD" clId="Web-{D6E748CE-1FA5-CD84-EE9A-0B993134E986}" dt="2026-01-14T22:16:12.290" v="8226" actId="20577"/>
          <ac:spMkLst>
            <pc:docMk/>
            <pc:sldMk cId="3208467738" sldId="282"/>
            <ac:spMk id="2" creationId="{C7E293B4-7F2D-D8DA-39E4-28820D661BB4}"/>
          </ac:spMkLst>
        </pc:spChg>
        <pc:spChg chg="mod">
          <ac:chgData name="Rosa Carolina Ayala Calvo" userId="S::rhv3978@wmich.edu::ceeaccb2-5aaf-48bd-ae1a-a0c9382ef857" providerId="AD" clId="Web-{D6E748CE-1FA5-CD84-EE9A-0B993134E986}" dt="2026-01-14T22:14:58.351" v="8194"/>
          <ac:spMkLst>
            <pc:docMk/>
            <pc:sldMk cId="3208467738" sldId="282"/>
            <ac:spMk id="5" creationId="{B58F85D0-0649-9A18-FB20-E83499F51AEA}"/>
          </ac:spMkLst>
        </pc:spChg>
        <pc:spChg chg="mod">
          <ac:chgData name="Rosa Carolina Ayala Calvo" userId="S::rhv3978@wmich.edu::ceeaccb2-5aaf-48bd-ae1a-a0c9382ef857" providerId="AD" clId="Web-{D6E748CE-1FA5-CD84-EE9A-0B993134E986}" dt="2026-01-14T22:16:23.728" v="8227" actId="1076"/>
          <ac:spMkLst>
            <pc:docMk/>
            <pc:sldMk cId="3208467738" sldId="282"/>
            <ac:spMk id="9" creationId="{98BFE393-F1E1-CF58-A15D-6F9982A50C60}"/>
          </ac:spMkLst>
        </pc:spChg>
        <pc:spChg chg="mod">
          <ac:chgData name="Rosa Carolina Ayala Calvo" userId="S::rhv3978@wmich.edu::ceeaccb2-5aaf-48bd-ae1a-a0c9382ef857" providerId="AD" clId="Web-{D6E748CE-1FA5-CD84-EE9A-0B993134E986}" dt="2026-01-14T22:16:23.743" v="8228" actId="1076"/>
          <ac:spMkLst>
            <pc:docMk/>
            <pc:sldMk cId="3208467738" sldId="282"/>
            <ac:spMk id="15" creationId="{E82E6A05-75DD-1F45-53D5-94B95694E59C}"/>
          </ac:spMkLst>
        </pc:spChg>
        <pc:picChg chg="mod">
          <ac:chgData name="Rosa Carolina Ayala Calvo" userId="S::rhv3978@wmich.edu::ceeaccb2-5aaf-48bd-ae1a-a0c9382ef857" providerId="AD" clId="Web-{D6E748CE-1FA5-CD84-EE9A-0B993134E986}" dt="2026-01-14T22:16:23.759" v="8229" actId="1076"/>
          <ac:picMkLst>
            <pc:docMk/>
            <pc:sldMk cId="3208467738" sldId="282"/>
            <ac:picMk id="17" creationId="{5C514697-42C3-37F1-626B-DCF33CBEB0B2}"/>
          </ac:picMkLst>
        </pc:picChg>
        <pc:picChg chg="mod">
          <ac:chgData name="Rosa Carolina Ayala Calvo" userId="S::rhv3978@wmich.edu::ceeaccb2-5aaf-48bd-ae1a-a0c9382ef857" providerId="AD" clId="Web-{D6E748CE-1FA5-CD84-EE9A-0B993134E986}" dt="2026-01-14T22:16:23.775" v="8230" actId="1076"/>
          <ac:picMkLst>
            <pc:docMk/>
            <pc:sldMk cId="3208467738" sldId="282"/>
            <ac:picMk id="19" creationId="{7B8DE66D-ED13-758C-EBFE-8E6C26E46C90}"/>
          </ac:picMkLst>
        </pc:picChg>
      </pc:sldChg>
      <pc:sldChg chg="addSp delSp modSp add replId">
        <pc:chgData name="Rosa Carolina Ayala Calvo" userId="S::rhv3978@wmich.edu::ceeaccb2-5aaf-48bd-ae1a-a0c9382ef857" providerId="AD" clId="Web-{D6E748CE-1FA5-CD84-EE9A-0B993134E986}" dt="2026-01-14T22:10:16.405" v="8172"/>
        <pc:sldMkLst>
          <pc:docMk/>
          <pc:sldMk cId="4006565886" sldId="283"/>
        </pc:sldMkLst>
        <pc:spChg chg="add mod">
          <ac:chgData name="Rosa Carolina Ayala Calvo" userId="S::rhv3978@wmich.edu::ceeaccb2-5aaf-48bd-ae1a-a0c9382ef857" providerId="AD" clId="Web-{D6E748CE-1FA5-CD84-EE9A-0B993134E986}" dt="2026-01-14T19:56:07.775" v="8011" actId="1076"/>
          <ac:spMkLst>
            <pc:docMk/>
            <pc:sldMk cId="4006565886" sldId="283"/>
            <ac:spMk id="3" creationId="{1D9C38CF-614E-E368-D6C1-2BBEAD819075}"/>
          </ac:spMkLst>
        </pc:spChg>
        <pc:spChg chg="add mod">
          <ac:chgData name="Rosa Carolina Ayala Calvo" userId="S::rhv3978@wmich.edu::ceeaccb2-5aaf-48bd-ae1a-a0c9382ef857" providerId="AD" clId="Web-{D6E748CE-1FA5-CD84-EE9A-0B993134E986}" dt="2026-01-14T19:56:00.525" v="8010" actId="1076"/>
          <ac:spMkLst>
            <pc:docMk/>
            <pc:sldMk cId="4006565886" sldId="283"/>
            <ac:spMk id="4" creationId="{890F5BD8-936F-F5B5-8FEB-7D67B8D54645}"/>
          </ac:spMkLst>
        </pc:spChg>
        <pc:spChg chg="mod">
          <ac:chgData name="Rosa Carolina Ayala Calvo" userId="S::rhv3978@wmich.edu::ceeaccb2-5aaf-48bd-ae1a-a0c9382ef857" providerId="AD" clId="Web-{D6E748CE-1FA5-CD84-EE9A-0B993134E986}" dt="2026-01-14T22:10:16.405" v="8172"/>
          <ac:spMkLst>
            <pc:docMk/>
            <pc:sldMk cId="4006565886" sldId="283"/>
            <ac:spMk id="5" creationId="{85E7977F-268F-064C-FA0C-D35EAFB64EBD}"/>
          </ac:spMkLst>
        </pc:spChg>
        <pc:spChg chg="add mod">
          <ac:chgData name="Rosa Carolina Ayala Calvo" userId="S::rhv3978@wmich.edu::ceeaccb2-5aaf-48bd-ae1a-a0c9382ef857" providerId="AD" clId="Web-{D6E748CE-1FA5-CD84-EE9A-0B993134E986}" dt="2026-01-14T20:02:24.593" v="8082" actId="20577"/>
          <ac:spMkLst>
            <pc:docMk/>
            <pc:sldMk cId="4006565886" sldId="283"/>
            <ac:spMk id="7" creationId="{FB7A2740-F1C5-D40F-5FB2-7C4B9133B62E}"/>
          </ac:spMkLst>
        </pc:spChg>
        <pc:spChg chg="add mod">
          <ac:chgData name="Rosa Carolina Ayala Calvo" userId="S::rhv3978@wmich.edu::ceeaccb2-5aaf-48bd-ae1a-a0c9382ef857" providerId="AD" clId="Web-{D6E748CE-1FA5-CD84-EE9A-0B993134E986}" dt="2026-01-14T20:00:45.279" v="8071" actId="20577"/>
          <ac:spMkLst>
            <pc:docMk/>
            <pc:sldMk cId="4006565886" sldId="283"/>
            <ac:spMk id="10" creationId="{A525AF94-1177-F725-D1D5-51AC5324A960}"/>
          </ac:spMkLst>
        </pc:spChg>
        <pc:spChg chg="add del mod">
          <ac:chgData name="Rosa Carolina Ayala Calvo" userId="S::rhv3978@wmich.edu::ceeaccb2-5aaf-48bd-ae1a-a0c9382ef857" providerId="AD" clId="Web-{D6E748CE-1FA5-CD84-EE9A-0B993134E986}" dt="2026-01-14T19:55:29.603" v="8006" actId="1076"/>
          <ac:spMkLst>
            <pc:docMk/>
            <pc:sldMk cId="4006565886" sldId="283"/>
            <ac:spMk id="11" creationId="{7A9846FB-4A41-0E35-253B-70424E1B5588}"/>
          </ac:spMkLst>
        </pc:spChg>
        <pc:picChg chg="add mod">
          <ac:chgData name="Rosa Carolina Ayala Calvo" userId="S::rhv3978@wmich.edu::ceeaccb2-5aaf-48bd-ae1a-a0c9382ef857" providerId="AD" clId="Web-{D6E748CE-1FA5-CD84-EE9A-0B993134E986}" dt="2026-01-14T19:54:55.868" v="7995" actId="1076"/>
          <ac:picMkLst>
            <pc:docMk/>
            <pc:sldMk cId="4006565886" sldId="283"/>
            <ac:picMk id="2" creationId="{C243468C-7C9A-871F-BE74-6F56579D4D2E}"/>
          </ac:picMkLst>
        </pc:picChg>
        <pc:picChg chg="add mod">
          <ac:chgData name="Rosa Carolina Ayala Calvo" userId="S::rhv3978@wmich.edu::ceeaccb2-5aaf-48bd-ae1a-a0c9382ef857" providerId="AD" clId="Web-{D6E748CE-1FA5-CD84-EE9A-0B993134E986}" dt="2026-01-14T19:54:46.727" v="7992" actId="1076"/>
          <ac:picMkLst>
            <pc:docMk/>
            <pc:sldMk cId="4006565886" sldId="283"/>
            <ac:picMk id="6" creationId="{246CAF8B-19D7-761D-8EF9-32F09252DC38}"/>
          </ac:picMkLst>
        </pc:picChg>
      </pc:sldChg>
      <pc:sldChg chg="addSp delSp modSp add replId">
        <pc:chgData name="Rosa Carolina Ayala Calvo" userId="S::rhv3978@wmich.edu::ceeaccb2-5aaf-48bd-ae1a-a0c9382ef857" providerId="AD" clId="Web-{D6E748CE-1FA5-CD84-EE9A-0B993134E986}" dt="2026-01-14T22:13:00.520" v="8181" actId="1076"/>
        <pc:sldMkLst>
          <pc:docMk/>
          <pc:sldMk cId="3671585035" sldId="284"/>
        </pc:sldMkLst>
        <pc:spChg chg="add mod">
          <ac:chgData name="Rosa Carolina Ayala Calvo" userId="S::rhv3978@wmich.edu::ceeaccb2-5aaf-48bd-ae1a-a0c9382ef857" providerId="AD" clId="Web-{D6E748CE-1FA5-CD84-EE9A-0B993134E986}" dt="2026-01-14T22:12:52.145" v="8180" actId="1076"/>
          <ac:spMkLst>
            <pc:docMk/>
            <pc:sldMk cId="3671585035" sldId="284"/>
            <ac:spMk id="3" creationId="{714B49DC-58D1-7067-C6A1-10E1B0923B08}"/>
          </ac:spMkLst>
        </pc:spChg>
        <pc:spChg chg="add mod">
          <ac:chgData name="Rosa Carolina Ayala Calvo" userId="S::rhv3978@wmich.edu::ceeaccb2-5aaf-48bd-ae1a-a0c9382ef857" providerId="AD" clId="Web-{D6E748CE-1FA5-CD84-EE9A-0B993134E986}" dt="2026-01-14T14:40:18.010" v="6249" actId="1076"/>
          <ac:spMkLst>
            <pc:docMk/>
            <pc:sldMk cId="3671585035" sldId="284"/>
            <ac:spMk id="4" creationId="{591B095C-FD87-15A1-38B8-77CD41940716}"/>
          </ac:spMkLst>
        </pc:spChg>
        <pc:spChg chg="mod">
          <ac:chgData name="Rosa Carolina Ayala Calvo" userId="S::rhv3978@wmich.edu::ceeaccb2-5aaf-48bd-ae1a-a0c9382ef857" providerId="AD" clId="Web-{D6E748CE-1FA5-CD84-EE9A-0B993134E986}" dt="2026-01-14T22:12:44.910" v="8179"/>
          <ac:spMkLst>
            <pc:docMk/>
            <pc:sldMk cId="3671585035" sldId="284"/>
            <ac:spMk id="5" creationId="{EA48D5AB-662C-7D30-0165-7AB3C11E6C2D}"/>
          </ac:spMkLst>
        </pc:spChg>
        <pc:spChg chg="mod">
          <ac:chgData name="Rosa Carolina Ayala Calvo" userId="S::rhv3978@wmich.edu::ceeaccb2-5aaf-48bd-ae1a-a0c9382ef857" providerId="AD" clId="Web-{D6E748CE-1FA5-CD84-EE9A-0B993134E986}" dt="2026-01-14T14:45:30.118" v="6376" actId="1076"/>
          <ac:spMkLst>
            <pc:docMk/>
            <pc:sldMk cId="3671585035" sldId="284"/>
            <ac:spMk id="11" creationId="{6506F674-C329-65C7-9F0F-B226D810A44A}"/>
          </ac:spMkLst>
        </pc:spChg>
        <pc:spChg chg="add mod">
          <ac:chgData name="Rosa Carolina Ayala Calvo" userId="S::rhv3978@wmich.edu::ceeaccb2-5aaf-48bd-ae1a-a0c9382ef857" providerId="AD" clId="Web-{D6E748CE-1FA5-CD84-EE9A-0B993134E986}" dt="2026-01-14T22:13:00.520" v="8181" actId="1076"/>
          <ac:spMkLst>
            <pc:docMk/>
            <pc:sldMk cId="3671585035" sldId="284"/>
            <ac:spMk id="14" creationId="{EACC1FC8-EAFD-7DBA-1CEF-14354C4D593A}"/>
          </ac:spMkLst>
        </pc:spChg>
        <pc:spChg chg="add mod">
          <ac:chgData name="Rosa Carolina Ayala Calvo" userId="S::rhv3978@wmich.edu::ceeaccb2-5aaf-48bd-ae1a-a0c9382ef857" providerId="AD" clId="Web-{D6E748CE-1FA5-CD84-EE9A-0B993134E986}" dt="2026-01-14T20:04:25.578" v="8111" actId="14100"/>
          <ac:spMkLst>
            <pc:docMk/>
            <pc:sldMk cId="3671585035" sldId="284"/>
            <ac:spMk id="18" creationId="{5CD7D090-2EC4-82BF-CD6B-93D4A86E260C}"/>
          </ac:spMkLst>
        </pc:spChg>
        <pc:picChg chg="add mod">
          <ac:chgData name="Rosa Carolina Ayala Calvo" userId="S::rhv3978@wmich.edu::ceeaccb2-5aaf-48bd-ae1a-a0c9382ef857" providerId="AD" clId="Web-{D6E748CE-1FA5-CD84-EE9A-0B993134E986}" dt="2026-01-14T14:40:13.791" v="6248" actId="1076"/>
          <ac:picMkLst>
            <pc:docMk/>
            <pc:sldMk cId="3671585035" sldId="284"/>
            <ac:picMk id="2" creationId="{549CFCFB-73BA-B6BD-23AD-0A69FDA246E2}"/>
          </ac:picMkLst>
        </pc:picChg>
        <pc:picChg chg="add mod">
          <ac:chgData name="Rosa Carolina Ayala Calvo" userId="S::rhv3978@wmich.edu::ceeaccb2-5aaf-48bd-ae1a-a0c9382ef857" providerId="AD" clId="Web-{D6E748CE-1FA5-CD84-EE9A-0B993134E986}" dt="2026-01-14T14:50:49.446" v="6383" actId="14100"/>
          <ac:picMkLst>
            <pc:docMk/>
            <pc:sldMk cId="3671585035" sldId="284"/>
            <ac:picMk id="15" creationId="{5DEE40F3-22CB-A9D0-DBC0-B4C83829DD8A}"/>
          </ac:picMkLst>
        </pc:picChg>
      </pc:sldChg>
      <pc:sldChg chg="addSp delSp modSp add replId">
        <pc:chgData name="Rosa Carolina Ayala Calvo" userId="S::rhv3978@wmich.edu::ceeaccb2-5aaf-48bd-ae1a-a0c9382ef857" providerId="AD" clId="Web-{D6E748CE-1FA5-CD84-EE9A-0B993134E986}" dt="2026-01-14T22:13:14.255" v="8182"/>
        <pc:sldMkLst>
          <pc:docMk/>
          <pc:sldMk cId="3437853069" sldId="285"/>
        </pc:sldMkLst>
        <pc:spChg chg="add mod">
          <ac:chgData name="Rosa Carolina Ayala Calvo" userId="S::rhv3978@wmich.edu::ceeaccb2-5aaf-48bd-ae1a-a0c9382ef857" providerId="AD" clId="Web-{D6E748CE-1FA5-CD84-EE9A-0B993134E986}" dt="2026-01-14T18:44:17.552" v="7354" actId="1076"/>
          <ac:spMkLst>
            <pc:docMk/>
            <pc:sldMk cId="3437853069" sldId="285"/>
            <ac:spMk id="3" creationId="{6C128903-357E-66B4-0A4E-97BADA092ABC}"/>
          </ac:spMkLst>
        </pc:spChg>
        <pc:spChg chg="add mod">
          <ac:chgData name="Rosa Carolina Ayala Calvo" userId="S::rhv3978@wmich.edu::ceeaccb2-5aaf-48bd-ae1a-a0c9382ef857" providerId="AD" clId="Web-{D6E748CE-1FA5-CD84-EE9A-0B993134E986}" dt="2026-01-14T18:50:38.849" v="7391" actId="1076"/>
          <ac:spMkLst>
            <pc:docMk/>
            <pc:sldMk cId="3437853069" sldId="285"/>
            <ac:spMk id="4" creationId="{34935617-F815-87BD-E6F2-C63E4A6AF753}"/>
          </ac:spMkLst>
        </pc:spChg>
        <pc:spChg chg="mod">
          <ac:chgData name="Rosa Carolina Ayala Calvo" userId="S::rhv3978@wmich.edu::ceeaccb2-5aaf-48bd-ae1a-a0c9382ef857" providerId="AD" clId="Web-{D6E748CE-1FA5-CD84-EE9A-0B993134E986}" dt="2026-01-14T22:13:14.255" v="8182"/>
          <ac:spMkLst>
            <pc:docMk/>
            <pc:sldMk cId="3437853069" sldId="285"/>
            <ac:spMk id="5" creationId="{2A68F49D-05AC-ED9C-D4F2-8008B60B15C8}"/>
          </ac:spMkLst>
        </pc:spChg>
        <pc:spChg chg="add mod">
          <ac:chgData name="Rosa Carolina Ayala Calvo" userId="S::rhv3978@wmich.edu::ceeaccb2-5aaf-48bd-ae1a-a0c9382ef857" providerId="AD" clId="Web-{D6E748CE-1FA5-CD84-EE9A-0B993134E986}" dt="2026-01-14T18:50:59.709" v="7395" actId="1076"/>
          <ac:spMkLst>
            <pc:docMk/>
            <pc:sldMk cId="3437853069" sldId="285"/>
            <ac:spMk id="7" creationId="{55D6E817-6895-7482-6FA7-6EE1193B5E6F}"/>
          </ac:spMkLst>
        </pc:spChg>
        <pc:spChg chg="mod">
          <ac:chgData name="Rosa Carolina Ayala Calvo" userId="S::rhv3978@wmich.edu::ceeaccb2-5aaf-48bd-ae1a-a0c9382ef857" providerId="AD" clId="Web-{D6E748CE-1FA5-CD84-EE9A-0B993134E986}" dt="2026-01-14T18:49:07.787" v="7373" actId="14100"/>
          <ac:spMkLst>
            <pc:docMk/>
            <pc:sldMk cId="3437853069" sldId="285"/>
            <ac:spMk id="11" creationId="{639A445F-BF00-A922-2636-2D99962D9430}"/>
          </ac:spMkLst>
        </pc:spChg>
        <pc:spChg chg="add mod">
          <ac:chgData name="Rosa Carolina Ayala Calvo" userId="S::rhv3978@wmich.edu::ceeaccb2-5aaf-48bd-ae1a-a0c9382ef857" providerId="AD" clId="Web-{D6E748CE-1FA5-CD84-EE9A-0B993134E986}" dt="2026-01-14T20:08:22.657" v="8164" actId="1076"/>
          <ac:spMkLst>
            <pc:docMk/>
            <pc:sldMk cId="3437853069" sldId="285"/>
            <ac:spMk id="14" creationId="{8221E2B2-653C-7828-FD0A-4ED93052E790}"/>
          </ac:spMkLst>
        </pc:spChg>
        <pc:picChg chg="add mod modCrop">
          <ac:chgData name="Rosa Carolina Ayala Calvo" userId="S::rhv3978@wmich.edu::ceeaccb2-5aaf-48bd-ae1a-a0c9382ef857" providerId="AD" clId="Web-{D6E748CE-1FA5-CD84-EE9A-0B993134E986}" dt="2026-01-14T18:50:53.802" v="7394"/>
          <ac:picMkLst>
            <pc:docMk/>
            <pc:sldMk cId="3437853069" sldId="285"/>
            <ac:picMk id="2" creationId="{AB1D0FFF-F432-CECF-4F67-CD0F19C4A39A}"/>
          </ac:picMkLst>
        </pc:picChg>
        <pc:picChg chg="add mod">
          <ac:chgData name="Rosa Carolina Ayala Calvo" userId="S::rhv3978@wmich.edu::ceeaccb2-5aaf-48bd-ae1a-a0c9382ef857" providerId="AD" clId="Web-{D6E748CE-1FA5-CD84-EE9A-0B993134E986}" dt="2026-01-14T20:08:15.563" v="8163" actId="1076"/>
          <ac:picMkLst>
            <pc:docMk/>
            <pc:sldMk cId="3437853069" sldId="285"/>
            <ac:picMk id="12" creationId="{2F503C25-183D-83A1-AE43-C742082A7967}"/>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4"/>
            <a:ext cx="5829300" cy="3183467"/>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4802717"/>
            <a:ext cx="5143500" cy="2207683"/>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A455817-72B5-4478-AB87-AA4BDA6B640F}" type="datetimeFigureOut">
              <a:rPr lang="en-US" smtClean="0"/>
              <a:t>2/13/2026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870DC1-2C8C-4594-83BF-49DEE0C55D96}" type="slidenum">
              <a:rPr lang="en-US" smtClean="0"/>
              <a:t>‹#›</a:t>
            </a:fld>
            <a:endParaRPr lang="en-US"/>
          </a:p>
        </p:txBody>
      </p:sp>
    </p:spTree>
    <p:extLst>
      <p:ext uri="{BB962C8B-B14F-4D97-AF65-F5344CB8AC3E}">
        <p14:creationId xmlns:p14="http://schemas.microsoft.com/office/powerpoint/2010/main" val="29321421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A455817-72B5-4478-AB87-AA4BDA6B640F}" type="datetimeFigureOut">
              <a:rPr lang="en-US" smtClean="0"/>
              <a:t>2/13/2026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870DC1-2C8C-4594-83BF-49DEE0C55D96}" type="slidenum">
              <a:rPr lang="en-US" smtClean="0"/>
              <a:t>‹#›</a:t>
            </a:fld>
            <a:endParaRPr lang="en-US"/>
          </a:p>
        </p:txBody>
      </p:sp>
    </p:spTree>
    <p:extLst>
      <p:ext uri="{BB962C8B-B14F-4D97-AF65-F5344CB8AC3E}">
        <p14:creationId xmlns:p14="http://schemas.microsoft.com/office/powerpoint/2010/main" val="33540975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A455817-72B5-4478-AB87-AA4BDA6B640F}" type="datetimeFigureOut">
              <a:rPr lang="en-US" smtClean="0"/>
              <a:t>2/13/2026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870DC1-2C8C-4594-83BF-49DEE0C55D96}" type="slidenum">
              <a:rPr lang="en-US" smtClean="0"/>
              <a:t>‹#›</a:t>
            </a:fld>
            <a:endParaRPr lang="en-US"/>
          </a:p>
        </p:txBody>
      </p:sp>
    </p:spTree>
    <p:extLst>
      <p:ext uri="{BB962C8B-B14F-4D97-AF65-F5344CB8AC3E}">
        <p14:creationId xmlns:p14="http://schemas.microsoft.com/office/powerpoint/2010/main" val="21832331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A455817-72B5-4478-AB87-AA4BDA6B640F}" type="datetimeFigureOut">
              <a:rPr lang="en-US" smtClean="0"/>
              <a:t>2/13/2026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870DC1-2C8C-4594-83BF-49DEE0C55D96}" type="slidenum">
              <a:rPr lang="en-US" smtClean="0"/>
              <a:t>‹#›</a:t>
            </a:fld>
            <a:endParaRPr lang="en-US"/>
          </a:p>
        </p:txBody>
      </p:sp>
    </p:spTree>
    <p:extLst>
      <p:ext uri="{BB962C8B-B14F-4D97-AF65-F5344CB8AC3E}">
        <p14:creationId xmlns:p14="http://schemas.microsoft.com/office/powerpoint/2010/main" val="24356119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279653"/>
            <a:ext cx="5915025" cy="3803649"/>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6119286"/>
            <a:ext cx="5915025" cy="2000249"/>
          </a:xfrm>
        </p:spPr>
        <p:txBody>
          <a:bodyPr/>
          <a:lstStyle>
            <a:lvl1pPr marL="0" indent="0">
              <a:buNone/>
              <a:defRPr sz="1800">
                <a:solidFill>
                  <a:schemeClr val="tx1">
                    <a:tint val="82000"/>
                  </a:schemeClr>
                </a:solidFill>
              </a:defRPr>
            </a:lvl1pPr>
            <a:lvl2pPr marL="342900" indent="0">
              <a:buNone/>
              <a:defRPr sz="1500">
                <a:solidFill>
                  <a:schemeClr val="tx1">
                    <a:tint val="82000"/>
                  </a:schemeClr>
                </a:solidFill>
              </a:defRPr>
            </a:lvl2pPr>
            <a:lvl3pPr marL="685800" indent="0">
              <a:buNone/>
              <a:defRPr sz="1350">
                <a:solidFill>
                  <a:schemeClr val="tx1">
                    <a:tint val="82000"/>
                  </a:schemeClr>
                </a:solidFill>
              </a:defRPr>
            </a:lvl3pPr>
            <a:lvl4pPr marL="1028700" indent="0">
              <a:buNone/>
              <a:defRPr sz="1200">
                <a:solidFill>
                  <a:schemeClr val="tx1">
                    <a:tint val="82000"/>
                  </a:schemeClr>
                </a:solidFill>
              </a:defRPr>
            </a:lvl4pPr>
            <a:lvl5pPr marL="1371600" indent="0">
              <a:buNone/>
              <a:defRPr sz="1200">
                <a:solidFill>
                  <a:schemeClr val="tx1">
                    <a:tint val="82000"/>
                  </a:schemeClr>
                </a:solidFill>
              </a:defRPr>
            </a:lvl5pPr>
            <a:lvl6pPr marL="1714500" indent="0">
              <a:buNone/>
              <a:defRPr sz="1200">
                <a:solidFill>
                  <a:schemeClr val="tx1">
                    <a:tint val="82000"/>
                  </a:schemeClr>
                </a:solidFill>
              </a:defRPr>
            </a:lvl6pPr>
            <a:lvl7pPr marL="2057400" indent="0">
              <a:buNone/>
              <a:defRPr sz="1200">
                <a:solidFill>
                  <a:schemeClr val="tx1">
                    <a:tint val="82000"/>
                  </a:schemeClr>
                </a:solidFill>
              </a:defRPr>
            </a:lvl7pPr>
            <a:lvl8pPr marL="2400300" indent="0">
              <a:buNone/>
              <a:defRPr sz="1200">
                <a:solidFill>
                  <a:schemeClr val="tx1">
                    <a:tint val="82000"/>
                  </a:schemeClr>
                </a:solidFill>
              </a:defRPr>
            </a:lvl8pPr>
            <a:lvl9pPr marL="2743200" indent="0">
              <a:buNone/>
              <a:defRPr sz="12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A455817-72B5-4478-AB87-AA4BDA6B640F}" type="datetimeFigureOut">
              <a:rPr lang="en-US" smtClean="0"/>
              <a:t>2/13/2026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870DC1-2C8C-4594-83BF-49DEE0C55D96}" type="slidenum">
              <a:rPr lang="en-US" smtClean="0"/>
              <a:t>‹#›</a:t>
            </a:fld>
            <a:endParaRPr lang="en-US"/>
          </a:p>
        </p:txBody>
      </p:sp>
    </p:spTree>
    <p:extLst>
      <p:ext uri="{BB962C8B-B14F-4D97-AF65-F5344CB8AC3E}">
        <p14:creationId xmlns:p14="http://schemas.microsoft.com/office/powerpoint/2010/main" val="6316367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A455817-72B5-4478-AB87-AA4BDA6B640F}" type="datetimeFigureOut">
              <a:rPr lang="en-US" smtClean="0"/>
              <a:t>2/13/2026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870DC1-2C8C-4594-83BF-49DEE0C55D96}" type="slidenum">
              <a:rPr lang="en-US" smtClean="0"/>
              <a:t>‹#›</a:t>
            </a:fld>
            <a:endParaRPr lang="en-US"/>
          </a:p>
        </p:txBody>
      </p:sp>
    </p:spTree>
    <p:extLst>
      <p:ext uri="{BB962C8B-B14F-4D97-AF65-F5344CB8AC3E}">
        <p14:creationId xmlns:p14="http://schemas.microsoft.com/office/powerpoint/2010/main" val="925109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486836"/>
            <a:ext cx="5915025" cy="17674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241551"/>
            <a:ext cx="2901255"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340100"/>
            <a:ext cx="2901255"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241551"/>
            <a:ext cx="2915543"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340100"/>
            <a:ext cx="2915543"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A455817-72B5-4478-AB87-AA4BDA6B640F}" type="datetimeFigureOut">
              <a:rPr lang="en-US" smtClean="0"/>
              <a:t>2/13/2026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3870DC1-2C8C-4594-83BF-49DEE0C55D96}" type="slidenum">
              <a:rPr lang="en-US" smtClean="0"/>
              <a:t>‹#›</a:t>
            </a:fld>
            <a:endParaRPr lang="en-US"/>
          </a:p>
        </p:txBody>
      </p:sp>
    </p:spTree>
    <p:extLst>
      <p:ext uri="{BB962C8B-B14F-4D97-AF65-F5344CB8AC3E}">
        <p14:creationId xmlns:p14="http://schemas.microsoft.com/office/powerpoint/2010/main" val="36295873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A455817-72B5-4478-AB87-AA4BDA6B640F}" type="datetimeFigureOut">
              <a:rPr lang="en-US" smtClean="0"/>
              <a:t>2/13/2026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3870DC1-2C8C-4594-83BF-49DEE0C55D96}" type="slidenum">
              <a:rPr lang="en-US" smtClean="0"/>
              <a:t>‹#›</a:t>
            </a:fld>
            <a:endParaRPr lang="en-US"/>
          </a:p>
        </p:txBody>
      </p:sp>
    </p:spTree>
    <p:extLst>
      <p:ext uri="{BB962C8B-B14F-4D97-AF65-F5344CB8AC3E}">
        <p14:creationId xmlns:p14="http://schemas.microsoft.com/office/powerpoint/2010/main" val="19941990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A455817-72B5-4478-AB87-AA4BDA6B640F}" type="datetimeFigureOut">
              <a:rPr lang="en-US" smtClean="0"/>
              <a:t>2/13/2026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3870DC1-2C8C-4594-83BF-49DEE0C55D96}" type="slidenum">
              <a:rPr lang="en-US" smtClean="0"/>
              <a:t>‹#›</a:t>
            </a:fld>
            <a:endParaRPr lang="en-US"/>
          </a:p>
        </p:txBody>
      </p:sp>
    </p:spTree>
    <p:extLst>
      <p:ext uri="{BB962C8B-B14F-4D97-AF65-F5344CB8AC3E}">
        <p14:creationId xmlns:p14="http://schemas.microsoft.com/office/powerpoint/2010/main" val="4171421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316569"/>
            <a:ext cx="3471863" cy="649816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6A455817-72B5-4478-AB87-AA4BDA6B640F}" type="datetimeFigureOut">
              <a:rPr lang="en-US" smtClean="0"/>
              <a:t>2/13/2026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870DC1-2C8C-4594-83BF-49DEE0C55D96}" type="slidenum">
              <a:rPr lang="en-US" smtClean="0"/>
              <a:t>‹#›</a:t>
            </a:fld>
            <a:endParaRPr lang="en-US"/>
          </a:p>
        </p:txBody>
      </p:sp>
    </p:spTree>
    <p:extLst>
      <p:ext uri="{BB962C8B-B14F-4D97-AF65-F5344CB8AC3E}">
        <p14:creationId xmlns:p14="http://schemas.microsoft.com/office/powerpoint/2010/main" val="1986574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316569"/>
            <a:ext cx="3471863" cy="649816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6A455817-72B5-4478-AB87-AA4BDA6B640F}" type="datetimeFigureOut">
              <a:rPr lang="en-US" smtClean="0"/>
              <a:t>2/13/2026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870DC1-2C8C-4594-83BF-49DEE0C55D96}" type="slidenum">
              <a:rPr lang="en-US" smtClean="0"/>
              <a:t>‹#›</a:t>
            </a:fld>
            <a:endParaRPr lang="en-US"/>
          </a:p>
        </p:txBody>
      </p:sp>
    </p:spTree>
    <p:extLst>
      <p:ext uri="{BB962C8B-B14F-4D97-AF65-F5344CB8AC3E}">
        <p14:creationId xmlns:p14="http://schemas.microsoft.com/office/powerpoint/2010/main" val="39342809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486836"/>
            <a:ext cx="5915025" cy="176741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2434167"/>
            <a:ext cx="5915025"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8475136"/>
            <a:ext cx="1543050" cy="486833"/>
          </a:xfrm>
          <a:prstGeom prst="rect">
            <a:avLst/>
          </a:prstGeom>
        </p:spPr>
        <p:txBody>
          <a:bodyPr vert="horz" lIns="91440" tIns="45720" rIns="91440" bIns="45720" rtlCol="0" anchor="ctr"/>
          <a:lstStyle>
            <a:lvl1pPr algn="l">
              <a:defRPr sz="900">
                <a:solidFill>
                  <a:schemeClr val="tx1">
                    <a:tint val="82000"/>
                  </a:schemeClr>
                </a:solidFill>
              </a:defRPr>
            </a:lvl1pPr>
          </a:lstStyle>
          <a:p>
            <a:fld id="{6A455817-72B5-4478-AB87-AA4BDA6B640F}" type="datetimeFigureOut">
              <a:rPr lang="en-US" smtClean="0"/>
              <a:t>2/13/2026</a:t>
            </a:fld>
            <a:endParaRPr lang="en-US"/>
          </a:p>
        </p:txBody>
      </p:sp>
      <p:sp>
        <p:nvSpPr>
          <p:cNvPr id="5" name="Footer Placeholder 4"/>
          <p:cNvSpPr>
            <a:spLocks noGrp="1"/>
          </p:cNvSpPr>
          <p:nvPr>
            <p:ph type="ftr" sz="quarter" idx="3"/>
          </p:nvPr>
        </p:nvSpPr>
        <p:spPr>
          <a:xfrm>
            <a:off x="2271713" y="8475136"/>
            <a:ext cx="2314575" cy="486833"/>
          </a:xfrm>
          <a:prstGeom prst="rect">
            <a:avLst/>
          </a:prstGeom>
        </p:spPr>
        <p:txBody>
          <a:bodyPr vert="horz" lIns="91440" tIns="45720" rIns="91440" bIns="45720" rtlCol="0" anchor="ctr"/>
          <a:lstStyle>
            <a:lvl1pPr algn="ctr">
              <a:defRPr sz="9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4843463" y="8475136"/>
            <a:ext cx="1543050" cy="486833"/>
          </a:xfrm>
          <a:prstGeom prst="rect">
            <a:avLst/>
          </a:prstGeom>
        </p:spPr>
        <p:txBody>
          <a:bodyPr vert="horz" lIns="91440" tIns="45720" rIns="91440" bIns="45720" rtlCol="0" anchor="ctr"/>
          <a:lstStyle>
            <a:lvl1pPr algn="r">
              <a:defRPr sz="900">
                <a:solidFill>
                  <a:schemeClr val="tx1">
                    <a:tint val="82000"/>
                  </a:schemeClr>
                </a:solidFill>
              </a:defRPr>
            </a:lvl1pPr>
          </a:lstStyle>
          <a:p>
            <a:fld id="{C3870DC1-2C8C-4594-83BF-49DEE0C55D96}" type="slidenum">
              <a:rPr lang="en-US" smtClean="0"/>
              <a:t>‹#›</a:t>
            </a:fld>
            <a:endParaRPr lang="en-US"/>
          </a:p>
        </p:txBody>
      </p:sp>
    </p:spTree>
    <p:extLst>
      <p:ext uri="{BB962C8B-B14F-4D97-AF65-F5344CB8AC3E}">
        <p14:creationId xmlns:p14="http://schemas.microsoft.com/office/powerpoint/2010/main" val="16622228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2.png"/><Relationship Id="rId7" Type="http://schemas.openxmlformats.org/officeDocument/2006/relationships/image" Target="../media/image5.png"/><Relationship Id="rId12" Type="http://schemas.openxmlformats.org/officeDocument/2006/relationships/image" Target="../media/image10.svg"/><Relationship Id="rId2" Type="http://schemas.openxmlformats.org/officeDocument/2006/relationships/image" Target="../media/image1.jpeg"/><Relationship Id="rId1" Type="http://schemas.openxmlformats.org/officeDocument/2006/relationships/slideLayout" Target="../slideLayouts/slideLayout6.xml"/><Relationship Id="rId6" Type="http://schemas.microsoft.com/office/2007/relationships/hdphoto" Target="../media/hdphoto1.wdp"/><Relationship Id="rId11" Type="http://schemas.openxmlformats.org/officeDocument/2006/relationships/image" Target="../media/image9.png"/><Relationship Id="rId5" Type="http://schemas.openxmlformats.org/officeDocument/2006/relationships/image" Target="../media/image4.png"/><Relationship Id="rId10" Type="http://schemas.openxmlformats.org/officeDocument/2006/relationships/image" Target="../media/image8.svg"/><Relationship Id="rId4" Type="http://schemas.openxmlformats.org/officeDocument/2006/relationships/image" Target="../media/image3.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29.png"/><Relationship Id="rId2" Type="http://schemas.openxmlformats.org/officeDocument/2006/relationships/image" Target="../media/image1.jpeg"/><Relationship Id="rId1" Type="http://schemas.openxmlformats.org/officeDocument/2006/relationships/slideLayout" Target="../slideLayouts/slideLayout6.xml"/><Relationship Id="rId6" Type="http://schemas.openxmlformats.org/officeDocument/2006/relationships/hyperlink" Target="http://michiganbasinfossils.org/" TargetMode="External"/><Relationship Id="rId5" Type="http://schemas.openxmlformats.org/officeDocument/2006/relationships/image" Target="../media/image28.png"/><Relationship Id="rId4" Type="http://schemas.openxmlformats.org/officeDocument/2006/relationships/hyperlink" Target="https://www.nps.gov/fobu/learn/nature/fossil-fish.htm"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jpeg"/><Relationship Id="rId1" Type="http://schemas.openxmlformats.org/officeDocument/2006/relationships/slideLayout" Target="../slideLayouts/slideLayout6.xml"/><Relationship Id="rId5" Type="http://schemas.openxmlformats.org/officeDocument/2006/relationships/image" Target="../media/image31.png"/><Relationship Id="rId4" Type="http://schemas.openxmlformats.org/officeDocument/2006/relationships/hyperlink" Target="http://michiganbasinfossils.org/"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jpeg"/><Relationship Id="rId1" Type="http://schemas.openxmlformats.org/officeDocument/2006/relationships/slideLayout" Target="../slideLayouts/slideLayout6.xml"/><Relationship Id="rId6" Type="http://schemas.openxmlformats.org/officeDocument/2006/relationships/hyperlink" Target="https://commons.wikimedia.org/w/index.php?curid=111981757" TargetMode="External"/><Relationship Id="rId5" Type="http://schemas.openxmlformats.org/officeDocument/2006/relationships/image" Target="../media/image33.png"/><Relationship Id="rId4" Type="http://schemas.openxmlformats.org/officeDocument/2006/relationships/hyperlink" Target="http://michiganbasinfossils.org/"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jpeg"/><Relationship Id="rId1" Type="http://schemas.openxmlformats.org/officeDocument/2006/relationships/slideLayout" Target="../slideLayouts/slideLayout6.xml"/><Relationship Id="rId6" Type="http://schemas.openxmlformats.org/officeDocument/2006/relationships/hyperlink" Target="https://commons.wikimedia.org/wiki/File:Stromatolites,_Belt_Supergroup,_Glacier_National_Park.jpg" TargetMode="External"/><Relationship Id="rId5" Type="http://schemas.openxmlformats.org/officeDocument/2006/relationships/image" Target="../media/image35.png"/><Relationship Id="rId4" Type="http://schemas.openxmlformats.org/officeDocument/2006/relationships/hyperlink" Target="http://michiganbasinfossils.org/"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michiganbasinfossils.org/" TargetMode="External"/><Relationship Id="rId1" Type="http://schemas.openxmlformats.org/officeDocument/2006/relationships/slideLayout" Target="../slideLayouts/slideLayout6.xml"/><Relationship Id="rId5" Type="http://schemas.openxmlformats.org/officeDocument/2006/relationships/image" Target="../media/image37.png"/><Relationship Id="rId4" Type="http://schemas.openxmlformats.org/officeDocument/2006/relationships/image" Target="../media/image36.png"/></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8.png"/><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hyperlink" Target="https://www.museum.state.il.us/databases/geology/mazoncreek/graphical/index.php" TargetMode="External"/><Relationship Id="rId2" Type="http://schemas.openxmlformats.org/officeDocument/2006/relationships/image" Target="../media/image1.jpeg"/><Relationship Id="rId1" Type="http://schemas.openxmlformats.org/officeDocument/2006/relationships/slideLayout" Target="../slideLayouts/slideLayout6.xml"/><Relationship Id="rId6" Type="http://schemas.openxmlformats.org/officeDocument/2006/relationships/image" Target="../media/image40.png"/><Relationship Id="rId5" Type="http://schemas.openxmlformats.org/officeDocument/2006/relationships/image" Target="../media/image39.jpeg"/><Relationship Id="rId4" Type="http://schemas.openxmlformats.org/officeDocument/2006/relationships/hyperlink" Target="https://umorf.ummp.lsa.umich.edu/wp/mi-backyard-fossils-plants/#horsetails"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jpeg"/><Relationship Id="rId1" Type="http://schemas.openxmlformats.org/officeDocument/2006/relationships/slideLayout" Target="../slideLayouts/slideLayout6.xml"/><Relationship Id="rId6" Type="http://schemas.openxmlformats.org/officeDocument/2006/relationships/image" Target="../media/image43.png"/><Relationship Id="rId5" Type="http://schemas.openxmlformats.org/officeDocument/2006/relationships/hyperlink" Target="https://umorf.ummp.lsa.umich.edu/wp/mi-backyard-fossils-plants/#horsetails" TargetMode="External"/><Relationship Id="rId4" Type="http://schemas.openxmlformats.org/officeDocument/2006/relationships/image" Target="../media/image42.png"/></Relationships>
</file>

<file path=ppt/slides/_rels/slide1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1.jpeg"/><Relationship Id="rId1" Type="http://schemas.openxmlformats.org/officeDocument/2006/relationships/slideLayout" Target="../slideLayouts/slideLayout6.xml"/><Relationship Id="rId6" Type="http://schemas.openxmlformats.org/officeDocument/2006/relationships/hyperlink" Target="http://michiganbasinfossils.org/" TargetMode="External"/><Relationship Id="rId5" Type="http://schemas.openxmlformats.org/officeDocument/2006/relationships/image" Target="../media/image45.png"/><Relationship Id="rId4" Type="http://schemas.openxmlformats.org/officeDocument/2006/relationships/hyperlink" Target="https://www.nps.gov/pefo/learn/news/nr-2024-off-the-beaten-path.htm"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www.smithsonianmag.com/history/well-preserved-30000-year-old-baby-woolly-mammoth-emerges-from-yukon-permafrost-180980388/" TargetMode="External"/><Relationship Id="rId2" Type="http://schemas.openxmlformats.org/officeDocument/2006/relationships/image" Target="../media/image1.jpeg"/><Relationship Id="rId1" Type="http://schemas.openxmlformats.org/officeDocument/2006/relationships/slideLayout" Target="../slideLayouts/slideLayout6.xml"/><Relationship Id="rId5" Type="http://schemas.openxmlformats.org/officeDocument/2006/relationships/image" Target="../media/image47.png"/><Relationship Id="rId4" Type="http://schemas.openxmlformats.org/officeDocument/2006/relationships/image" Target="../media/image46.png"/></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1.jpeg"/><Relationship Id="rId1" Type="http://schemas.openxmlformats.org/officeDocument/2006/relationships/slideLayout" Target="../slideLayouts/slideLayout6.xml"/><Relationship Id="rId4" Type="http://schemas.openxmlformats.org/officeDocument/2006/relationships/image" Target="../media/image49.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6.xml"/><Relationship Id="rId5" Type="http://schemas.openxmlformats.org/officeDocument/2006/relationships/image" Target="../media/image50.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1.jpeg"/><Relationship Id="rId1" Type="http://schemas.openxmlformats.org/officeDocument/2006/relationships/slideLayout" Target="../slideLayouts/slideLayout6.xml"/><Relationship Id="rId6" Type="http://schemas.openxmlformats.org/officeDocument/2006/relationships/hyperlink" Target="https://commons.wikimedia.org/wiki/File:Archaeopteryx_TD.png" TargetMode="External"/><Relationship Id="rId5" Type="http://schemas.openxmlformats.org/officeDocument/2006/relationships/image" Target="../media/image52.png"/><Relationship Id="rId4" Type="http://schemas.openxmlformats.org/officeDocument/2006/relationships/hyperlink" Target="https://www.nps.gov/subjects/fossils/famous-dinosaurs.htm"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1.jpeg"/><Relationship Id="rId1" Type="http://schemas.openxmlformats.org/officeDocument/2006/relationships/slideLayout" Target="../slideLayouts/slideLayout6.xml"/><Relationship Id="rId4" Type="http://schemas.openxmlformats.org/officeDocument/2006/relationships/image" Target="../media/image54.png"/></Relationships>
</file>

<file path=ppt/slides/_rels/slide2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1.jpeg"/><Relationship Id="rId1" Type="http://schemas.openxmlformats.org/officeDocument/2006/relationships/slideLayout" Target="../slideLayouts/slideLayout6.xml"/><Relationship Id="rId5" Type="http://schemas.openxmlformats.org/officeDocument/2006/relationships/image" Target="../media/image56.png"/><Relationship Id="rId4" Type="http://schemas.openxmlformats.org/officeDocument/2006/relationships/hyperlink" Target="https://www.nps.gov/articles/dragonfly-wing-fossil.htm"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eg"/><Relationship Id="rId1" Type="http://schemas.openxmlformats.org/officeDocument/2006/relationships/slideLayout" Target="../slideLayouts/slideLayout6.xml"/><Relationship Id="rId6" Type="http://schemas.openxmlformats.org/officeDocument/2006/relationships/hyperlink" Target="http://michiganbasinfossils.org/" TargetMode="External"/><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6.xml"/><Relationship Id="rId6" Type="http://schemas.openxmlformats.org/officeDocument/2006/relationships/hyperlink" Target="https://commons.wikimedia.org/wiki/File:Palourde.jpg" TargetMode="External"/><Relationship Id="rId5" Type="http://schemas.openxmlformats.org/officeDocument/2006/relationships/image" Target="../media/image16.png"/><Relationship Id="rId4" Type="http://schemas.openxmlformats.org/officeDocument/2006/relationships/hyperlink" Target="http://michiganbasinfossils.org/"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michiganbasinfossils.org/" TargetMode="External"/><Relationship Id="rId1" Type="http://schemas.openxmlformats.org/officeDocument/2006/relationships/slideLayout" Target="../slideLayouts/slideLayout6.xml"/><Relationship Id="rId6" Type="http://schemas.openxmlformats.org/officeDocument/2006/relationships/image" Target="../media/image18.png"/><Relationship Id="rId5" Type="http://schemas.openxmlformats.org/officeDocument/2006/relationships/image" Target="../media/image1.jpeg"/><Relationship Id="rId4" Type="http://schemas.openxmlformats.org/officeDocument/2006/relationships/hyperlink" Target="https://ocean.si.edu/ocean-life/invertebrates/modern-day-brachiopod"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www.digitalatlasofancientlife.org/learn/bryozoa/" TargetMode="External"/><Relationship Id="rId2" Type="http://schemas.openxmlformats.org/officeDocument/2006/relationships/image" Target="../media/image19.png"/><Relationship Id="rId1" Type="http://schemas.openxmlformats.org/officeDocument/2006/relationships/slideLayout" Target="../slideLayouts/slideLayout6.xml"/><Relationship Id="rId6" Type="http://schemas.openxmlformats.org/officeDocument/2006/relationships/image" Target="../media/image1.jpeg"/><Relationship Id="rId5" Type="http://schemas.openxmlformats.org/officeDocument/2006/relationships/hyperlink" Target="http://michiganbasinfossils.org/" TargetMode="External"/><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24.png"/><Relationship Id="rId2" Type="http://schemas.openxmlformats.org/officeDocument/2006/relationships/image" Target="../media/image21.png"/><Relationship Id="rId1" Type="http://schemas.openxmlformats.org/officeDocument/2006/relationships/slideLayout" Target="../slideLayouts/slideLayout6.xml"/><Relationship Id="rId6" Type="http://schemas.openxmlformats.org/officeDocument/2006/relationships/hyperlink" Target="http://michiganbasinfossils.org/" TargetMode="External"/><Relationship Id="rId5" Type="http://schemas.openxmlformats.org/officeDocument/2006/relationships/image" Target="../media/image23.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michiganbasinfossils.org/" TargetMode="External"/><Relationship Id="rId1" Type="http://schemas.openxmlformats.org/officeDocument/2006/relationships/slideLayout" Target="../slideLayouts/slideLayout6.xml"/><Relationship Id="rId5" Type="http://schemas.openxmlformats.org/officeDocument/2006/relationships/image" Target="../media/image26.png"/><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F50D04-5A89-CEEE-928C-0B2E57585309}"/>
            </a:ext>
          </a:extLst>
        </p:cNvPr>
        <p:cNvGrpSpPr/>
        <p:nvPr/>
      </p:nvGrpSpPr>
      <p:grpSpPr>
        <a:xfrm>
          <a:off x="0" y="0"/>
          <a:ext cx="0" cy="0"/>
          <a:chOff x="0" y="0"/>
          <a:chExt cx="0" cy="0"/>
        </a:xfrm>
      </p:grpSpPr>
      <p:pic>
        <p:nvPicPr>
          <p:cNvPr id="3" name="Picture 2" descr="A group of colorful logos of Michigan and fossils.">
            <a:extLst>
              <a:ext uri="{FF2B5EF4-FFF2-40B4-BE49-F238E27FC236}">
                <a16:creationId xmlns:a16="http://schemas.microsoft.com/office/drawing/2014/main" id="{A4979F7E-8C5E-19BA-6ECD-B749024F1B44}"/>
              </a:ext>
            </a:extLst>
          </p:cNvPr>
          <p:cNvPicPr>
            <a:picLocks noChangeAspect="1"/>
          </p:cNvPicPr>
          <p:nvPr/>
        </p:nvPicPr>
        <p:blipFill>
          <a:blip r:embed="rId2"/>
          <a:stretch>
            <a:fillRect/>
          </a:stretch>
        </p:blipFill>
        <p:spPr>
          <a:xfrm>
            <a:off x="5006502" y="8157811"/>
            <a:ext cx="1516018" cy="709704"/>
          </a:xfrm>
          <a:prstGeom prst="rect">
            <a:avLst/>
          </a:prstGeom>
        </p:spPr>
      </p:pic>
      <p:pic>
        <p:nvPicPr>
          <p:cNvPr id="2" name="Picture 1" descr="Michigan Geological Survey logo.">
            <a:extLst>
              <a:ext uri="{FF2B5EF4-FFF2-40B4-BE49-F238E27FC236}">
                <a16:creationId xmlns:a16="http://schemas.microsoft.com/office/drawing/2014/main" id="{D441AC7A-53E8-842C-7350-22965BAB7435}"/>
              </a:ext>
            </a:extLst>
          </p:cNvPr>
          <p:cNvPicPr>
            <a:picLocks noChangeAspect="1"/>
          </p:cNvPicPr>
          <p:nvPr/>
        </p:nvPicPr>
        <p:blipFill>
          <a:blip r:embed="rId3"/>
          <a:stretch>
            <a:fillRect/>
          </a:stretch>
        </p:blipFill>
        <p:spPr>
          <a:xfrm>
            <a:off x="265833" y="209172"/>
            <a:ext cx="2583226" cy="879743"/>
          </a:xfrm>
          <a:prstGeom prst="rect">
            <a:avLst/>
          </a:prstGeom>
        </p:spPr>
      </p:pic>
      <p:pic>
        <p:nvPicPr>
          <p:cNvPr id="4" name="Picture 3" descr="Western Michigan University logo.">
            <a:extLst>
              <a:ext uri="{FF2B5EF4-FFF2-40B4-BE49-F238E27FC236}">
                <a16:creationId xmlns:a16="http://schemas.microsoft.com/office/drawing/2014/main" id="{E8A45A9A-26E5-259D-FAAD-25C914C8C9A3}"/>
              </a:ext>
            </a:extLst>
          </p:cNvPr>
          <p:cNvPicPr>
            <a:picLocks noChangeAspect="1"/>
          </p:cNvPicPr>
          <p:nvPr/>
        </p:nvPicPr>
        <p:blipFill>
          <a:blip r:embed="rId4"/>
          <a:stretch>
            <a:fillRect/>
          </a:stretch>
        </p:blipFill>
        <p:spPr>
          <a:xfrm>
            <a:off x="3937693" y="204764"/>
            <a:ext cx="2587356" cy="860693"/>
          </a:xfrm>
          <a:prstGeom prst="rect">
            <a:avLst/>
          </a:prstGeom>
        </p:spPr>
      </p:pic>
      <p:sp>
        <p:nvSpPr>
          <p:cNvPr id="5" name="Title 4">
            <a:extLst>
              <a:ext uri="{FF2B5EF4-FFF2-40B4-BE49-F238E27FC236}">
                <a16:creationId xmlns:a16="http://schemas.microsoft.com/office/drawing/2014/main" id="{AAD1BFBC-F1C0-8FFF-004E-54323F72FEDD}"/>
              </a:ext>
            </a:extLst>
          </p:cNvPr>
          <p:cNvSpPr>
            <a:spLocks noGrp="1"/>
          </p:cNvSpPr>
          <p:nvPr>
            <p:ph type="title"/>
          </p:nvPr>
        </p:nvSpPr>
        <p:spPr>
          <a:xfrm>
            <a:off x="1086625" y="2441763"/>
            <a:ext cx="4904857" cy="1885705"/>
          </a:xfrm>
        </p:spPr>
        <p:txBody>
          <a:bodyPr>
            <a:noAutofit/>
          </a:bodyPr>
          <a:lstStyle/>
          <a:p>
            <a:pPr algn="ctr"/>
            <a:r>
              <a:rPr lang="en-US" sz="3600" b="1" dirty="0">
                <a:solidFill>
                  <a:srgbClr val="7F340D"/>
                </a:solidFill>
              </a:rPr>
              <a:t>ORGANISMS FROM LAND AND SEA IN MICHIGAN</a:t>
            </a:r>
          </a:p>
        </p:txBody>
      </p:sp>
      <p:sp>
        <p:nvSpPr>
          <p:cNvPr id="11" name="TextBox 10">
            <a:extLst>
              <a:ext uri="{FF2B5EF4-FFF2-40B4-BE49-F238E27FC236}">
                <a16:creationId xmlns:a16="http://schemas.microsoft.com/office/drawing/2014/main" id="{020DEC15-382D-2876-19CE-A93177EF4137}"/>
              </a:ext>
            </a:extLst>
          </p:cNvPr>
          <p:cNvSpPr txBox="1"/>
          <p:nvPr/>
        </p:nvSpPr>
        <p:spPr>
          <a:xfrm>
            <a:off x="527685" y="7670451"/>
            <a:ext cx="4293143"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solidFill>
                  <a:schemeClr val="accent2">
                    <a:lumMod val="49000"/>
                  </a:schemeClr>
                </a:solidFill>
              </a:rPr>
              <a:t>Created by: </a:t>
            </a:r>
          </a:p>
          <a:p>
            <a:r>
              <a:rPr lang="en-US" dirty="0"/>
              <a:t>Rosa Carolina Ayala Calvo </a:t>
            </a:r>
          </a:p>
          <a:p>
            <a:r>
              <a:rPr lang="en-US" dirty="0"/>
              <a:t>Lisa Wininger</a:t>
            </a:r>
          </a:p>
          <a:p>
            <a:r>
              <a:rPr lang="en-US" dirty="0"/>
              <a:t>February, 2026</a:t>
            </a:r>
          </a:p>
        </p:txBody>
      </p:sp>
      <p:pic>
        <p:nvPicPr>
          <p:cNvPr id="6" name="Picture 5" descr="A brown outline of the state of Michigan and brown fossil symbols.">
            <a:extLst>
              <a:ext uri="{FF2B5EF4-FFF2-40B4-BE49-F238E27FC236}">
                <a16:creationId xmlns:a16="http://schemas.microsoft.com/office/drawing/2014/main" id="{EBC4FF6B-AE5E-5757-05F4-811903D9016C}"/>
              </a:ext>
            </a:extLst>
          </p:cNvPr>
          <p:cNvPicPr>
            <a:picLocks noChangeAspect="1"/>
          </p:cNvPicPr>
          <p:nvPr/>
        </p:nvPicPr>
        <p:blipFill>
          <a:blip r:embed="rId5">
            <a:extLst>
              <a:ext uri="{BEBA8EAE-BF5A-486C-A8C5-ECC9F3942E4B}">
                <a14:imgProps xmlns:a14="http://schemas.microsoft.com/office/drawing/2010/main">
                  <a14:imgLayer r:embed="rId6">
                    <a14:imgEffect>
                      <a14:saturation sat="137000"/>
                    </a14:imgEffect>
                    <a14:imgEffect>
                      <a14:brightnessContrast bright="1000"/>
                    </a14:imgEffect>
                  </a14:imgLayer>
                </a14:imgProps>
              </a:ext>
            </a:extLst>
          </a:blip>
          <a:srcRect l="-3358" t="-111" r="-1279" b="3226"/>
          <a:stretch>
            <a:fillRect/>
          </a:stretch>
        </p:blipFill>
        <p:spPr>
          <a:xfrm>
            <a:off x="2172333" y="4311929"/>
            <a:ext cx="2919682" cy="2821152"/>
          </a:xfrm>
          <a:prstGeom prst="rect">
            <a:avLst/>
          </a:prstGeom>
        </p:spPr>
      </p:pic>
      <p:pic>
        <p:nvPicPr>
          <p:cNvPr id="10" name="Graphic 9" descr="Fossil with solid fill">
            <a:extLst>
              <a:ext uri="{FF2B5EF4-FFF2-40B4-BE49-F238E27FC236}">
                <a16:creationId xmlns:a16="http://schemas.microsoft.com/office/drawing/2014/main" id="{1F2DFE16-6EC6-8246-89F0-FE78DC1B6C13}"/>
              </a:ext>
            </a:extLst>
          </p:cNvPr>
          <p:cNvPicPr>
            <a:picLocks noChangeAspect="1"/>
          </p:cNvPicPr>
          <p:nvPr/>
        </p:nvPicPr>
        <p:blipFill>
          <a:blip r:embed="rId7">
            <a:lum bright="1000"/>
            <a:extLst>
              <a:ext uri="{96DAC541-7B7A-43D3-8B79-37D633B846F1}">
                <asvg:svgBlip xmlns:asvg="http://schemas.microsoft.com/office/drawing/2016/SVG/main" r:embed="rId8"/>
              </a:ext>
            </a:extLst>
          </a:blip>
          <a:stretch>
            <a:fillRect/>
          </a:stretch>
        </p:blipFill>
        <p:spPr>
          <a:xfrm>
            <a:off x="2743415" y="5882211"/>
            <a:ext cx="771076" cy="729433"/>
          </a:xfrm>
          <a:prstGeom prst="rect">
            <a:avLst/>
          </a:prstGeom>
        </p:spPr>
      </p:pic>
      <p:pic>
        <p:nvPicPr>
          <p:cNvPr id="7" name="Graphic 6" descr="Coral with solid fill">
            <a:extLst>
              <a:ext uri="{FF2B5EF4-FFF2-40B4-BE49-F238E27FC236}">
                <a16:creationId xmlns:a16="http://schemas.microsoft.com/office/drawing/2014/main" id="{A67CD98F-CCCB-927C-C8F9-010B9CB40BC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998406" y="5250426"/>
            <a:ext cx="781664" cy="737420"/>
          </a:xfrm>
          <a:prstGeom prst="rect">
            <a:avLst/>
          </a:prstGeom>
        </p:spPr>
      </p:pic>
      <p:pic>
        <p:nvPicPr>
          <p:cNvPr id="8" name="Graphic 7" descr="Dead Fish Skeleton with solid fill">
            <a:extLst>
              <a:ext uri="{FF2B5EF4-FFF2-40B4-BE49-F238E27FC236}">
                <a16:creationId xmlns:a16="http://schemas.microsoft.com/office/drawing/2014/main" id="{CF0A27B6-D500-FB78-0C58-07A7D39E52A6}"/>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718187" y="5884606"/>
            <a:ext cx="914400" cy="914400"/>
          </a:xfrm>
          <a:prstGeom prst="rect">
            <a:avLst/>
          </a:prstGeom>
        </p:spPr>
      </p:pic>
    </p:spTree>
    <p:extLst>
      <p:ext uri="{BB962C8B-B14F-4D97-AF65-F5344CB8AC3E}">
        <p14:creationId xmlns:p14="http://schemas.microsoft.com/office/powerpoint/2010/main" val="30117250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814995-212D-4718-D06F-8BC5F806175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990D7EB-EDEB-8B66-3910-196ED45C2F3C}"/>
              </a:ext>
            </a:extLst>
          </p:cNvPr>
          <p:cNvSpPr>
            <a:spLocks noGrp="1"/>
          </p:cNvSpPr>
          <p:nvPr>
            <p:ph type="title"/>
          </p:nvPr>
        </p:nvSpPr>
        <p:spPr>
          <a:xfrm>
            <a:off x="2355694" y="546764"/>
            <a:ext cx="2148840" cy="701884"/>
          </a:xfrm>
        </p:spPr>
        <p:txBody>
          <a:bodyPr>
            <a:normAutofit/>
          </a:bodyPr>
          <a:lstStyle/>
          <a:p>
            <a:pPr algn="ctr"/>
            <a:r>
              <a:rPr lang="en-US" sz="2800" b="1" dirty="0">
                <a:solidFill>
                  <a:srgbClr val="7F340D"/>
                </a:solidFill>
              </a:rPr>
              <a:t>Fish</a:t>
            </a:r>
          </a:p>
        </p:txBody>
      </p:sp>
      <p:sp>
        <p:nvSpPr>
          <p:cNvPr id="11" name="TextBox 10">
            <a:extLst>
              <a:ext uri="{FF2B5EF4-FFF2-40B4-BE49-F238E27FC236}">
                <a16:creationId xmlns:a16="http://schemas.microsoft.com/office/drawing/2014/main" id="{D6458550-2A76-D146-D401-AA2F3BF0CE2B}"/>
              </a:ext>
            </a:extLst>
          </p:cNvPr>
          <p:cNvSpPr txBox="1"/>
          <p:nvPr/>
        </p:nvSpPr>
        <p:spPr>
          <a:xfrm>
            <a:off x="401456" y="1330129"/>
            <a:ext cx="2616463" cy="2862322"/>
          </a:xfrm>
          <a:prstGeom prst="rect">
            <a:avLst/>
          </a:prstGeom>
          <a:noFill/>
        </p:spPr>
        <p:txBody>
          <a:bodyPr wrap="square" lIns="91440" tIns="45720" rIns="91440" bIns="45720" rtlCol="0" anchor="t">
            <a:spAutoFit/>
          </a:bodyPr>
          <a:lstStyle/>
          <a:p>
            <a:pPr algn="just"/>
            <a:r>
              <a:rPr lang="en-US" dirty="0">
                <a:ea typeface="+mn-lt"/>
                <a:cs typeface="+mn-lt"/>
              </a:rPr>
              <a:t>Fish have lived in Earth’s oceans for hundreds of millions of years. These ancient swimmers were </a:t>
            </a:r>
            <a:r>
              <a:rPr lang="en-US" b="1" dirty="0">
                <a:ea typeface="+mn-lt"/>
                <a:cs typeface="+mn-lt"/>
              </a:rPr>
              <a:t>some of the first vertebrates on Earth</a:t>
            </a:r>
            <a:r>
              <a:rPr lang="en-US" dirty="0">
                <a:ea typeface="+mn-lt"/>
                <a:cs typeface="+mn-lt"/>
              </a:rPr>
              <a:t>. Some fish eat other animals, others only eat algae and seaweed, or they can eat both!</a:t>
            </a:r>
          </a:p>
        </p:txBody>
      </p:sp>
      <p:sp>
        <p:nvSpPr>
          <p:cNvPr id="12" name="TextBox 11">
            <a:extLst>
              <a:ext uri="{FF2B5EF4-FFF2-40B4-BE49-F238E27FC236}">
                <a16:creationId xmlns:a16="http://schemas.microsoft.com/office/drawing/2014/main" id="{C6544043-0C60-0078-0BCC-FC81F28036BF}"/>
              </a:ext>
            </a:extLst>
          </p:cNvPr>
          <p:cNvSpPr txBox="1"/>
          <p:nvPr/>
        </p:nvSpPr>
        <p:spPr>
          <a:xfrm>
            <a:off x="3197032" y="3995038"/>
            <a:ext cx="3257743" cy="2585323"/>
          </a:xfrm>
          <a:prstGeom prst="rect">
            <a:avLst/>
          </a:prstGeom>
          <a:noFill/>
        </p:spPr>
        <p:txBody>
          <a:bodyPr wrap="square" lIns="91440" tIns="45720" rIns="91440" bIns="45720" rtlCol="0" anchor="t">
            <a:spAutoFit/>
          </a:bodyPr>
          <a:lstStyle/>
          <a:p>
            <a:pPr algn="just"/>
            <a:r>
              <a:rPr lang="en-US" dirty="0">
                <a:ea typeface="+mn-lt"/>
                <a:cs typeface="+mn-lt"/>
              </a:rPr>
              <a:t>The Devonian Period is also known as "the age of fish". </a:t>
            </a:r>
            <a:r>
              <a:rPr lang="en-US" b="1" dirty="0">
                <a:ea typeface="+mn-lt"/>
                <a:cs typeface="+mn-lt"/>
              </a:rPr>
              <a:t>In Michigan, armored jawless fish are often found</a:t>
            </a:r>
            <a:r>
              <a:rPr lang="en-US" dirty="0">
                <a:ea typeface="+mn-lt"/>
                <a:cs typeface="+mn-lt"/>
              </a:rPr>
              <a:t> in places like Rockport State Recreation area and Alpena County, in rocks that are about</a:t>
            </a:r>
            <a:r>
              <a:rPr lang="en-US" b="1" dirty="0">
                <a:ea typeface="+mn-lt"/>
                <a:cs typeface="+mn-lt"/>
              </a:rPr>
              <a:t> </a:t>
            </a:r>
            <a:r>
              <a:rPr lang="en-US" dirty="0">
                <a:ea typeface="+mn-lt"/>
                <a:cs typeface="+mn-lt"/>
              </a:rPr>
              <a:t>390 to 360 million years old. </a:t>
            </a:r>
          </a:p>
          <a:p>
            <a:pPr algn="just"/>
            <a:endParaRPr lang="en-US" dirty="0"/>
          </a:p>
        </p:txBody>
      </p:sp>
      <p:pic>
        <p:nvPicPr>
          <p:cNvPr id="3" name="Picture 2" descr="A group of colorful logos&#10;&#10;AI-generated content may be incorrect.">
            <a:extLst>
              <a:ext uri="{FF2B5EF4-FFF2-40B4-BE49-F238E27FC236}">
                <a16:creationId xmlns:a16="http://schemas.microsoft.com/office/drawing/2014/main" id="{159EB087-1021-BA59-FA2C-53B9B1AF32A5}"/>
              </a:ext>
            </a:extLst>
          </p:cNvPr>
          <p:cNvPicPr>
            <a:picLocks noChangeAspect="1"/>
          </p:cNvPicPr>
          <p:nvPr/>
        </p:nvPicPr>
        <p:blipFill>
          <a:blip r:embed="rId2"/>
          <a:stretch>
            <a:fillRect/>
          </a:stretch>
        </p:blipFill>
        <p:spPr>
          <a:xfrm>
            <a:off x="5598660" y="129269"/>
            <a:ext cx="1157968" cy="530678"/>
          </a:xfrm>
          <a:prstGeom prst="rect">
            <a:avLst/>
          </a:prstGeom>
        </p:spPr>
      </p:pic>
      <p:pic>
        <p:nvPicPr>
          <p:cNvPr id="6" name="Picture 5" descr="A fossil of a fish&#10;&#10;AI-generated content may be incorrect.">
            <a:extLst>
              <a:ext uri="{FF2B5EF4-FFF2-40B4-BE49-F238E27FC236}">
                <a16:creationId xmlns:a16="http://schemas.microsoft.com/office/drawing/2014/main" id="{FB114EB8-0BCB-10B0-7AA1-B71141A1186A}"/>
              </a:ext>
            </a:extLst>
          </p:cNvPr>
          <p:cNvPicPr>
            <a:picLocks noChangeAspect="1"/>
          </p:cNvPicPr>
          <p:nvPr/>
        </p:nvPicPr>
        <p:blipFill>
          <a:blip r:embed="rId3"/>
          <a:stretch>
            <a:fillRect/>
          </a:stretch>
        </p:blipFill>
        <p:spPr>
          <a:xfrm>
            <a:off x="3213253" y="1460417"/>
            <a:ext cx="3061609" cy="1882489"/>
          </a:xfrm>
          <a:prstGeom prst="rect">
            <a:avLst/>
          </a:prstGeom>
        </p:spPr>
      </p:pic>
      <p:sp>
        <p:nvSpPr>
          <p:cNvPr id="8" name="TextBox 7">
            <a:extLst>
              <a:ext uri="{FF2B5EF4-FFF2-40B4-BE49-F238E27FC236}">
                <a16:creationId xmlns:a16="http://schemas.microsoft.com/office/drawing/2014/main" id="{D8101104-4694-885E-602D-5DB758332B84}"/>
              </a:ext>
            </a:extLst>
          </p:cNvPr>
          <p:cNvSpPr txBox="1"/>
          <p:nvPr/>
        </p:nvSpPr>
        <p:spPr>
          <a:xfrm>
            <a:off x="389041" y="6487276"/>
            <a:ext cx="2867073" cy="2308324"/>
          </a:xfrm>
          <a:prstGeom prst="rect">
            <a:avLst/>
          </a:prstGeom>
          <a:noFill/>
        </p:spPr>
        <p:txBody>
          <a:bodyPr wrap="square" lIns="91440" tIns="45720" rIns="91440" bIns="45720" rtlCol="0" anchor="t">
            <a:spAutoFit/>
          </a:bodyPr>
          <a:lstStyle/>
          <a:p>
            <a:pPr algn="just"/>
            <a:r>
              <a:rPr lang="en-US" b="1" dirty="0">
                <a:ea typeface="+mn-lt"/>
                <a:cs typeface="+mn-lt"/>
              </a:rPr>
              <a:t>You might find pieces of scales, teeth, or even impressions of whole fish in Michigan.</a:t>
            </a:r>
            <a:r>
              <a:rPr lang="en-US" dirty="0">
                <a:ea typeface="+mn-lt"/>
                <a:cs typeface="+mn-lt"/>
              </a:rPr>
              <a:t> If you spot a fossil with a ripple-like texture or a small, sharp triangle, it could be part of an ancient fish!</a:t>
            </a:r>
            <a:endParaRPr lang="en-US" dirty="0"/>
          </a:p>
        </p:txBody>
      </p:sp>
      <p:sp>
        <p:nvSpPr>
          <p:cNvPr id="10" name="TextBox 9">
            <a:extLst>
              <a:ext uri="{FF2B5EF4-FFF2-40B4-BE49-F238E27FC236}">
                <a16:creationId xmlns:a16="http://schemas.microsoft.com/office/drawing/2014/main" id="{8EFC6898-AF06-67D3-1089-8978D07A2E6C}"/>
              </a:ext>
            </a:extLst>
          </p:cNvPr>
          <p:cNvSpPr txBox="1"/>
          <p:nvPr/>
        </p:nvSpPr>
        <p:spPr>
          <a:xfrm>
            <a:off x="3209479" y="3350061"/>
            <a:ext cx="3254646" cy="511897"/>
          </a:xfrm>
          <a:prstGeom prst="rect">
            <a:avLst/>
          </a:prstGeom>
          <a:noFill/>
        </p:spPr>
        <p:txBody>
          <a:bodyPr wrap="square" lIns="91440" tIns="45720" rIns="91440" bIns="45720" anchor="t">
            <a:spAutoFit/>
          </a:bodyPr>
          <a:lstStyle/>
          <a:p>
            <a:pPr>
              <a:lnSpc>
                <a:spcPct val="114999"/>
              </a:lnSpc>
              <a:spcAft>
                <a:spcPts val="800"/>
              </a:spcAft>
            </a:pPr>
            <a:r>
              <a:rPr lang="en-US" sz="1200" kern="100" dirty="0">
                <a:solidFill>
                  <a:srgbClr val="000000"/>
                </a:solidFill>
                <a:cs typeface="Times New Roman"/>
              </a:rPr>
              <a:t>Fossilized fish from Wyoming.  Photo courtesy of the </a:t>
            </a:r>
            <a:r>
              <a:rPr lang="en-US" sz="1200" kern="100" dirty="0">
                <a:solidFill>
                  <a:srgbClr val="000000"/>
                </a:solidFill>
                <a:cs typeface="Times New Roman"/>
                <a:hlinkClick r:id="rId4"/>
              </a:rPr>
              <a:t>National Park Service</a:t>
            </a:r>
            <a:endParaRPr lang="en-US" sz="1200" kern="100" dirty="0">
              <a:cs typeface="Times New Roman"/>
            </a:endParaRPr>
          </a:p>
        </p:txBody>
      </p:sp>
      <p:pic>
        <p:nvPicPr>
          <p:cNvPr id="13" name="Picture 12" descr="A close-up of a fossil&#10;&#10;AI-generated content may be incorrect.">
            <a:extLst>
              <a:ext uri="{FF2B5EF4-FFF2-40B4-BE49-F238E27FC236}">
                <a16:creationId xmlns:a16="http://schemas.microsoft.com/office/drawing/2014/main" id="{6EA08D09-53D6-A320-4661-D856A09407DE}"/>
              </a:ext>
            </a:extLst>
          </p:cNvPr>
          <p:cNvPicPr>
            <a:picLocks noChangeAspect="1"/>
          </p:cNvPicPr>
          <p:nvPr/>
        </p:nvPicPr>
        <p:blipFill>
          <a:blip r:embed="rId5"/>
          <a:srcRect l="5114" r="10874" b="2866"/>
          <a:stretch>
            <a:fillRect/>
          </a:stretch>
        </p:blipFill>
        <p:spPr>
          <a:xfrm>
            <a:off x="3429467" y="6298747"/>
            <a:ext cx="2635395" cy="1723599"/>
          </a:xfrm>
          <a:prstGeom prst="rect">
            <a:avLst/>
          </a:prstGeom>
        </p:spPr>
      </p:pic>
      <p:sp>
        <p:nvSpPr>
          <p:cNvPr id="15" name="TextBox 14">
            <a:extLst>
              <a:ext uri="{FF2B5EF4-FFF2-40B4-BE49-F238E27FC236}">
                <a16:creationId xmlns:a16="http://schemas.microsoft.com/office/drawing/2014/main" id="{55DF5451-05B0-E219-5C70-19A7A44C024E}"/>
              </a:ext>
            </a:extLst>
          </p:cNvPr>
          <p:cNvSpPr txBox="1"/>
          <p:nvPr/>
        </p:nvSpPr>
        <p:spPr>
          <a:xfrm>
            <a:off x="3253335" y="8034438"/>
            <a:ext cx="3050541" cy="746129"/>
          </a:xfrm>
          <a:prstGeom prst="rect">
            <a:avLst/>
          </a:prstGeom>
          <a:noFill/>
        </p:spPr>
        <p:txBody>
          <a:bodyPr wrap="square" lIns="91440" tIns="45720" rIns="91440" bIns="45720" anchor="t">
            <a:spAutoFit/>
          </a:bodyPr>
          <a:lstStyle/>
          <a:p>
            <a:pPr>
              <a:lnSpc>
                <a:spcPct val="114999"/>
              </a:lnSpc>
              <a:spcAft>
                <a:spcPts val="800"/>
              </a:spcAft>
            </a:pPr>
            <a:r>
              <a:rPr lang="en-US" sz="1200" kern="100" dirty="0">
                <a:latin typeface="Aptos"/>
                <a:ea typeface="Aptos" panose="020B0004020202020204" pitchFamily="34" charset="0"/>
                <a:cs typeface="Times New Roman"/>
              </a:rPr>
              <a:t>A Devonian fish plate from Milan, Michigan. Photo by David Thompson, courtesy of the </a:t>
            </a:r>
            <a:r>
              <a:rPr lang="en-US" sz="1200" kern="100" dirty="0">
                <a:solidFill>
                  <a:srgbClr val="467886"/>
                </a:solidFill>
                <a:latin typeface="Aptos"/>
                <a:ea typeface="Aptos" panose="020B0004020202020204" pitchFamily="34" charset="0"/>
                <a:cs typeface="Times New Roman"/>
                <a:hlinkClick r:id="rId6"/>
              </a:rPr>
              <a:t>Michigan</a:t>
            </a:r>
            <a:r>
              <a:rPr lang="en-US" sz="1200" kern="100" dirty="0">
                <a:solidFill>
                  <a:srgbClr val="467886"/>
                </a:solidFill>
                <a:latin typeface="Aptos"/>
                <a:ea typeface="Aptos" panose="020B0004020202020204" pitchFamily="34" charset="0"/>
                <a:cs typeface="Times New Roman"/>
                <a:hlinkClick r:id="rId6">
                  <a:extLst>
                    <a:ext uri="{A12FA001-AC4F-418D-AE19-62706E023703}">
                      <ahyp:hlinkClr xmlns:ahyp="http://schemas.microsoft.com/office/drawing/2018/hyperlinkcolor" val="tx"/>
                    </a:ext>
                  </a:extLst>
                </a:hlinkClick>
              </a:rPr>
              <a:t> Basin Fossils Project</a:t>
            </a:r>
            <a:r>
              <a:rPr lang="en-US" sz="1200" kern="100" dirty="0">
                <a:solidFill>
                  <a:srgbClr val="000000"/>
                </a:solidFill>
                <a:effectLst/>
                <a:latin typeface="Aptos"/>
                <a:ea typeface="Aptos" panose="020B0004020202020204" pitchFamily="34" charset="0"/>
                <a:cs typeface="Times New Roman"/>
              </a:rPr>
              <a:t>.</a:t>
            </a:r>
            <a:r>
              <a:rPr lang="en-US" sz="1200" kern="100" dirty="0">
                <a:solidFill>
                  <a:srgbClr val="000000"/>
                </a:solidFill>
                <a:latin typeface="Aptos"/>
                <a:ea typeface="Aptos" panose="020B0004020202020204" pitchFamily="34" charset="0"/>
                <a:cs typeface="Times New Roman"/>
              </a:rPr>
              <a:t> </a:t>
            </a:r>
            <a:endParaRPr lang="en-US" dirty="0"/>
          </a:p>
        </p:txBody>
      </p:sp>
      <p:pic>
        <p:nvPicPr>
          <p:cNvPr id="16" name="Picture 15" descr="A fish swimming in water&#10;&#10;AI-generated content may be incorrect.">
            <a:extLst>
              <a:ext uri="{FF2B5EF4-FFF2-40B4-BE49-F238E27FC236}">
                <a16:creationId xmlns:a16="http://schemas.microsoft.com/office/drawing/2014/main" id="{28D3226F-1199-0D56-0AD3-B1FB8DBF61CA}"/>
              </a:ext>
            </a:extLst>
          </p:cNvPr>
          <p:cNvPicPr>
            <a:picLocks noChangeAspect="1"/>
          </p:cNvPicPr>
          <p:nvPr/>
        </p:nvPicPr>
        <p:blipFill>
          <a:blip r:embed="rId7"/>
          <a:srcRect l="552" t="14801" r="-552" b="41603"/>
          <a:stretch>
            <a:fillRect/>
          </a:stretch>
        </p:blipFill>
        <p:spPr>
          <a:xfrm>
            <a:off x="630984" y="4177391"/>
            <a:ext cx="2468749" cy="1734560"/>
          </a:xfrm>
          <a:prstGeom prst="rect">
            <a:avLst/>
          </a:prstGeom>
        </p:spPr>
      </p:pic>
      <p:sp>
        <p:nvSpPr>
          <p:cNvPr id="18" name="TextBox 17">
            <a:extLst>
              <a:ext uri="{FF2B5EF4-FFF2-40B4-BE49-F238E27FC236}">
                <a16:creationId xmlns:a16="http://schemas.microsoft.com/office/drawing/2014/main" id="{F4287CE8-4D54-954C-26EB-DD1C50AFDEF4}"/>
              </a:ext>
            </a:extLst>
          </p:cNvPr>
          <p:cNvSpPr txBox="1"/>
          <p:nvPr/>
        </p:nvSpPr>
        <p:spPr>
          <a:xfrm>
            <a:off x="542151" y="5923285"/>
            <a:ext cx="2696754" cy="506549"/>
          </a:xfrm>
          <a:prstGeom prst="rect">
            <a:avLst/>
          </a:prstGeom>
          <a:noFill/>
        </p:spPr>
        <p:txBody>
          <a:bodyPr wrap="square" lIns="91440" tIns="45720" rIns="91440" bIns="45720" anchor="t">
            <a:spAutoFit/>
          </a:bodyPr>
          <a:lstStyle/>
          <a:p>
            <a:pPr>
              <a:lnSpc>
                <a:spcPct val="114999"/>
              </a:lnSpc>
              <a:spcAft>
                <a:spcPts val="800"/>
              </a:spcAft>
            </a:pPr>
            <a:r>
              <a:rPr lang="en-US" sz="1200" kern="100" dirty="0">
                <a:solidFill>
                  <a:srgbClr val="000000"/>
                </a:solidFill>
                <a:cs typeface="Times New Roman"/>
              </a:rPr>
              <a:t>AI reconstruction of a Devonian armored fish of Michigan Basin</a:t>
            </a:r>
          </a:p>
        </p:txBody>
      </p:sp>
    </p:spTree>
    <p:extLst>
      <p:ext uri="{BB962C8B-B14F-4D97-AF65-F5344CB8AC3E}">
        <p14:creationId xmlns:p14="http://schemas.microsoft.com/office/powerpoint/2010/main" val="18263160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3418FF-951E-E00D-5509-FD657E194914}"/>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55B68F7C-AC7D-DA31-120F-F0E8BC319F62}"/>
              </a:ext>
            </a:extLst>
          </p:cNvPr>
          <p:cNvSpPr>
            <a:spLocks noGrp="1"/>
          </p:cNvSpPr>
          <p:nvPr>
            <p:ph type="title"/>
          </p:nvPr>
        </p:nvSpPr>
        <p:spPr>
          <a:xfrm>
            <a:off x="1566480" y="656440"/>
            <a:ext cx="3876946" cy="579421"/>
          </a:xfrm>
        </p:spPr>
        <p:txBody>
          <a:bodyPr>
            <a:normAutofit/>
          </a:bodyPr>
          <a:lstStyle/>
          <a:p>
            <a:pPr algn="ctr"/>
            <a:r>
              <a:rPr lang="en-US" sz="2800" b="1" dirty="0">
                <a:solidFill>
                  <a:srgbClr val="7F340D"/>
                </a:solidFill>
              </a:rPr>
              <a:t>Gastropod (Snail)</a:t>
            </a:r>
            <a:endParaRPr lang="en-US" dirty="0">
              <a:solidFill>
                <a:srgbClr val="7F340D"/>
              </a:solidFill>
            </a:endParaRPr>
          </a:p>
        </p:txBody>
      </p:sp>
      <p:sp>
        <p:nvSpPr>
          <p:cNvPr id="12" name="TextBox 11">
            <a:extLst>
              <a:ext uri="{FF2B5EF4-FFF2-40B4-BE49-F238E27FC236}">
                <a16:creationId xmlns:a16="http://schemas.microsoft.com/office/drawing/2014/main" id="{5CAF436A-A806-6D09-D74C-05AF841DEA92}"/>
              </a:ext>
            </a:extLst>
          </p:cNvPr>
          <p:cNvSpPr txBox="1"/>
          <p:nvPr/>
        </p:nvSpPr>
        <p:spPr>
          <a:xfrm>
            <a:off x="3517539" y="6010863"/>
            <a:ext cx="2911497" cy="2308324"/>
          </a:xfrm>
          <a:prstGeom prst="rect">
            <a:avLst/>
          </a:prstGeom>
          <a:noFill/>
        </p:spPr>
        <p:txBody>
          <a:bodyPr wrap="square" lIns="91440" tIns="45720" rIns="91440" bIns="45720" rtlCol="0" anchor="t">
            <a:spAutoFit/>
          </a:bodyPr>
          <a:lstStyle/>
          <a:p>
            <a:pPr algn="just"/>
            <a:r>
              <a:rPr lang="en-US" dirty="0">
                <a:ea typeface="+mn-lt"/>
                <a:cs typeface="+mn-lt"/>
              </a:rPr>
              <a:t>Michigan's snails lived among corals, crinoids, and trilobites, making their homes in reefs and muddy bottoms. You can find them in places like Alpena, Rogers City, and Rockport State Recreation Area.</a:t>
            </a:r>
            <a:endParaRPr lang="en-US" dirty="0"/>
          </a:p>
        </p:txBody>
      </p:sp>
      <p:pic>
        <p:nvPicPr>
          <p:cNvPr id="3" name="Picture 2" descr="A group of colorful logos&#10;&#10;AI-generated content may be incorrect.">
            <a:extLst>
              <a:ext uri="{FF2B5EF4-FFF2-40B4-BE49-F238E27FC236}">
                <a16:creationId xmlns:a16="http://schemas.microsoft.com/office/drawing/2014/main" id="{EC45967C-F55A-70B9-8482-1ED7D026F50C}"/>
              </a:ext>
            </a:extLst>
          </p:cNvPr>
          <p:cNvPicPr>
            <a:picLocks noChangeAspect="1"/>
          </p:cNvPicPr>
          <p:nvPr/>
        </p:nvPicPr>
        <p:blipFill>
          <a:blip r:embed="rId2"/>
          <a:stretch>
            <a:fillRect/>
          </a:stretch>
        </p:blipFill>
        <p:spPr>
          <a:xfrm>
            <a:off x="5598660" y="129269"/>
            <a:ext cx="1157968" cy="530678"/>
          </a:xfrm>
          <a:prstGeom prst="rect">
            <a:avLst/>
          </a:prstGeom>
        </p:spPr>
      </p:pic>
      <p:pic>
        <p:nvPicPr>
          <p:cNvPr id="2" name="Picture 1" descr="A group of shells on a black surface&#10;&#10;AI-generated content may be incorrect.">
            <a:extLst>
              <a:ext uri="{FF2B5EF4-FFF2-40B4-BE49-F238E27FC236}">
                <a16:creationId xmlns:a16="http://schemas.microsoft.com/office/drawing/2014/main" id="{887CAD4B-2C16-571F-B7C8-027CFC218B84}"/>
              </a:ext>
            </a:extLst>
          </p:cNvPr>
          <p:cNvPicPr>
            <a:picLocks noChangeAspect="1"/>
          </p:cNvPicPr>
          <p:nvPr/>
        </p:nvPicPr>
        <p:blipFill>
          <a:blip r:embed="rId3"/>
          <a:stretch>
            <a:fillRect/>
          </a:stretch>
        </p:blipFill>
        <p:spPr>
          <a:xfrm>
            <a:off x="530678" y="6012009"/>
            <a:ext cx="2993573" cy="2195448"/>
          </a:xfrm>
          <a:prstGeom prst="rect">
            <a:avLst/>
          </a:prstGeom>
        </p:spPr>
      </p:pic>
      <p:sp>
        <p:nvSpPr>
          <p:cNvPr id="6" name="TextBox 5">
            <a:extLst>
              <a:ext uri="{FF2B5EF4-FFF2-40B4-BE49-F238E27FC236}">
                <a16:creationId xmlns:a16="http://schemas.microsoft.com/office/drawing/2014/main" id="{AD7365E1-69FD-F087-E685-C96EB06F9789}"/>
              </a:ext>
            </a:extLst>
          </p:cNvPr>
          <p:cNvSpPr txBox="1"/>
          <p:nvPr/>
        </p:nvSpPr>
        <p:spPr>
          <a:xfrm>
            <a:off x="428833" y="1234879"/>
            <a:ext cx="6021034" cy="1477328"/>
          </a:xfrm>
          <a:prstGeom prst="rect">
            <a:avLst/>
          </a:prstGeom>
          <a:noFill/>
        </p:spPr>
        <p:txBody>
          <a:bodyPr wrap="square" lIns="91440" tIns="45720" rIns="91440" bIns="45720" rtlCol="0" anchor="t">
            <a:spAutoFit/>
          </a:bodyPr>
          <a:lstStyle/>
          <a:p>
            <a:pPr algn="just"/>
            <a:r>
              <a:rPr lang="en-US" dirty="0"/>
              <a:t>Snails, also known as Gastropods, have coiled shells like tiny cinnamon rolls, and slide slowly across their habitats. Some lived in the ocean, some in freshwater, and some on land.  Their shells can be smooth, bumpy or twisty-spiraled. </a:t>
            </a:r>
          </a:p>
        </p:txBody>
      </p:sp>
      <p:sp>
        <p:nvSpPr>
          <p:cNvPr id="7" name="TextBox 6">
            <a:extLst>
              <a:ext uri="{FF2B5EF4-FFF2-40B4-BE49-F238E27FC236}">
                <a16:creationId xmlns:a16="http://schemas.microsoft.com/office/drawing/2014/main" id="{C9E94E28-3FE1-A75F-9898-4C9EED6F652D}"/>
              </a:ext>
            </a:extLst>
          </p:cNvPr>
          <p:cNvSpPr txBox="1"/>
          <p:nvPr/>
        </p:nvSpPr>
        <p:spPr>
          <a:xfrm>
            <a:off x="449036" y="8205108"/>
            <a:ext cx="3184071"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t>Devonian Gastropods from Lambton, Ontario. Photo by John Topor, courtesy of the </a:t>
            </a:r>
            <a:r>
              <a:rPr lang="en-US" sz="1200" dirty="0">
                <a:hlinkClick r:id="rId4"/>
              </a:rPr>
              <a:t>Michigan Basin Fossils Project</a:t>
            </a:r>
            <a:r>
              <a:rPr lang="en-US" sz="1200" dirty="0"/>
              <a:t>. </a:t>
            </a:r>
            <a:endParaRPr lang="en-US" sz="1600" dirty="0"/>
          </a:p>
          <a:p>
            <a:endParaRPr lang="en-US" sz="1200" dirty="0"/>
          </a:p>
        </p:txBody>
      </p:sp>
      <p:sp>
        <p:nvSpPr>
          <p:cNvPr id="8" name="TextBox 7">
            <a:extLst>
              <a:ext uri="{FF2B5EF4-FFF2-40B4-BE49-F238E27FC236}">
                <a16:creationId xmlns:a16="http://schemas.microsoft.com/office/drawing/2014/main" id="{7C14B48D-124F-7F2D-444C-948FF2FE2FCC}"/>
              </a:ext>
            </a:extLst>
          </p:cNvPr>
          <p:cNvSpPr txBox="1"/>
          <p:nvPr/>
        </p:nvSpPr>
        <p:spPr>
          <a:xfrm>
            <a:off x="373960" y="4718022"/>
            <a:ext cx="6013435" cy="1200329"/>
          </a:xfrm>
          <a:prstGeom prst="rect">
            <a:avLst/>
          </a:prstGeom>
          <a:noFill/>
        </p:spPr>
        <p:txBody>
          <a:bodyPr wrap="square" lIns="91440" tIns="45720" rIns="91440" bIns="45720" rtlCol="0" anchor="t">
            <a:spAutoFit/>
          </a:bodyPr>
          <a:lstStyle/>
          <a:p>
            <a:pPr algn="just"/>
            <a:r>
              <a:rPr lang="en-US" b="1" dirty="0">
                <a:ea typeface="+mn-lt"/>
                <a:cs typeface="+mn-lt"/>
              </a:rPr>
              <a:t>Snails still exist today;</a:t>
            </a:r>
            <a:r>
              <a:rPr lang="en-US" dirty="0">
                <a:ea typeface="+mn-lt"/>
                <a:cs typeface="+mn-lt"/>
              </a:rPr>
              <a:t> they are not extinct. But, </a:t>
            </a:r>
            <a:r>
              <a:rPr lang="en-US" b="1" dirty="0">
                <a:ea typeface="+mn-lt"/>
                <a:cs typeface="+mn-lt"/>
              </a:rPr>
              <a:t>we can find ancient snail fossils in Michigan, about 385 million years old. </a:t>
            </a:r>
            <a:r>
              <a:rPr lang="en-US" dirty="0">
                <a:ea typeface="+mn-lt"/>
                <a:cs typeface="+mn-lt"/>
              </a:rPr>
              <a:t>During that time (Devonian Period), Michigan was a warm, shallow sea near the equator.     </a:t>
            </a:r>
            <a:endParaRPr lang="en-US" dirty="0"/>
          </a:p>
        </p:txBody>
      </p:sp>
      <p:pic>
        <p:nvPicPr>
          <p:cNvPr id="9" name="Picture 8" descr="A snail in the water&#10;&#10;AI-generated content may be incorrect.">
            <a:extLst>
              <a:ext uri="{FF2B5EF4-FFF2-40B4-BE49-F238E27FC236}">
                <a16:creationId xmlns:a16="http://schemas.microsoft.com/office/drawing/2014/main" id="{B61BF2A8-E99A-3201-9A59-376DDB3E4D5A}"/>
              </a:ext>
            </a:extLst>
          </p:cNvPr>
          <p:cNvPicPr>
            <a:picLocks noChangeAspect="1"/>
          </p:cNvPicPr>
          <p:nvPr/>
        </p:nvPicPr>
        <p:blipFill>
          <a:blip r:embed="rId5"/>
          <a:srcRect t="393" r="-92" b="13072"/>
          <a:stretch>
            <a:fillRect/>
          </a:stretch>
        </p:blipFill>
        <p:spPr>
          <a:xfrm>
            <a:off x="3160791" y="2472559"/>
            <a:ext cx="3254661" cy="1803563"/>
          </a:xfrm>
          <a:prstGeom prst="rect">
            <a:avLst/>
          </a:prstGeom>
        </p:spPr>
      </p:pic>
      <p:sp>
        <p:nvSpPr>
          <p:cNvPr id="10" name="TextBox 9">
            <a:extLst>
              <a:ext uri="{FF2B5EF4-FFF2-40B4-BE49-F238E27FC236}">
                <a16:creationId xmlns:a16="http://schemas.microsoft.com/office/drawing/2014/main" id="{45B873A7-3751-B848-8ED5-CE5ED23DB5A7}"/>
              </a:ext>
            </a:extLst>
          </p:cNvPr>
          <p:cNvSpPr txBox="1"/>
          <p:nvPr/>
        </p:nvSpPr>
        <p:spPr>
          <a:xfrm>
            <a:off x="415061" y="2694942"/>
            <a:ext cx="2579083" cy="2031325"/>
          </a:xfrm>
          <a:prstGeom prst="rect">
            <a:avLst/>
          </a:prstGeom>
          <a:noFill/>
        </p:spPr>
        <p:txBody>
          <a:bodyPr wrap="square" lIns="91440" tIns="45720" rIns="91440" bIns="45720" rtlCol="0" anchor="t">
            <a:spAutoFit/>
          </a:bodyPr>
          <a:lstStyle/>
          <a:p>
            <a:pPr algn="just"/>
            <a:r>
              <a:rPr lang="en-US" dirty="0"/>
              <a:t> They munch on algae, detritus, and even tiny parts of plants and animals, using a muscular foot to move and a tongue-like radula to scrape food. </a:t>
            </a:r>
          </a:p>
        </p:txBody>
      </p:sp>
      <p:sp>
        <p:nvSpPr>
          <p:cNvPr id="14" name="TextBox 13">
            <a:extLst>
              <a:ext uri="{FF2B5EF4-FFF2-40B4-BE49-F238E27FC236}">
                <a16:creationId xmlns:a16="http://schemas.microsoft.com/office/drawing/2014/main" id="{D4AA226F-8E28-0F30-3333-975E27E36228}"/>
              </a:ext>
            </a:extLst>
          </p:cNvPr>
          <p:cNvSpPr txBox="1"/>
          <p:nvPr/>
        </p:nvSpPr>
        <p:spPr>
          <a:xfrm>
            <a:off x="3308336" y="4249606"/>
            <a:ext cx="3009718" cy="520156"/>
          </a:xfrm>
          <a:prstGeom prst="rect">
            <a:avLst/>
          </a:prstGeom>
          <a:noFill/>
        </p:spPr>
        <p:txBody>
          <a:bodyPr wrap="square" lIns="91440" tIns="45720" rIns="91440" bIns="45720" anchor="t">
            <a:spAutoFit/>
          </a:bodyPr>
          <a:lstStyle/>
          <a:p>
            <a:pPr>
              <a:lnSpc>
                <a:spcPct val="114999"/>
              </a:lnSpc>
              <a:spcAft>
                <a:spcPts val="800"/>
              </a:spcAft>
            </a:pPr>
            <a:r>
              <a:rPr lang="en-US" sz="1200" kern="100" dirty="0">
                <a:solidFill>
                  <a:srgbClr val="000000"/>
                </a:solidFill>
                <a:cs typeface="Times New Roman"/>
              </a:rPr>
              <a:t>AI reconstruction of a Devonian snail of Michigan Basin, 390 million years ago</a:t>
            </a:r>
          </a:p>
        </p:txBody>
      </p:sp>
    </p:spTree>
    <p:extLst>
      <p:ext uri="{BB962C8B-B14F-4D97-AF65-F5344CB8AC3E}">
        <p14:creationId xmlns:p14="http://schemas.microsoft.com/office/powerpoint/2010/main" val="8062601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1A9ACF-9717-3782-E3F5-5600B699990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A48D5AB-662C-7D30-0165-7AB3C11E6C2D}"/>
              </a:ext>
            </a:extLst>
          </p:cNvPr>
          <p:cNvSpPr>
            <a:spLocks noGrp="1"/>
          </p:cNvSpPr>
          <p:nvPr>
            <p:ph type="title"/>
          </p:nvPr>
        </p:nvSpPr>
        <p:spPr>
          <a:xfrm>
            <a:off x="2239833" y="532992"/>
            <a:ext cx="2148840" cy="701884"/>
          </a:xfrm>
        </p:spPr>
        <p:txBody>
          <a:bodyPr>
            <a:normAutofit/>
          </a:bodyPr>
          <a:lstStyle/>
          <a:p>
            <a:pPr algn="ctr"/>
            <a:r>
              <a:rPr lang="en-US" sz="2800" b="1" dirty="0" err="1">
                <a:solidFill>
                  <a:srgbClr val="7F340D"/>
                </a:solidFill>
              </a:rPr>
              <a:t>Nautiloid</a:t>
            </a:r>
            <a:endParaRPr lang="en-US" dirty="0" err="1">
              <a:solidFill>
                <a:srgbClr val="7F340D"/>
              </a:solidFill>
            </a:endParaRPr>
          </a:p>
        </p:txBody>
      </p:sp>
      <p:sp>
        <p:nvSpPr>
          <p:cNvPr id="11" name="TextBox 10">
            <a:extLst>
              <a:ext uri="{FF2B5EF4-FFF2-40B4-BE49-F238E27FC236}">
                <a16:creationId xmlns:a16="http://schemas.microsoft.com/office/drawing/2014/main" id="{6506F674-C329-65C7-9F0F-B226D810A44A}"/>
              </a:ext>
            </a:extLst>
          </p:cNvPr>
          <p:cNvSpPr txBox="1"/>
          <p:nvPr/>
        </p:nvSpPr>
        <p:spPr>
          <a:xfrm>
            <a:off x="512788" y="6299107"/>
            <a:ext cx="5709707" cy="2585323"/>
          </a:xfrm>
          <a:prstGeom prst="rect">
            <a:avLst/>
          </a:prstGeom>
          <a:noFill/>
        </p:spPr>
        <p:txBody>
          <a:bodyPr wrap="square" lIns="91440" tIns="45720" rIns="91440" bIns="45720" rtlCol="0" anchor="t">
            <a:spAutoFit/>
          </a:bodyPr>
          <a:lstStyle/>
          <a:p>
            <a:pPr algn="just"/>
            <a:r>
              <a:rPr lang="en-US" b="1" dirty="0">
                <a:ea typeface="+mn-lt"/>
                <a:cs typeface="+mn-lt"/>
              </a:rPr>
              <a:t>In Michigan, </a:t>
            </a:r>
            <a:r>
              <a:rPr lang="en-US" b="1" dirty="0" err="1">
                <a:ea typeface="+mn-lt"/>
                <a:cs typeface="+mn-lt"/>
              </a:rPr>
              <a:t>Nautiloid</a:t>
            </a:r>
            <a:r>
              <a:rPr lang="en-US" b="1" dirty="0">
                <a:ea typeface="+mn-lt"/>
                <a:cs typeface="+mn-lt"/>
              </a:rPr>
              <a:t> fossils are found in both the Upper and Lower Peninsulas.</a:t>
            </a:r>
            <a:r>
              <a:rPr lang="en-US" dirty="0">
                <a:ea typeface="+mn-lt"/>
                <a:cs typeface="+mn-lt"/>
              </a:rPr>
              <a:t> The Upper Peninsula has older and much larger </a:t>
            </a:r>
            <a:r>
              <a:rPr lang="en-US" dirty="0" err="1">
                <a:ea typeface="+mn-lt"/>
                <a:cs typeface="+mn-lt"/>
              </a:rPr>
              <a:t>nautiloids</a:t>
            </a:r>
            <a:r>
              <a:rPr lang="en-US" dirty="0">
                <a:ea typeface="+mn-lt"/>
                <a:cs typeface="+mn-lt"/>
              </a:rPr>
              <a:t> (470-460 million years old), including giants over 5 feet long from places like the Sherman Hill Quarry (Keweenaw Peninsula). The Lower Peninsula has smaller and younger </a:t>
            </a:r>
            <a:r>
              <a:rPr lang="en-US" dirty="0" err="1">
                <a:ea typeface="+mn-lt"/>
                <a:cs typeface="+mn-lt"/>
              </a:rPr>
              <a:t>nautiloids</a:t>
            </a:r>
            <a:r>
              <a:rPr lang="en-US" dirty="0">
                <a:ea typeface="+mn-lt"/>
                <a:cs typeface="+mn-lt"/>
              </a:rPr>
              <a:t> (about 390-340 million years old), found in areas such as Rockport State Recreation area, Charlevoix, Alpena and Jackson Counties.</a:t>
            </a:r>
          </a:p>
        </p:txBody>
      </p:sp>
      <p:pic>
        <p:nvPicPr>
          <p:cNvPr id="8" name="Picture 7" descr="A group of colorful logos&#10;&#10;AI-generated content may be incorrect.">
            <a:extLst>
              <a:ext uri="{FF2B5EF4-FFF2-40B4-BE49-F238E27FC236}">
                <a16:creationId xmlns:a16="http://schemas.microsoft.com/office/drawing/2014/main" id="{2308C4B1-CF0E-DA4E-7557-9014D131EB2E}"/>
              </a:ext>
            </a:extLst>
          </p:cNvPr>
          <p:cNvPicPr>
            <a:picLocks noChangeAspect="1"/>
          </p:cNvPicPr>
          <p:nvPr/>
        </p:nvPicPr>
        <p:blipFill>
          <a:blip r:embed="rId2"/>
          <a:stretch>
            <a:fillRect/>
          </a:stretch>
        </p:blipFill>
        <p:spPr>
          <a:xfrm>
            <a:off x="5598660" y="129269"/>
            <a:ext cx="1157968" cy="530678"/>
          </a:xfrm>
          <a:prstGeom prst="rect">
            <a:avLst/>
          </a:prstGeom>
        </p:spPr>
      </p:pic>
      <p:pic>
        <p:nvPicPr>
          <p:cNvPr id="2" name="Picture 1" descr="A close up of a rock&#10;&#10;AI-generated content may be incorrect.">
            <a:extLst>
              <a:ext uri="{FF2B5EF4-FFF2-40B4-BE49-F238E27FC236}">
                <a16:creationId xmlns:a16="http://schemas.microsoft.com/office/drawing/2014/main" id="{549CFCFB-73BA-B6BD-23AD-0A69FDA246E2}"/>
              </a:ext>
            </a:extLst>
          </p:cNvPr>
          <p:cNvPicPr>
            <a:picLocks noChangeAspect="1"/>
          </p:cNvPicPr>
          <p:nvPr/>
        </p:nvPicPr>
        <p:blipFill>
          <a:blip r:embed="rId3"/>
          <a:stretch>
            <a:fillRect/>
          </a:stretch>
        </p:blipFill>
        <p:spPr>
          <a:xfrm>
            <a:off x="596178" y="3916941"/>
            <a:ext cx="2423681" cy="1545647"/>
          </a:xfrm>
          <a:prstGeom prst="rect">
            <a:avLst/>
          </a:prstGeom>
        </p:spPr>
      </p:pic>
      <p:sp>
        <p:nvSpPr>
          <p:cNvPr id="4" name="TextBox 3">
            <a:extLst>
              <a:ext uri="{FF2B5EF4-FFF2-40B4-BE49-F238E27FC236}">
                <a16:creationId xmlns:a16="http://schemas.microsoft.com/office/drawing/2014/main" id="{591B095C-FD87-15A1-38B8-77CD41940716}"/>
              </a:ext>
            </a:extLst>
          </p:cNvPr>
          <p:cNvSpPr txBox="1"/>
          <p:nvPr/>
        </p:nvSpPr>
        <p:spPr>
          <a:xfrm>
            <a:off x="517056" y="5456816"/>
            <a:ext cx="2616035"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err="1"/>
              <a:t>Mississipian</a:t>
            </a:r>
            <a:r>
              <a:rPr lang="en-US" sz="1200" dirty="0"/>
              <a:t> </a:t>
            </a:r>
            <a:r>
              <a:rPr lang="en-US" sz="1200" dirty="0" err="1"/>
              <a:t>Nautiloid</a:t>
            </a:r>
            <a:r>
              <a:rPr lang="en-US" sz="1200" dirty="0"/>
              <a:t>  from Jackson, Michigan. Photo by Mary Ann </a:t>
            </a:r>
            <a:r>
              <a:rPr lang="en-US" sz="1200" dirty="0" err="1"/>
              <a:t>Szwaboswki</a:t>
            </a:r>
            <a:r>
              <a:rPr lang="en-US" sz="1200" dirty="0"/>
              <a:t>, courtesy of the </a:t>
            </a:r>
            <a:r>
              <a:rPr lang="en-US" sz="1200" dirty="0">
                <a:hlinkClick r:id="rId4"/>
              </a:rPr>
              <a:t>Michigan Basin Fossils Project</a:t>
            </a:r>
            <a:r>
              <a:rPr lang="en-US" sz="1200" dirty="0"/>
              <a:t>. </a:t>
            </a:r>
            <a:endParaRPr lang="en-US" sz="1600" dirty="0"/>
          </a:p>
          <a:p>
            <a:endParaRPr lang="en-US" sz="1200" dirty="0"/>
          </a:p>
        </p:txBody>
      </p:sp>
      <p:sp>
        <p:nvSpPr>
          <p:cNvPr id="3" name="TextBox 2">
            <a:extLst>
              <a:ext uri="{FF2B5EF4-FFF2-40B4-BE49-F238E27FC236}">
                <a16:creationId xmlns:a16="http://schemas.microsoft.com/office/drawing/2014/main" id="{714B49DC-58D1-7067-C6A1-10E1B0923B08}"/>
              </a:ext>
            </a:extLst>
          </p:cNvPr>
          <p:cNvSpPr txBox="1"/>
          <p:nvPr/>
        </p:nvSpPr>
        <p:spPr>
          <a:xfrm>
            <a:off x="512789" y="1325325"/>
            <a:ext cx="3409853" cy="2682304"/>
          </a:xfrm>
          <a:prstGeom prst="rect">
            <a:avLst/>
          </a:prstGeom>
          <a:noFill/>
        </p:spPr>
        <p:txBody>
          <a:bodyPr wrap="square" lIns="91440" tIns="45720" rIns="91440" bIns="45720" rtlCol="0" anchor="t">
            <a:spAutoFit/>
          </a:bodyPr>
          <a:lstStyle/>
          <a:p>
            <a:pPr algn="just"/>
            <a:r>
              <a:rPr lang="en-US" dirty="0" err="1">
                <a:ea typeface="+mn-lt"/>
                <a:cs typeface="+mn-lt"/>
              </a:rPr>
              <a:t>Nautiloids</a:t>
            </a:r>
            <a:r>
              <a:rPr lang="en-US" dirty="0">
                <a:ea typeface="+mn-lt"/>
                <a:cs typeface="+mn-lt"/>
              </a:rPr>
              <a:t> were ancient marine animals with long, hard shells. Some had straight tube-shaped shells, while others were gently curved. They moved by jet‑propulsion, like modern squids and nautiluses, and their shells had chambers that helped them float.</a:t>
            </a:r>
            <a:endParaRPr lang="en-US"/>
          </a:p>
        </p:txBody>
      </p:sp>
      <p:sp>
        <p:nvSpPr>
          <p:cNvPr id="14" name="TextBox 13">
            <a:extLst>
              <a:ext uri="{FF2B5EF4-FFF2-40B4-BE49-F238E27FC236}">
                <a16:creationId xmlns:a16="http://schemas.microsoft.com/office/drawing/2014/main" id="{EACC1FC8-EAFD-7DBA-1CEF-14354C4D593A}"/>
              </a:ext>
            </a:extLst>
          </p:cNvPr>
          <p:cNvSpPr txBox="1"/>
          <p:nvPr/>
        </p:nvSpPr>
        <p:spPr>
          <a:xfrm>
            <a:off x="3034316" y="4013107"/>
            <a:ext cx="3215891" cy="2059034"/>
          </a:xfrm>
          <a:prstGeom prst="rect">
            <a:avLst/>
          </a:prstGeom>
          <a:noFill/>
        </p:spPr>
        <p:txBody>
          <a:bodyPr wrap="square" lIns="91440" tIns="45720" rIns="91440" bIns="45720" rtlCol="0" anchor="t">
            <a:spAutoFit/>
          </a:bodyPr>
          <a:lstStyle/>
          <a:p>
            <a:pPr algn="just"/>
            <a:r>
              <a:rPr lang="en-US" dirty="0" err="1">
                <a:ea typeface="+mn-lt"/>
                <a:cs typeface="+mn-lt"/>
              </a:rPr>
              <a:t>Nautiloids</a:t>
            </a:r>
            <a:r>
              <a:rPr lang="en-US" dirty="0">
                <a:ea typeface="+mn-lt"/>
                <a:cs typeface="+mn-lt"/>
              </a:rPr>
              <a:t> first appeared more than 470 million years ago and were important predators. </a:t>
            </a:r>
            <a:r>
              <a:rPr lang="en-US" b="1" dirty="0">
                <a:ea typeface="+mn-lt"/>
                <a:cs typeface="+mn-lt"/>
              </a:rPr>
              <a:t>All the straight-shelled kinds are extinct</a:t>
            </a:r>
            <a:r>
              <a:rPr lang="en-US" dirty="0">
                <a:ea typeface="+mn-lt"/>
                <a:cs typeface="+mn-lt"/>
              </a:rPr>
              <a:t>, but a few modern nautiluses with coiled shells still live  today.</a:t>
            </a:r>
            <a:endParaRPr lang="en-US" dirty="0"/>
          </a:p>
        </p:txBody>
      </p:sp>
      <p:pic>
        <p:nvPicPr>
          <p:cNvPr id="15" name="Picture 14" descr="A silver shell with a black background&#10;&#10;AI-generated content may be incorrect.">
            <a:extLst>
              <a:ext uri="{FF2B5EF4-FFF2-40B4-BE49-F238E27FC236}">
                <a16:creationId xmlns:a16="http://schemas.microsoft.com/office/drawing/2014/main" id="{5DEE40F3-22CB-A9D0-DBC0-B4C83829DD8A}"/>
              </a:ext>
            </a:extLst>
          </p:cNvPr>
          <p:cNvPicPr>
            <a:picLocks noChangeAspect="1"/>
          </p:cNvPicPr>
          <p:nvPr/>
        </p:nvPicPr>
        <p:blipFill>
          <a:blip r:embed="rId5"/>
          <a:stretch>
            <a:fillRect/>
          </a:stretch>
        </p:blipFill>
        <p:spPr>
          <a:xfrm>
            <a:off x="3948545" y="1368516"/>
            <a:ext cx="2272147" cy="1544022"/>
          </a:xfrm>
          <a:prstGeom prst="rect">
            <a:avLst/>
          </a:prstGeom>
        </p:spPr>
      </p:pic>
      <p:sp>
        <p:nvSpPr>
          <p:cNvPr id="18" name="TextBox 17">
            <a:extLst>
              <a:ext uri="{FF2B5EF4-FFF2-40B4-BE49-F238E27FC236}">
                <a16:creationId xmlns:a16="http://schemas.microsoft.com/office/drawing/2014/main" id="{5CD7D090-2EC4-82BF-CD6B-93D4A86E260C}"/>
              </a:ext>
            </a:extLst>
          </p:cNvPr>
          <p:cNvSpPr txBox="1"/>
          <p:nvPr/>
        </p:nvSpPr>
        <p:spPr>
          <a:xfrm>
            <a:off x="3931353" y="2909025"/>
            <a:ext cx="2296096" cy="931281"/>
          </a:xfrm>
          <a:prstGeom prst="rect">
            <a:avLst/>
          </a:prstGeom>
          <a:noFill/>
        </p:spPr>
        <p:txBody>
          <a:bodyPr wrap="square" lIns="91440" tIns="45720" rIns="91440" bIns="45720" anchor="t">
            <a:spAutoFit/>
          </a:bodyPr>
          <a:lstStyle/>
          <a:p>
            <a:pPr>
              <a:lnSpc>
                <a:spcPct val="114999"/>
              </a:lnSpc>
              <a:spcAft>
                <a:spcPts val="800"/>
              </a:spcAft>
            </a:pPr>
            <a:r>
              <a:rPr lang="en-US" sz="1200" kern="100" dirty="0">
                <a:solidFill>
                  <a:srgbClr val="000000"/>
                </a:solidFill>
                <a:cs typeface="Times New Roman"/>
              </a:rPr>
              <a:t>Straight-shelled </a:t>
            </a:r>
            <a:r>
              <a:rPr lang="en-US" sz="1200" kern="100" dirty="0" err="1">
                <a:solidFill>
                  <a:srgbClr val="000000"/>
                </a:solidFill>
                <a:cs typeface="Times New Roman"/>
              </a:rPr>
              <a:t>Nautiloid</a:t>
            </a:r>
            <a:r>
              <a:rPr lang="en-US" sz="1200" kern="100" dirty="0">
                <a:solidFill>
                  <a:srgbClr val="000000"/>
                </a:solidFill>
                <a:cs typeface="Times New Roman"/>
              </a:rPr>
              <a:t>. Photo by </a:t>
            </a:r>
            <a:r>
              <a:rPr lang="en-US" sz="1200" kern="100" dirty="0" err="1">
                <a:solidFill>
                  <a:srgbClr val="000000"/>
                </a:solidFill>
                <a:cs typeface="Times New Roman"/>
              </a:rPr>
              <a:t>Entelognathus</a:t>
            </a:r>
            <a:r>
              <a:rPr lang="en-US" sz="1200" kern="100" dirty="0">
                <a:solidFill>
                  <a:srgbClr val="000000"/>
                </a:solidFill>
                <a:cs typeface="Times New Roman"/>
              </a:rPr>
              <a:t>.  Licensed under CC BY-SA 4.0.    </a:t>
            </a:r>
            <a:r>
              <a:rPr lang="en-US" sz="1200" kern="100" dirty="0">
                <a:solidFill>
                  <a:srgbClr val="000000"/>
                </a:solidFill>
                <a:cs typeface="Times New Roman"/>
                <a:hlinkClick r:id="rId6"/>
              </a:rPr>
              <a:t>Wikimedia commons</a:t>
            </a:r>
            <a:endParaRPr lang="en-US" sz="1200" kern="100" dirty="0">
              <a:cs typeface="Times New Roman"/>
            </a:endParaRPr>
          </a:p>
        </p:txBody>
      </p:sp>
    </p:spTree>
    <p:extLst>
      <p:ext uri="{BB962C8B-B14F-4D97-AF65-F5344CB8AC3E}">
        <p14:creationId xmlns:p14="http://schemas.microsoft.com/office/powerpoint/2010/main" val="36715850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574112-497A-4C4C-9F99-AFD2D8B355C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A68F49D-05AC-ED9C-D4F2-8008B60B15C8}"/>
              </a:ext>
            </a:extLst>
          </p:cNvPr>
          <p:cNvSpPr>
            <a:spLocks noGrp="1"/>
          </p:cNvSpPr>
          <p:nvPr>
            <p:ph type="title"/>
          </p:nvPr>
        </p:nvSpPr>
        <p:spPr>
          <a:xfrm>
            <a:off x="2239833" y="532992"/>
            <a:ext cx="2148840" cy="701884"/>
          </a:xfrm>
        </p:spPr>
        <p:txBody>
          <a:bodyPr>
            <a:normAutofit/>
          </a:bodyPr>
          <a:lstStyle/>
          <a:p>
            <a:pPr algn="ctr"/>
            <a:r>
              <a:rPr lang="en-US" sz="2800" b="1" dirty="0">
                <a:solidFill>
                  <a:srgbClr val="7F340D"/>
                </a:solidFill>
              </a:rPr>
              <a:t>Stromatolite</a:t>
            </a:r>
            <a:endParaRPr lang="en-US" dirty="0">
              <a:solidFill>
                <a:srgbClr val="7F340D"/>
              </a:solidFill>
            </a:endParaRPr>
          </a:p>
        </p:txBody>
      </p:sp>
      <p:sp>
        <p:nvSpPr>
          <p:cNvPr id="11" name="TextBox 10">
            <a:extLst>
              <a:ext uri="{FF2B5EF4-FFF2-40B4-BE49-F238E27FC236}">
                <a16:creationId xmlns:a16="http://schemas.microsoft.com/office/drawing/2014/main" id="{639A445F-BF00-A922-2636-2D99962D9430}"/>
              </a:ext>
            </a:extLst>
          </p:cNvPr>
          <p:cNvSpPr txBox="1"/>
          <p:nvPr/>
        </p:nvSpPr>
        <p:spPr>
          <a:xfrm>
            <a:off x="443514" y="1256302"/>
            <a:ext cx="3218143" cy="2862322"/>
          </a:xfrm>
          <a:prstGeom prst="rect">
            <a:avLst/>
          </a:prstGeom>
          <a:noFill/>
        </p:spPr>
        <p:txBody>
          <a:bodyPr wrap="square" lIns="91440" tIns="45720" rIns="91440" bIns="45720" rtlCol="0" anchor="t">
            <a:spAutoFit/>
          </a:bodyPr>
          <a:lstStyle/>
          <a:p>
            <a:pPr algn="just"/>
            <a:r>
              <a:rPr lang="en-US" dirty="0">
                <a:ea typeface="+mn-lt"/>
                <a:cs typeface="+mn-lt"/>
              </a:rPr>
              <a:t>Stromatolites are ancient, layered rocks made by tiny microbes </a:t>
            </a:r>
            <a:r>
              <a:rPr lang="en-US" b="1" dirty="0">
                <a:ea typeface="+mn-lt"/>
                <a:cs typeface="+mn-lt"/>
              </a:rPr>
              <a:t>cyanobacteria</a:t>
            </a:r>
            <a:r>
              <a:rPr lang="en-US" dirty="0">
                <a:ea typeface="+mn-lt"/>
                <a:cs typeface="+mn-lt"/>
              </a:rPr>
              <a:t>)  that lived in shallow water, trapping sand and mud and building layers similar to a lumpy stack of pancakes. Even though they look like rocks, they are actually fossils of some of </a:t>
            </a:r>
            <a:r>
              <a:rPr lang="en-US" b="1" dirty="0">
                <a:ea typeface="+mn-lt"/>
                <a:cs typeface="+mn-lt"/>
              </a:rPr>
              <a:t>the earliest forms of life</a:t>
            </a:r>
            <a:r>
              <a:rPr lang="en-US" dirty="0">
                <a:ea typeface="+mn-lt"/>
                <a:cs typeface="+mn-lt"/>
              </a:rPr>
              <a:t> on Earth.</a:t>
            </a:r>
          </a:p>
        </p:txBody>
      </p:sp>
      <p:pic>
        <p:nvPicPr>
          <p:cNvPr id="8" name="Picture 7" descr="A group of colorful logos&#10;&#10;AI-generated content may be incorrect.">
            <a:extLst>
              <a:ext uri="{FF2B5EF4-FFF2-40B4-BE49-F238E27FC236}">
                <a16:creationId xmlns:a16="http://schemas.microsoft.com/office/drawing/2014/main" id="{34FA3CE9-FC6B-2BE6-B3EB-8BF05B7A1107}"/>
              </a:ext>
            </a:extLst>
          </p:cNvPr>
          <p:cNvPicPr>
            <a:picLocks noChangeAspect="1"/>
          </p:cNvPicPr>
          <p:nvPr/>
        </p:nvPicPr>
        <p:blipFill>
          <a:blip r:embed="rId2"/>
          <a:stretch>
            <a:fillRect/>
          </a:stretch>
        </p:blipFill>
        <p:spPr>
          <a:xfrm>
            <a:off x="5598660" y="129269"/>
            <a:ext cx="1157968" cy="530678"/>
          </a:xfrm>
          <a:prstGeom prst="rect">
            <a:avLst/>
          </a:prstGeom>
        </p:spPr>
      </p:pic>
      <p:pic>
        <p:nvPicPr>
          <p:cNvPr id="2" name="Picture 1" descr="A close up of a stone&#10;&#10;AI-generated content may be incorrect.">
            <a:extLst>
              <a:ext uri="{FF2B5EF4-FFF2-40B4-BE49-F238E27FC236}">
                <a16:creationId xmlns:a16="http://schemas.microsoft.com/office/drawing/2014/main" id="{AB1D0FFF-F432-CECF-4F67-CD0F19C4A39A}"/>
              </a:ext>
            </a:extLst>
          </p:cNvPr>
          <p:cNvPicPr>
            <a:picLocks noChangeAspect="1"/>
          </p:cNvPicPr>
          <p:nvPr/>
        </p:nvPicPr>
        <p:blipFill>
          <a:blip r:embed="rId3"/>
          <a:srcRect l="-3010" t="1489" r="783" b="9488"/>
          <a:stretch>
            <a:fillRect/>
          </a:stretch>
        </p:blipFill>
        <p:spPr>
          <a:xfrm>
            <a:off x="467703" y="6110993"/>
            <a:ext cx="2784802" cy="2031967"/>
          </a:xfrm>
          <a:prstGeom prst="rect">
            <a:avLst/>
          </a:prstGeom>
        </p:spPr>
      </p:pic>
      <p:sp>
        <p:nvSpPr>
          <p:cNvPr id="3" name="TextBox 2">
            <a:extLst>
              <a:ext uri="{FF2B5EF4-FFF2-40B4-BE49-F238E27FC236}">
                <a16:creationId xmlns:a16="http://schemas.microsoft.com/office/drawing/2014/main" id="{6C128903-357E-66B4-0A4E-97BADA092ABC}"/>
              </a:ext>
            </a:extLst>
          </p:cNvPr>
          <p:cNvSpPr txBox="1"/>
          <p:nvPr/>
        </p:nvSpPr>
        <p:spPr>
          <a:xfrm>
            <a:off x="429662" y="4096485"/>
            <a:ext cx="5850503" cy="2031325"/>
          </a:xfrm>
          <a:prstGeom prst="rect">
            <a:avLst/>
          </a:prstGeom>
          <a:noFill/>
        </p:spPr>
        <p:txBody>
          <a:bodyPr wrap="square" lIns="91440" tIns="45720" rIns="91440" bIns="45720" rtlCol="0" anchor="t">
            <a:spAutoFit/>
          </a:bodyPr>
          <a:lstStyle/>
          <a:p>
            <a:pPr algn="just"/>
            <a:r>
              <a:rPr lang="en-US" b="1" dirty="0">
                <a:ea typeface="+mn-lt"/>
                <a:cs typeface="+mn-lt"/>
              </a:rPr>
              <a:t>Stromatolites were important for the development of life on Earth</a:t>
            </a:r>
            <a:r>
              <a:rPr lang="en-US" dirty="0">
                <a:ea typeface="+mn-lt"/>
                <a:cs typeface="+mn-lt"/>
              </a:rPr>
              <a:t>. About 2 billions years ago, the Earth was </a:t>
            </a:r>
            <a:r>
              <a:rPr lang="en-US">
                <a:ea typeface="+mn-lt"/>
                <a:cs typeface="+mn-lt"/>
              </a:rPr>
              <a:t>tough place to live, and only simple single-celled </a:t>
            </a:r>
            <a:r>
              <a:rPr lang="en-US" dirty="0">
                <a:ea typeface="+mn-lt"/>
                <a:cs typeface="+mn-lt"/>
              </a:rPr>
              <a:t>organisms existed. Cyanobacteria used high ultraviolet radiation to do photosynthesis, slowly adding oxygen to the atmosphere and making it possible for other forms of life to grow and evolve.  </a:t>
            </a:r>
          </a:p>
        </p:txBody>
      </p:sp>
      <p:sp>
        <p:nvSpPr>
          <p:cNvPr id="4" name="TextBox 3">
            <a:extLst>
              <a:ext uri="{FF2B5EF4-FFF2-40B4-BE49-F238E27FC236}">
                <a16:creationId xmlns:a16="http://schemas.microsoft.com/office/drawing/2014/main" id="{34935617-F815-87BD-E6F2-C63E4A6AF753}"/>
              </a:ext>
            </a:extLst>
          </p:cNvPr>
          <p:cNvSpPr txBox="1"/>
          <p:nvPr/>
        </p:nvSpPr>
        <p:spPr>
          <a:xfrm>
            <a:off x="3255986" y="6077682"/>
            <a:ext cx="2996470" cy="2585323"/>
          </a:xfrm>
          <a:prstGeom prst="rect">
            <a:avLst/>
          </a:prstGeom>
          <a:noFill/>
        </p:spPr>
        <p:txBody>
          <a:bodyPr wrap="square" lIns="91440" tIns="45720" rIns="91440" bIns="45720" rtlCol="0" anchor="t">
            <a:spAutoFit/>
          </a:bodyPr>
          <a:lstStyle/>
          <a:p>
            <a:pPr algn="just"/>
            <a:r>
              <a:rPr lang="en-US" b="1" dirty="0">
                <a:ea typeface="+mn-lt"/>
                <a:cs typeface="+mn-lt"/>
              </a:rPr>
              <a:t>In Michigan, stromatolite fossils are found mainly in the Upper Peninsula</a:t>
            </a:r>
            <a:r>
              <a:rPr lang="en-US" dirty="0">
                <a:ea typeface="+mn-lt"/>
                <a:cs typeface="+mn-lt"/>
              </a:rPr>
              <a:t> along the shores of Lake Superior. The Kona Dolomite in Marquette and Horseshoe Harbor in Keweenaw Peninsula are some good places to observe them. </a:t>
            </a:r>
          </a:p>
        </p:txBody>
      </p:sp>
      <p:sp>
        <p:nvSpPr>
          <p:cNvPr id="7" name="TextBox 6">
            <a:extLst>
              <a:ext uri="{FF2B5EF4-FFF2-40B4-BE49-F238E27FC236}">
                <a16:creationId xmlns:a16="http://schemas.microsoft.com/office/drawing/2014/main" id="{55D6E817-6895-7482-6FA7-6EE1193B5E6F}"/>
              </a:ext>
            </a:extLst>
          </p:cNvPr>
          <p:cNvSpPr txBox="1"/>
          <p:nvPr/>
        </p:nvSpPr>
        <p:spPr>
          <a:xfrm>
            <a:off x="447784" y="8186158"/>
            <a:ext cx="2990105"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t>Kona Dolomite  from Marquette, Michigan. Photo by David Thompson, courtesy of the </a:t>
            </a:r>
            <a:r>
              <a:rPr lang="en-US" sz="1200" dirty="0">
                <a:hlinkClick r:id="rId4"/>
              </a:rPr>
              <a:t>Michigan Basin Fossils Project</a:t>
            </a:r>
            <a:r>
              <a:rPr lang="en-US" sz="1200" dirty="0"/>
              <a:t>. </a:t>
            </a:r>
            <a:endParaRPr lang="en-US" sz="1600" dirty="0"/>
          </a:p>
          <a:p>
            <a:endParaRPr lang="en-US" sz="1200" dirty="0"/>
          </a:p>
        </p:txBody>
      </p:sp>
      <p:pic>
        <p:nvPicPr>
          <p:cNvPr id="12" name="Picture 11" descr="A close up of a rock&#10;&#10;AI-generated content may be incorrect.">
            <a:extLst>
              <a:ext uri="{FF2B5EF4-FFF2-40B4-BE49-F238E27FC236}">
                <a16:creationId xmlns:a16="http://schemas.microsoft.com/office/drawing/2014/main" id="{2F503C25-183D-83A1-AE43-C742082A7967}"/>
              </a:ext>
            </a:extLst>
          </p:cNvPr>
          <p:cNvPicPr>
            <a:picLocks noChangeAspect="1"/>
          </p:cNvPicPr>
          <p:nvPr/>
        </p:nvPicPr>
        <p:blipFill>
          <a:blip r:embed="rId5"/>
          <a:stretch>
            <a:fillRect/>
          </a:stretch>
        </p:blipFill>
        <p:spPr>
          <a:xfrm>
            <a:off x="3643747" y="1351329"/>
            <a:ext cx="2604655" cy="1924761"/>
          </a:xfrm>
          <a:prstGeom prst="rect">
            <a:avLst/>
          </a:prstGeom>
        </p:spPr>
      </p:pic>
      <p:sp>
        <p:nvSpPr>
          <p:cNvPr id="14" name="TextBox 13">
            <a:extLst>
              <a:ext uri="{FF2B5EF4-FFF2-40B4-BE49-F238E27FC236}">
                <a16:creationId xmlns:a16="http://schemas.microsoft.com/office/drawing/2014/main" id="{8221E2B2-653C-7828-FD0A-4ED93052E790}"/>
              </a:ext>
            </a:extLst>
          </p:cNvPr>
          <p:cNvSpPr txBox="1"/>
          <p:nvPr/>
        </p:nvSpPr>
        <p:spPr>
          <a:xfrm>
            <a:off x="3654261" y="3227678"/>
            <a:ext cx="2614751" cy="930639"/>
          </a:xfrm>
          <a:prstGeom prst="rect">
            <a:avLst/>
          </a:prstGeom>
          <a:noFill/>
        </p:spPr>
        <p:txBody>
          <a:bodyPr wrap="square" lIns="91440" tIns="45720" rIns="91440" bIns="45720" anchor="t">
            <a:spAutoFit/>
          </a:bodyPr>
          <a:lstStyle/>
          <a:p>
            <a:pPr>
              <a:lnSpc>
                <a:spcPct val="114999"/>
              </a:lnSpc>
              <a:spcAft>
                <a:spcPts val="800"/>
              </a:spcAft>
            </a:pPr>
            <a:r>
              <a:rPr lang="en-US" sz="1200" kern="100" dirty="0">
                <a:solidFill>
                  <a:srgbClr val="000000"/>
                </a:solidFill>
                <a:cs typeface="Times New Roman"/>
              </a:rPr>
              <a:t>Precambrian stromatolite from Montana.  Photo by James </a:t>
            </a:r>
            <a:r>
              <a:rPr lang="en-US" sz="1200" kern="100" dirty="0" err="1">
                <a:solidFill>
                  <a:srgbClr val="000000"/>
                </a:solidFill>
                <a:cs typeface="Times New Roman"/>
              </a:rPr>
              <a:t>St.John</a:t>
            </a:r>
            <a:r>
              <a:rPr lang="en-US" sz="1200" kern="100" dirty="0">
                <a:solidFill>
                  <a:srgbClr val="000000"/>
                </a:solidFill>
                <a:cs typeface="Times New Roman"/>
              </a:rPr>
              <a:t>. Licensed under </a:t>
            </a:r>
            <a:r>
              <a:rPr lang="en-US" sz="1200" kern="100" dirty="0">
                <a:solidFill>
                  <a:srgbClr val="000000"/>
                </a:solidFill>
                <a:latin typeface="Aptos"/>
                <a:cs typeface="Times New Roman"/>
              </a:rPr>
              <a:t> CCBY-2.0. </a:t>
            </a:r>
            <a:r>
              <a:rPr lang="en-US" sz="1200" kern="100" dirty="0">
                <a:solidFill>
                  <a:srgbClr val="000000"/>
                </a:solidFill>
                <a:latin typeface="Aptos"/>
                <a:cs typeface="Times New Roman"/>
                <a:hlinkClick r:id="rId6"/>
              </a:rPr>
              <a:t>Wikimedia commons</a:t>
            </a:r>
            <a:endParaRPr lang="en-US" sz="1000" kern="100" dirty="0">
              <a:solidFill>
                <a:srgbClr val="191919"/>
              </a:solidFill>
              <a:latin typeface="PT Serif"/>
              <a:cs typeface="Times New Roman"/>
            </a:endParaRPr>
          </a:p>
        </p:txBody>
      </p:sp>
    </p:spTree>
    <p:extLst>
      <p:ext uri="{BB962C8B-B14F-4D97-AF65-F5344CB8AC3E}">
        <p14:creationId xmlns:p14="http://schemas.microsoft.com/office/powerpoint/2010/main" val="34378530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CE82494-8D7C-83D9-6F05-7984B76EDD25}"/>
              </a:ext>
            </a:extLst>
          </p:cNvPr>
          <p:cNvSpPr>
            <a:spLocks noGrp="1"/>
          </p:cNvSpPr>
          <p:nvPr>
            <p:ph type="title"/>
          </p:nvPr>
        </p:nvSpPr>
        <p:spPr>
          <a:xfrm>
            <a:off x="2355694" y="546764"/>
            <a:ext cx="2148840" cy="701884"/>
          </a:xfrm>
        </p:spPr>
        <p:txBody>
          <a:bodyPr>
            <a:normAutofit/>
          </a:bodyPr>
          <a:lstStyle/>
          <a:p>
            <a:pPr algn="ctr"/>
            <a:r>
              <a:rPr lang="en-US" sz="2800" b="1" dirty="0">
                <a:solidFill>
                  <a:srgbClr val="7F340D"/>
                </a:solidFill>
              </a:rPr>
              <a:t>Trilobite</a:t>
            </a:r>
          </a:p>
        </p:txBody>
      </p:sp>
      <p:sp>
        <p:nvSpPr>
          <p:cNvPr id="7" name="TextBox 6">
            <a:extLst>
              <a:ext uri="{FF2B5EF4-FFF2-40B4-BE49-F238E27FC236}">
                <a16:creationId xmlns:a16="http://schemas.microsoft.com/office/drawing/2014/main" id="{B27FC3BB-40D0-F482-8475-21143CE2E563}"/>
              </a:ext>
            </a:extLst>
          </p:cNvPr>
          <p:cNvSpPr txBox="1"/>
          <p:nvPr/>
        </p:nvSpPr>
        <p:spPr>
          <a:xfrm>
            <a:off x="382559" y="8204510"/>
            <a:ext cx="2816760" cy="718915"/>
          </a:xfrm>
          <a:prstGeom prst="rect">
            <a:avLst/>
          </a:prstGeom>
          <a:noFill/>
        </p:spPr>
        <p:txBody>
          <a:bodyPr wrap="square" lIns="91440" tIns="45720" rIns="91440" bIns="45720" anchor="t">
            <a:spAutoFit/>
          </a:bodyPr>
          <a:lstStyle/>
          <a:p>
            <a:pPr>
              <a:lnSpc>
                <a:spcPct val="114999"/>
              </a:lnSpc>
              <a:spcAft>
                <a:spcPts val="800"/>
              </a:spcAft>
            </a:pPr>
            <a:r>
              <a:rPr lang="en-US" sz="1200" kern="100" dirty="0">
                <a:latin typeface="Aptos"/>
                <a:ea typeface="Aptos" panose="020B0004020202020204" pitchFamily="34" charset="0"/>
                <a:cs typeface="Times New Roman"/>
              </a:rPr>
              <a:t>Devonian Trilobite from Lucas, Ohio. Photo by David Thompson, courtesy of the </a:t>
            </a:r>
            <a:r>
              <a:rPr lang="en-US" sz="1200" kern="100" dirty="0">
                <a:solidFill>
                  <a:srgbClr val="467886"/>
                </a:solidFill>
                <a:latin typeface="Aptos"/>
                <a:ea typeface="Aptos" panose="020B0004020202020204" pitchFamily="34" charset="0"/>
                <a:cs typeface="Times New Roman"/>
                <a:hlinkClick r:id="rId2"/>
              </a:rPr>
              <a:t>Michigan</a:t>
            </a:r>
            <a:r>
              <a:rPr lang="en-US" sz="1200" kern="100" dirty="0">
                <a:solidFill>
                  <a:srgbClr val="467886"/>
                </a:solidFill>
                <a:latin typeface="Aptos"/>
                <a:ea typeface="Aptos" panose="020B0004020202020204" pitchFamily="34" charset="0"/>
                <a:cs typeface="Times New Roman"/>
                <a:hlinkClick r:id="rId2">
                  <a:extLst>
                    <a:ext uri="{A12FA001-AC4F-418D-AE19-62706E023703}">
                      <ahyp:hlinkClr xmlns:ahyp="http://schemas.microsoft.com/office/drawing/2018/hyperlinkcolor" val="tx"/>
                    </a:ext>
                  </a:extLst>
                </a:hlinkClick>
              </a:rPr>
              <a:t> Basin Fossils Project</a:t>
            </a:r>
            <a:r>
              <a:rPr lang="en-US" sz="1200" kern="100" dirty="0">
                <a:solidFill>
                  <a:srgbClr val="000000"/>
                </a:solidFill>
                <a:effectLst/>
                <a:latin typeface="Aptos"/>
                <a:ea typeface="Aptos" panose="020B0004020202020204" pitchFamily="34" charset="0"/>
                <a:cs typeface="Times New Roman"/>
              </a:rPr>
              <a:t>.</a:t>
            </a:r>
            <a:r>
              <a:rPr lang="en-US" sz="1200" kern="100" dirty="0">
                <a:solidFill>
                  <a:srgbClr val="000000"/>
                </a:solidFill>
                <a:latin typeface="Aptos"/>
                <a:ea typeface="Aptos" panose="020B0004020202020204" pitchFamily="34" charset="0"/>
                <a:cs typeface="Times New Roman"/>
              </a:rPr>
              <a:t> </a:t>
            </a:r>
            <a:endParaRPr lang="en-US" dirty="0"/>
          </a:p>
        </p:txBody>
      </p:sp>
      <p:sp>
        <p:nvSpPr>
          <p:cNvPr id="11" name="TextBox 10">
            <a:extLst>
              <a:ext uri="{FF2B5EF4-FFF2-40B4-BE49-F238E27FC236}">
                <a16:creationId xmlns:a16="http://schemas.microsoft.com/office/drawing/2014/main" id="{31E59D29-73A3-0212-306E-95DB56037990}"/>
              </a:ext>
            </a:extLst>
          </p:cNvPr>
          <p:cNvSpPr txBox="1"/>
          <p:nvPr/>
        </p:nvSpPr>
        <p:spPr>
          <a:xfrm>
            <a:off x="372275" y="1247667"/>
            <a:ext cx="2902211" cy="2862322"/>
          </a:xfrm>
          <a:prstGeom prst="rect">
            <a:avLst/>
          </a:prstGeom>
          <a:noFill/>
        </p:spPr>
        <p:txBody>
          <a:bodyPr wrap="square" lIns="91440" tIns="45720" rIns="91440" bIns="45720" rtlCol="0" anchor="t">
            <a:spAutoFit/>
          </a:bodyPr>
          <a:lstStyle/>
          <a:p>
            <a:pPr algn="just"/>
            <a:r>
              <a:rPr lang="en-US" dirty="0"/>
              <a:t>Trilobites were ancient marine creatures that looked a bit like underwater bugs. They had hard shells </a:t>
            </a:r>
            <a:r>
              <a:rPr lang="en-US"/>
              <a:t>and lived on the sea  </a:t>
            </a:r>
            <a:r>
              <a:rPr lang="en-US" dirty="0"/>
              <a:t>floor. Their name comes from the three lobes that form the middle part of the body. They also had lots of legs underneath.</a:t>
            </a:r>
          </a:p>
        </p:txBody>
      </p:sp>
      <p:sp>
        <p:nvSpPr>
          <p:cNvPr id="12" name="TextBox 11">
            <a:extLst>
              <a:ext uri="{FF2B5EF4-FFF2-40B4-BE49-F238E27FC236}">
                <a16:creationId xmlns:a16="http://schemas.microsoft.com/office/drawing/2014/main" id="{2C76C4FC-1F72-2CAA-26EB-6110003AA622}"/>
              </a:ext>
            </a:extLst>
          </p:cNvPr>
          <p:cNvSpPr txBox="1"/>
          <p:nvPr/>
        </p:nvSpPr>
        <p:spPr>
          <a:xfrm>
            <a:off x="346258" y="4090123"/>
            <a:ext cx="6051467" cy="2031325"/>
          </a:xfrm>
          <a:prstGeom prst="rect">
            <a:avLst/>
          </a:prstGeom>
          <a:noFill/>
        </p:spPr>
        <p:txBody>
          <a:bodyPr wrap="square" lIns="91440" tIns="45720" rIns="91440" bIns="45720" rtlCol="0" anchor="t">
            <a:spAutoFit/>
          </a:bodyPr>
          <a:lstStyle/>
          <a:p>
            <a:pPr algn="just"/>
            <a:r>
              <a:rPr lang="en-US" dirty="0"/>
              <a:t>Trilobites lived hundreds of millions of years ago and were very abundant in the early Paleozoic seas. </a:t>
            </a:r>
            <a:r>
              <a:rPr lang="en-US" b="1" dirty="0"/>
              <a:t>They became extinct around 251.9 million years ago, during the largest mass extinction event in Earth's history, when more than 90% of all species on Earth disappeared.</a:t>
            </a:r>
            <a:r>
              <a:rPr lang="en-US" dirty="0"/>
              <a:t> This event was even bigger than the extinction that wiped out the dinosaurs.  </a:t>
            </a:r>
          </a:p>
        </p:txBody>
      </p:sp>
      <p:sp>
        <p:nvSpPr>
          <p:cNvPr id="13" name="TextBox 12">
            <a:extLst>
              <a:ext uri="{FF2B5EF4-FFF2-40B4-BE49-F238E27FC236}">
                <a16:creationId xmlns:a16="http://schemas.microsoft.com/office/drawing/2014/main" id="{B4F6ED74-3307-7063-3E38-DF8E997781BD}"/>
              </a:ext>
            </a:extLst>
          </p:cNvPr>
          <p:cNvSpPr txBox="1"/>
          <p:nvPr/>
        </p:nvSpPr>
        <p:spPr>
          <a:xfrm>
            <a:off x="3069702" y="5849037"/>
            <a:ext cx="3374746" cy="3139321"/>
          </a:xfrm>
          <a:prstGeom prst="rect">
            <a:avLst/>
          </a:prstGeom>
          <a:noFill/>
        </p:spPr>
        <p:txBody>
          <a:bodyPr wrap="square" lIns="91440" tIns="45720" rIns="91440" bIns="45720" rtlCol="0" anchor="t">
            <a:spAutoFit/>
          </a:bodyPr>
          <a:lstStyle/>
          <a:p>
            <a:pPr algn="just"/>
            <a:r>
              <a:rPr lang="en-US" dirty="0"/>
              <a:t>About 380 million years ago, during Devonian times,</a:t>
            </a:r>
            <a:r>
              <a:rPr lang="en-US" b="1" dirty="0"/>
              <a:t> trilobites crawled along Michigan's seafloor</a:t>
            </a:r>
            <a:r>
              <a:rPr lang="en-US" dirty="0"/>
              <a:t>, back when the state was covered by a warm, shallow sea. We can find trilobite fossils in places like Rockport State Recreation Area, Presque Isle County, Chippewa River Shale Fossil Beds, and Grand Ledge Shale Fossil Beds.</a:t>
            </a:r>
          </a:p>
        </p:txBody>
      </p:sp>
      <p:pic>
        <p:nvPicPr>
          <p:cNvPr id="3" name="Picture 2" descr="A group of colorful logos&#10;&#10;AI-generated content may be incorrect.">
            <a:extLst>
              <a:ext uri="{FF2B5EF4-FFF2-40B4-BE49-F238E27FC236}">
                <a16:creationId xmlns:a16="http://schemas.microsoft.com/office/drawing/2014/main" id="{5A01A4AA-0D84-B503-532F-1E621B2133FD}"/>
              </a:ext>
            </a:extLst>
          </p:cNvPr>
          <p:cNvPicPr>
            <a:picLocks noChangeAspect="1"/>
          </p:cNvPicPr>
          <p:nvPr/>
        </p:nvPicPr>
        <p:blipFill>
          <a:blip r:embed="rId3"/>
          <a:stretch>
            <a:fillRect/>
          </a:stretch>
        </p:blipFill>
        <p:spPr>
          <a:xfrm>
            <a:off x="5598660" y="129269"/>
            <a:ext cx="1157968" cy="530678"/>
          </a:xfrm>
          <a:prstGeom prst="rect">
            <a:avLst/>
          </a:prstGeom>
        </p:spPr>
      </p:pic>
      <p:pic>
        <p:nvPicPr>
          <p:cNvPr id="2" name="Picture 1" descr="A group of sea creatures swimming in the water&#10;&#10;AI-generated content may be incorrect.">
            <a:extLst>
              <a:ext uri="{FF2B5EF4-FFF2-40B4-BE49-F238E27FC236}">
                <a16:creationId xmlns:a16="http://schemas.microsoft.com/office/drawing/2014/main" id="{D3798060-2205-27EB-9FCB-3204C686AEEE}"/>
              </a:ext>
            </a:extLst>
          </p:cNvPr>
          <p:cNvPicPr>
            <a:picLocks noChangeAspect="1"/>
          </p:cNvPicPr>
          <p:nvPr/>
        </p:nvPicPr>
        <p:blipFill>
          <a:blip r:embed="rId4"/>
          <a:stretch>
            <a:fillRect/>
          </a:stretch>
        </p:blipFill>
        <p:spPr>
          <a:xfrm>
            <a:off x="3394079" y="1367439"/>
            <a:ext cx="3032427" cy="2122551"/>
          </a:xfrm>
          <a:prstGeom prst="rect">
            <a:avLst/>
          </a:prstGeom>
        </p:spPr>
      </p:pic>
      <p:pic>
        <p:nvPicPr>
          <p:cNvPr id="6" name="Picture 5" descr="A trilobite fossil in a rock&#10;&#10;AI-generated content may be incorrect.">
            <a:extLst>
              <a:ext uri="{FF2B5EF4-FFF2-40B4-BE49-F238E27FC236}">
                <a16:creationId xmlns:a16="http://schemas.microsoft.com/office/drawing/2014/main" id="{D7EBB4DB-0A2C-5FDE-434A-E1BA8050BD7D}"/>
              </a:ext>
            </a:extLst>
          </p:cNvPr>
          <p:cNvPicPr>
            <a:picLocks noChangeAspect="1"/>
          </p:cNvPicPr>
          <p:nvPr/>
        </p:nvPicPr>
        <p:blipFill>
          <a:blip r:embed="rId5"/>
          <a:stretch>
            <a:fillRect/>
          </a:stretch>
        </p:blipFill>
        <p:spPr>
          <a:xfrm>
            <a:off x="447036" y="6149979"/>
            <a:ext cx="2609849" cy="2061481"/>
          </a:xfrm>
          <a:prstGeom prst="rect">
            <a:avLst/>
          </a:prstGeom>
        </p:spPr>
      </p:pic>
      <p:sp>
        <p:nvSpPr>
          <p:cNvPr id="14" name="TextBox 13">
            <a:extLst>
              <a:ext uri="{FF2B5EF4-FFF2-40B4-BE49-F238E27FC236}">
                <a16:creationId xmlns:a16="http://schemas.microsoft.com/office/drawing/2014/main" id="{67AC4840-DCEB-5401-A8A3-904898065A0D}"/>
              </a:ext>
            </a:extLst>
          </p:cNvPr>
          <p:cNvSpPr txBox="1"/>
          <p:nvPr/>
        </p:nvSpPr>
        <p:spPr>
          <a:xfrm>
            <a:off x="3431619" y="3520231"/>
            <a:ext cx="2800857" cy="294183"/>
          </a:xfrm>
          <a:prstGeom prst="rect">
            <a:avLst/>
          </a:prstGeom>
          <a:noFill/>
        </p:spPr>
        <p:txBody>
          <a:bodyPr wrap="square" lIns="91440" tIns="45720" rIns="91440" bIns="45720" anchor="t">
            <a:spAutoFit/>
          </a:bodyPr>
          <a:lstStyle/>
          <a:p>
            <a:pPr>
              <a:lnSpc>
                <a:spcPct val="114999"/>
              </a:lnSpc>
              <a:spcAft>
                <a:spcPts val="800"/>
              </a:spcAft>
            </a:pPr>
            <a:r>
              <a:rPr lang="en-US" sz="1200" kern="100" dirty="0">
                <a:solidFill>
                  <a:srgbClr val="000000"/>
                </a:solidFill>
                <a:cs typeface="Times New Roman"/>
              </a:rPr>
              <a:t>AI reconstruction of a trilobite </a:t>
            </a:r>
          </a:p>
        </p:txBody>
      </p:sp>
      <p:sp>
        <p:nvSpPr>
          <p:cNvPr id="10" name="TextBox 9">
            <a:extLst>
              <a:ext uri="{FF2B5EF4-FFF2-40B4-BE49-F238E27FC236}">
                <a16:creationId xmlns:a16="http://schemas.microsoft.com/office/drawing/2014/main" id="{3E8D233F-DA14-0BB7-E1AB-F96540F962FD}"/>
              </a:ext>
            </a:extLst>
          </p:cNvPr>
          <p:cNvSpPr txBox="1"/>
          <p:nvPr/>
        </p:nvSpPr>
        <p:spPr>
          <a:xfrm>
            <a:off x="745618" y="6651543"/>
            <a:ext cx="2815263" cy="369332"/>
          </a:xfrm>
          <a:prstGeom prst="rect">
            <a:avLst/>
          </a:prstGeom>
          <a:noFill/>
        </p:spPr>
        <p:txBody>
          <a:bodyPr wrap="square" lIns="91440" tIns="45720" rIns="91440" bIns="45720" rtlCol="0" anchor="t">
            <a:spAutoFit/>
          </a:bodyPr>
          <a:lstStyle/>
          <a:p>
            <a:pPr algn="just"/>
            <a:r>
              <a:rPr lang="en-US" dirty="0"/>
              <a:t> </a:t>
            </a:r>
          </a:p>
        </p:txBody>
      </p:sp>
    </p:spTree>
    <p:extLst>
      <p:ext uri="{BB962C8B-B14F-4D97-AF65-F5344CB8AC3E}">
        <p14:creationId xmlns:p14="http://schemas.microsoft.com/office/powerpoint/2010/main" val="4280848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BD6A36-032F-059B-56DF-C78E9F777932}"/>
            </a:ext>
          </a:extLst>
        </p:cNvPr>
        <p:cNvGrpSpPr/>
        <p:nvPr/>
      </p:nvGrpSpPr>
      <p:grpSpPr>
        <a:xfrm>
          <a:off x="0" y="0"/>
          <a:ext cx="0" cy="0"/>
          <a:chOff x="0" y="0"/>
          <a:chExt cx="0" cy="0"/>
        </a:xfrm>
      </p:grpSpPr>
      <p:pic>
        <p:nvPicPr>
          <p:cNvPr id="7" name="Picture 6" descr="A painting of lizards and a lizard in a forest&#10;&#10;AI-generated content may be incorrect.">
            <a:extLst>
              <a:ext uri="{FF2B5EF4-FFF2-40B4-BE49-F238E27FC236}">
                <a16:creationId xmlns:a16="http://schemas.microsoft.com/office/drawing/2014/main" id="{79018D23-F3C1-A9EE-6701-98617D2F3A52}"/>
              </a:ext>
            </a:extLst>
          </p:cNvPr>
          <p:cNvPicPr>
            <a:picLocks noChangeAspect="1"/>
          </p:cNvPicPr>
          <p:nvPr/>
        </p:nvPicPr>
        <p:blipFill>
          <a:blip r:embed="rId2"/>
          <a:srcRect r="271" b="16517"/>
          <a:stretch>
            <a:fillRect/>
          </a:stretch>
        </p:blipFill>
        <p:spPr>
          <a:xfrm>
            <a:off x="1306285" y="2530928"/>
            <a:ext cx="4259075" cy="5485932"/>
          </a:xfrm>
          <a:prstGeom prst="rect">
            <a:avLst/>
          </a:prstGeom>
        </p:spPr>
      </p:pic>
      <p:pic>
        <p:nvPicPr>
          <p:cNvPr id="3" name="Picture 2" descr="A group of colorful logos&#10;&#10;AI-generated content may be incorrect.">
            <a:extLst>
              <a:ext uri="{FF2B5EF4-FFF2-40B4-BE49-F238E27FC236}">
                <a16:creationId xmlns:a16="http://schemas.microsoft.com/office/drawing/2014/main" id="{3CC6A272-02BA-23E5-DBC7-04A9B7D20A93}"/>
              </a:ext>
            </a:extLst>
          </p:cNvPr>
          <p:cNvPicPr>
            <a:picLocks noChangeAspect="1"/>
          </p:cNvPicPr>
          <p:nvPr/>
        </p:nvPicPr>
        <p:blipFill>
          <a:blip r:embed="rId3"/>
          <a:stretch>
            <a:fillRect/>
          </a:stretch>
        </p:blipFill>
        <p:spPr>
          <a:xfrm>
            <a:off x="5598660" y="129269"/>
            <a:ext cx="1157968" cy="530678"/>
          </a:xfrm>
          <a:prstGeom prst="rect">
            <a:avLst/>
          </a:prstGeom>
        </p:spPr>
      </p:pic>
      <p:pic>
        <p:nvPicPr>
          <p:cNvPr id="2" name="Picture 1" descr="A close-up of a logo&#10;&#10;AI-generated content may be incorrect.">
            <a:extLst>
              <a:ext uri="{FF2B5EF4-FFF2-40B4-BE49-F238E27FC236}">
                <a16:creationId xmlns:a16="http://schemas.microsoft.com/office/drawing/2014/main" id="{50A5F49C-297B-E579-FE46-90F858630C97}"/>
              </a:ext>
            </a:extLst>
          </p:cNvPr>
          <p:cNvPicPr>
            <a:picLocks noChangeAspect="1"/>
          </p:cNvPicPr>
          <p:nvPr/>
        </p:nvPicPr>
        <p:blipFill>
          <a:blip r:embed="rId4"/>
          <a:stretch>
            <a:fillRect/>
          </a:stretch>
        </p:blipFill>
        <p:spPr>
          <a:xfrm>
            <a:off x="224518" y="126546"/>
            <a:ext cx="1619250" cy="590550"/>
          </a:xfrm>
          <a:prstGeom prst="rect">
            <a:avLst/>
          </a:prstGeom>
        </p:spPr>
      </p:pic>
      <p:pic>
        <p:nvPicPr>
          <p:cNvPr id="4" name="Picture 3" descr="A black background with brown text&#10;&#10;AI-generated content may be incorrect.">
            <a:extLst>
              <a:ext uri="{FF2B5EF4-FFF2-40B4-BE49-F238E27FC236}">
                <a16:creationId xmlns:a16="http://schemas.microsoft.com/office/drawing/2014/main" id="{C1135D96-2815-78E8-2564-DCC277E80A53}"/>
              </a:ext>
            </a:extLst>
          </p:cNvPr>
          <p:cNvPicPr>
            <a:picLocks noChangeAspect="1"/>
          </p:cNvPicPr>
          <p:nvPr/>
        </p:nvPicPr>
        <p:blipFill>
          <a:blip r:embed="rId5"/>
          <a:stretch>
            <a:fillRect/>
          </a:stretch>
        </p:blipFill>
        <p:spPr>
          <a:xfrm>
            <a:off x="2698296" y="149679"/>
            <a:ext cx="1733550" cy="571500"/>
          </a:xfrm>
          <a:prstGeom prst="rect">
            <a:avLst/>
          </a:prstGeom>
        </p:spPr>
      </p:pic>
      <p:sp>
        <p:nvSpPr>
          <p:cNvPr id="9" name="Title 4">
            <a:extLst>
              <a:ext uri="{FF2B5EF4-FFF2-40B4-BE49-F238E27FC236}">
                <a16:creationId xmlns:a16="http://schemas.microsoft.com/office/drawing/2014/main" id="{F541424C-A7D7-3BE8-8406-7B56C5A8B523}"/>
              </a:ext>
            </a:extLst>
          </p:cNvPr>
          <p:cNvSpPr txBox="1">
            <a:spLocks/>
          </p:cNvSpPr>
          <p:nvPr/>
        </p:nvSpPr>
        <p:spPr>
          <a:xfrm>
            <a:off x="1403195" y="1581727"/>
            <a:ext cx="4053840" cy="946812"/>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en-US" sz="4000" b="1" dirty="0">
                <a:solidFill>
                  <a:srgbClr val="7F340D"/>
                </a:solidFill>
              </a:rPr>
              <a:t>Terrestrial fossils</a:t>
            </a:r>
          </a:p>
        </p:txBody>
      </p:sp>
    </p:spTree>
    <p:extLst>
      <p:ext uri="{BB962C8B-B14F-4D97-AF65-F5344CB8AC3E}">
        <p14:creationId xmlns:p14="http://schemas.microsoft.com/office/powerpoint/2010/main" val="8185589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F775A5-8897-8F20-D9F8-6C3A6CBE495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B1DB9D5-6CD8-9BA3-DB43-BDEEF43A95EB}"/>
              </a:ext>
            </a:extLst>
          </p:cNvPr>
          <p:cNvSpPr>
            <a:spLocks noGrp="1"/>
          </p:cNvSpPr>
          <p:nvPr>
            <p:ph type="title"/>
          </p:nvPr>
        </p:nvSpPr>
        <p:spPr>
          <a:xfrm>
            <a:off x="1615336" y="561682"/>
            <a:ext cx="3719234" cy="660571"/>
          </a:xfrm>
        </p:spPr>
        <p:txBody>
          <a:bodyPr>
            <a:normAutofit/>
          </a:bodyPr>
          <a:lstStyle/>
          <a:p>
            <a:pPr algn="ctr"/>
            <a:r>
              <a:rPr lang="en-US" sz="2800" b="1" dirty="0">
                <a:solidFill>
                  <a:srgbClr val="7F340D"/>
                </a:solidFill>
              </a:rPr>
              <a:t>Ferns and horsetails</a:t>
            </a:r>
          </a:p>
        </p:txBody>
      </p:sp>
      <p:sp>
        <p:nvSpPr>
          <p:cNvPr id="11" name="TextBox 10">
            <a:extLst>
              <a:ext uri="{FF2B5EF4-FFF2-40B4-BE49-F238E27FC236}">
                <a16:creationId xmlns:a16="http://schemas.microsoft.com/office/drawing/2014/main" id="{17B07DA8-B344-6364-4AF2-8115C0405228}"/>
              </a:ext>
            </a:extLst>
          </p:cNvPr>
          <p:cNvSpPr txBox="1"/>
          <p:nvPr/>
        </p:nvSpPr>
        <p:spPr>
          <a:xfrm>
            <a:off x="429324" y="1302751"/>
            <a:ext cx="4139644" cy="4329943"/>
          </a:xfrm>
          <a:prstGeom prst="rect">
            <a:avLst/>
          </a:prstGeom>
          <a:noFill/>
        </p:spPr>
        <p:txBody>
          <a:bodyPr wrap="square" lIns="91440" tIns="45720" rIns="91440" bIns="45720" rtlCol="0" anchor="t">
            <a:spAutoFit/>
          </a:bodyPr>
          <a:lstStyle/>
          <a:p>
            <a:pPr algn="just"/>
            <a:r>
              <a:rPr lang="en-US" dirty="0">
                <a:ea typeface="+mn-lt"/>
                <a:cs typeface="+mn-lt"/>
              </a:rPr>
              <a:t>Ferns and horsetails have been around for over 300 million years, long before flowers bloomed or dinosaurs stomped. </a:t>
            </a:r>
            <a:r>
              <a:rPr lang="en-US" b="1" dirty="0">
                <a:ea typeface="+mn-lt"/>
                <a:cs typeface="+mn-lt"/>
              </a:rPr>
              <a:t>They are still alive</a:t>
            </a:r>
            <a:r>
              <a:rPr lang="en-US" dirty="0">
                <a:ea typeface="+mn-lt"/>
                <a:cs typeface="+mn-lt"/>
              </a:rPr>
              <a:t>, but in the Carboniferous Period, they grew tall and wild in swampy forests. Ferns spread their feathery fronds, while horsetails stood like green towers with ringed stems and brushy tops. When these plants fell into muddy water, some were buried and fossilized—leaving behind stamp-like impressions pressed into rocks. Those plants did not make seeds—they used spores, like tiny dust specks, to grow new plants.</a:t>
            </a:r>
            <a:endParaRPr lang="en-US" dirty="0"/>
          </a:p>
        </p:txBody>
      </p:sp>
      <p:sp>
        <p:nvSpPr>
          <p:cNvPr id="12" name="TextBox 11">
            <a:extLst>
              <a:ext uri="{FF2B5EF4-FFF2-40B4-BE49-F238E27FC236}">
                <a16:creationId xmlns:a16="http://schemas.microsoft.com/office/drawing/2014/main" id="{37387766-6DEE-B887-099F-9ACE679208C9}"/>
              </a:ext>
            </a:extLst>
          </p:cNvPr>
          <p:cNvSpPr txBox="1"/>
          <p:nvPr/>
        </p:nvSpPr>
        <p:spPr>
          <a:xfrm>
            <a:off x="3123258" y="5728718"/>
            <a:ext cx="3330697" cy="2862322"/>
          </a:xfrm>
          <a:prstGeom prst="rect">
            <a:avLst/>
          </a:prstGeom>
          <a:noFill/>
        </p:spPr>
        <p:txBody>
          <a:bodyPr wrap="square" lIns="91440" tIns="45720" rIns="91440" bIns="45720" rtlCol="0" anchor="t">
            <a:spAutoFit/>
          </a:bodyPr>
          <a:lstStyle/>
          <a:p>
            <a:pPr algn="just"/>
            <a:r>
              <a:rPr lang="en-US" dirty="0">
                <a:ea typeface="+mn-lt"/>
                <a:cs typeface="+mn-lt"/>
              </a:rPr>
              <a:t>Fossil ferns often show frond shapes, vein patterns, and even spore clusters. Horsetails leave behind stem impressions with ringed joints and brushy tops. </a:t>
            </a:r>
            <a:r>
              <a:rPr lang="en-US" b="1" dirty="0">
                <a:ea typeface="+mn-lt"/>
                <a:cs typeface="+mn-lt"/>
              </a:rPr>
              <a:t>Several of these plant remains have been found in Michigan's counties</a:t>
            </a:r>
            <a:r>
              <a:rPr lang="en-US" dirty="0">
                <a:ea typeface="+mn-lt"/>
                <a:cs typeface="+mn-lt"/>
              </a:rPr>
              <a:t> (Jackson, Ingham, Eaton, Shiawassee, Bay and Saginaw).  </a:t>
            </a:r>
            <a:r>
              <a:rPr lang="en-US" b="1" dirty="0">
                <a:ea typeface="+mn-lt"/>
                <a:cs typeface="+mn-lt"/>
              </a:rPr>
              <a:t> </a:t>
            </a:r>
            <a:endParaRPr lang="en-US" b="1" dirty="0"/>
          </a:p>
        </p:txBody>
      </p:sp>
      <p:pic>
        <p:nvPicPr>
          <p:cNvPr id="3" name="Picture 2" descr="A group of colorful logos&#10;&#10;AI-generated content may be incorrect.">
            <a:extLst>
              <a:ext uri="{FF2B5EF4-FFF2-40B4-BE49-F238E27FC236}">
                <a16:creationId xmlns:a16="http://schemas.microsoft.com/office/drawing/2014/main" id="{D22BE35D-9FC7-30D4-D1EC-13026E95C296}"/>
              </a:ext>
            </a:extLst>
          </p:cNvPr>
          <p:cNvPicPr>
            <a:picLocks noChangeAspect="1"/>
          </p:cNvPicPr>
          <p:nvPr/>
        </p:nvPicPr>
        <p:blipFill>
          <a:blip r:embed="rId2"/>
          <a:stretch>
            <a:fillRect/>
          </a:stretch>
        </p:blipFill>
        <p:spPr>
          <a:xfrm>
            <a:off x="5598660" y="129269"/>
            <a:ext cx="1157968" cy="530678"/>
          </a:xfrm>
          <a:prstGeom prst="rect">
            <a:avLst/>
          </a:prstGeom>
        </p:spPr>
      </p:pic>
      <p:sp>
        <p:nvSpPr>
          <p:cNvPr id="6" name="TextBox 5">
            <a:extLst>
              <a:ext uri="{FF2B5EF4-FFF2-40B4-BE49-F238E27FC236}">
                <a16:creationId xmlns:a16="http://schemas.microsoft.com/office/drawing/2014/main" id="{7EFFADE1-3D48-1352-7529-599A9F88130E}"/>
              </a:ext>
            </a:extLst>
          </p:cNvPr>
          <p:cNvSpPr txBox="1"/>
          <p:nvPr/>
        </p:nvSpPr>
        <p:spPr>
          <a:xfrm>
            <a:off x="487065" y="7955174"/>
            <a:ext cx="2642325" cy="718915"/>
          </a:xfrm>
          <a:prstGeom prst="rect">
            <a:avLst/>
          </a:prstGeom>
          <a:noFill/>
        </p:spPr>
        <p:txBody>
          <a:bodyPr wrap="square" lIns="91440" tIns="45720" rIns="91440" bIns="45720" anchor="t">
            <a:spAutoFit/>
          </a:bodyPr>
          <a:lstStyle/>
          <a:p>
            <a:pPr>
              <a:lnSpc>
                <a:spcPct val="114999"/>
              </a:lnSpc>
              <a:spcAft>
                <a:spcPts val="800"/>
              </a:spcAft>
            </a:pPr>
            <a:r>
              <a:rPr lang="en-US" sz="1200" kern="100" dirty="0">
                <a:solidFill>
                  <a:srgbClr val="000000"/>
                </a:solidFill>
                <a:cs typeface="Times New Roman"/>
              </a:rPr>
              <a:t>Carboniferous fern leaf from Mazon Creek (Illinois). Photo courtesy of the </a:t>
            </a:r>
            <a:r>
              <a:rPr lang="en-US" sz="1200" kern="100" dirty="0">
                <a:solidFill>
                  <a:srgbClr val="000000"/>
                </a:solidFill>
                <a:cs typeface="Times New Roman"/>
                <a:hlinkClick r:id="rId3"/>
              </a:rPr>
              <a:t>Illinois State Museum</a:t>
            </a:r>
            <a:r>
              <a:rPr lang="en-US" sz="1200" kern="100" dirty="0">
                <a:solidFill>
                  <a:srgbClr val="000000"/>
                </a:solidFill>
                <a:cs typeface="Times New Roman"/>
              </a:rPr>
              <a:t>.</a:t>
            </a:r>
          </a:p>
        </p:txBody>
      </p:sp>
      <p:sp>
        <p:nvSpPr>
          <p:cNvPr id="10" name="TextBox 9">
            <a:extLst>
              <a:ext uri="{FF2B5EF4-FFF2-40B4-BE49-F238E27FC236}">
                <a16:creationId xmlns:a16="http://schemas.microsoft.com/office/drawing/2014/main" id="{E083A097-6030-DE3A-1173-238A51380063}"/>
              </a:ext>
            </a:extLst>
          </p:cNvPr>
          <p:cNvSpPr txBox="1"/>
          <p:nvPr/>
        </p:nvSpPr>
        <p:spPr>
          <a:xfrm>
            <a:off x="4627247" y="4793976"/>
            <a:ext cx="1959431"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t>Carboniferous horsetail from Michigan. Photo courtesy of the </a:t>
            </a:r>
            <a:r>
              <a:rPr lang="en-US" sz="1200" dirty="0">
                <a:hlinkClick r:id="rId4"/>
              </a:rPr>
              <a:t>UoM Museum of Paleontology</a:t>
            </a:r>
            <a:endParaRPr lang="en-US" sz="1200"/>
          </a:p>
        </p:txBody>
      </p:sp>
      <p:pic>
        <p:nvPicPr>
          <p:cNvPr id="2" name="Picture 1" descr="A pair of fossilized leaves&#10;&#10;AI-generated content may be incorrect.">
            <a:extLst>
              <a:ext uri="{FF2B5EF4-FFF2-40B4-BE49-F238E27FC236}">
                <a16:creationId xmlns:a16="http://schemas.microsoft.com/office/drawing/2014/main" id="{EBEFCAEE-B1A8-05AE-E528-7BDE8E8E5C12}"/>
              </a:ext>
            </a:extLst>
          </p:cNvPr>
          <p:cNvPicPr>
            <a:picLocks noChangeAspect="1"/>
          </p:cNvPicPr>
          <p:nvPr/>
        </p:nvPicPr>
        <p:blipFill>
          <a:blip r:embed="rId5"/>
          <a:stretch>
            <a:fillRect/>
          </a:stretch>
        </p:blipFill>
        <p:spPr>
          <a:xfrm>
            <a:off x="557351" y="5756469"/>
            <a:ext cx="2504797" cy="2172897"/>
          </a:xfrm>
          <a:prstGeom prst="rect">
            <a:avLst/>
          </a:prstGeom>
        </p:spPr>
      </p:pic>
      <p:pic>
        <p:nvPicPr>
          <p:cNvPr id="14" name="Picture 13" descr="A close up of a rock&#10;&#10;AI-generated content may be incorrect.">
            <a:extLst>
              <a:ext uri="{FF2B5EF4-FFF2-40B4-BE49-F238E27FC236}">
                <a16:creationId xmlns:a16="http://schemas.microsoft.com/office/drawing/2014/main" id="{08910D13-7CAE-BA62-AC3C-5DDC71F0478A}"/>
              </a:ext>
            </a:extLst>
          </p:cNvPr>
          <p:cNvPicPr>
            <a:picLocks noChangeAspect="1"/>
          </p:cNvPicPr>
          <p:nvPr/>
        </p:nvPicPr>
        <p:blipFill>
          <a:blip r:embed="rId6"/>
          <a:stretch>
            <a:fillRect/>
          </a:stretch>
        </p:blipFill>
        <p:spPr>
          <a:xfrm rot="5400000">
            <a:off x="3883446" y="2290891"/>
            <a:ext cx="3365721" cy="1544218"/>
          </a:xfrm>
          <a:prstGeom prst="rect">
            <a:avLst/>
          </a:prstGeom>
        </p:spPr>
      </p:pic>
    </p:spTree>
    <p:extLst>
      <p:ext uri="{BB962C8B-B14F-4D97-AF65-F5344CB8AC3E}">
        <p14:creationId xmlns:p14="http://schemas.microsoft.com/office/powerpoint/2010/main" val="34193772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29877C-5372-D09C-2A86-37598316FB5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85BE73E-374E-FA26-ACAB-F2C3263B51B6}"/>
              </a:ext>
            </a:extLst>
          </p:cNvPr>
          <p:cNvSpPr>
            <a:spLocks noGrp="1"/>
          </p:cNvSpPr>
          <p:nvPr>
            <p:ph type="title"/>
          </p:nvPr>
        </p:nvSpPr>
        <p:spPr>
          <a:xfrm>
            <a:off x="989407" y="656932"/>
            <a:ext cx="4630912" cy="660571"/>
          </a:xfrm>
        </p:spPr>
        <p:txBody>
          <a:bodyPr>
            <a:normAutofit/>
          </a:bodyPr>
          <a:lstStyle/>
          <a:p>
            <a:pPr algn="ctr"/>
            <a:r>
              <a:rPr lang="en-US" sz="2800" b="1" dirty="0" err="1">
                <a:solidFill>
                  <a:srgbClr val="7F340D"/>
                </a:solidFill>
              </a:rPr>
              <a:t>Lepidodendron</a:t>
            </a:r>
            <a:r>
              <a:rPr lang="en-US" sz="2800" b="1" dirty="0">
                <a:solidFill>
                  <a:srgbClr val="7F340D"/>
                </a:solidFill>
              </a:rPr>
              <a:t>/Stigmaria</a:t>
            </a:r>
          </a:p>
        </p:txBody>
      </p:sp>
      <p:sp>
        <p:nvSpPr>
          <p:cNvPr id="11" name="TextBox 10">
            <a:extLst>
              <a:ext uri="{FF2B5EF4-FFF2-40B4-BE49-F238E27FC236}">
                <a16:creationId xmlns:a16="http://schemas.microsoft.com/office/drawing/2014/main" id="{6D1B79B2-01B7-7180-BC30-19AB780B4D54}"/>
              </a:ext>
            </a:extLst>
          </p:cNvPr>
          <p:cNvSpPr txBox="1"/>
          <p:nvPr/>
        </p:nvSpPr>
        <p:spPr>
          <a:xfrm>
            <a:off x="387847" y="1398165"/>
            <a:ext cx="3405678" cy="3139321"/>
          </a:xfrm>
          <a:prstGeom prst="rect">
            <a:avLst/>
          </a:prstGeom>
          <a:noFill/>
        </p:spPr>
        <p:txBody>
          <a:bodyPr wrap="square" lIns="91440" tIns="45720" rIns="91440" bIns="45720" rtlCol="0" anchor="t">
            <a:spAutoFit/>
          </a:bodyPr>
          <a:lstStyle/>
          <a:p>
            <a:pPr algn="just"/>
            <a:r>
              <a:rPr lang="en-US" i="1" dirty="0" err="1">
                <a:ea typeface="+mn-lt"/>
                <a:cs typeface="+mn-lt"/>
              </a:rPr>
              <a:t>Lepidodendron</a:t>
            </a:r>
            <a:r>
              <a:rPr lang="en-US" dirty="0">
                <a:ea typeface="+mn-lt"/>
                <a:cs typeface="+mn-lt"/>
              </a:rPr>
              <a:t> was a giant plant that looked like a tree but was actually a super-sized club moss. It grew over 100 feet tall in ancient Carboniferous swamps, with a straight trunk covered in diamond-shaped scales—like a pineapple stretched sky-high! Its leafy crown sat at the very top, and it reproduced with spores, not seeds.</a:t>
            </a:r>
            <a:endParaRPr lang="en-US" dirty="0"/>
          </a:p>
        </p:txBody>
      </p:sp>
      <p:sp>
        <p:nvSpPr>
          <p:cNvPr id="12" name="TextBox 11">
            <a:extLst>
              <a:ext uri="{FF2B5EF4-FFF2-40B4-BE49-F238E27FC236}">
                <a16:creationId xmlns:a16="http://schemas.microsoft.com/office/drawing/2014/main" id="{B76277B8-BB2F-C418-647A-C5A95AD7CA6E}"/>
              </a:ext>
            </a:extLst>
          </p:cNvPr>
          <p:cNvSpPr txBox="1"/>
          <p:nvPr/>
        </p:nvSpPr>
        <p:spPr>
          <a:xfrm>
            <a:off x="388224" y="4403252"/>
            <a:ext cx="3234464" cy="1477328"/>
          </a:xfrm>
          <a:prstGeom prst="rect">
            <a:avLst/>
          </a:prstGeom>
          <a:noFill/>
        </p:spPr>
        <p:txBody>
          <a:bodyPr wrap="square" lIns="91440" tIns="45720" rIns="91440" bIns="45720" rtlCol="0" anchor="t">
            <a:spAutoFit/>
          </a:bodyPr>
          <a:lstStyle/>
          <a:p>
            <a:pPr algn="just"/>
            <a:r>
              <a:rPr lang="en-US" i="1" dirty="0">
                <a:ea typeface="+mn-lt"/>
                <a:cs typeface="+mn-lt"/>
              </a:rPr>
              <a:t>Stigmaria</a:t>
            </a:r>
            <a:r>
              <a:rPr lang="en-US" dirty="0">
                <a:ea typeface="+mn-lt"/>
                <a:cs typeface="+mn-lt"/>
              </a:rPr>
              <a:t> was the root system of </a:t>
            </a:r>
            <a:r>
              <a:rPr lang="en-US" i="1" dirty="0" err="1">
                <a:ea typeface="+mn-lt"/>
                <a:cs typeface="+mn-lt"/>
              </a:rPr>
              <a:t>Lepidodendron</a:t>
            </a:r>
            <a:r>
              <a:rPr lang="en-US" dirty="0">
                <a:ea typeface="+mn-lt"/>
                <a:cs typeface="+mn-lt"/>
              </a:rPr>
              <a:t>. These roots had little dimples where tiny rootlets popped out—like a sponge full of straws!</a:t>
            </a:r>
            <a:endParaRPr lang="en-US" dirty="0"/>
          </a:p>
        </p:txBody>
      </p:sp>
      <p:pic>
        <p:nvPicPr>
          <p:cNvPr id="3" name="Picture 2" descr="A group of colorful logos&#10;&#10;AI-generated content may be incorrect.">
            <a:extLst>
              <a:ext uri="{FF2B5EF4-FFF2-40B4-BE49-F238E27FC236}">
                <a16:creationId xmlns:a16="http://schemas.microsoft.com/office/drawing/2014/main" id="{BC1FE4D8-A0A0-4F2B-8B6C-8DD0DFFA226C}"/>
              </a:ext>
            </a:extLst>
          </p:cNvPr>
          <p:cNvPicPr>
            <a:picLocks noChangeAspect="1"/>
          </p:cNvPicPr>
          <p:nvPr/>
        </p:nvPicPr>
        <p:blipFill>
          <a:blip r:embed="rId2"/>
          <a:stretch>
            <a:fillRect/>
          </a:stretch>
        </p:blipFill>
        <p:spPr>
          <a:xfrm>
            <a:off x="5598660" y="129269"/>
            <a:ext cx="1157968" cy="530678"/>
          </a:xfrm>
          <a:prstGeom prst="rect">
            <a:avLst/>
          </a:prstGeom>
        </p:spPr>
      </p:pic>
      <p:sp>
        <p:nvSpPr>
          <p:cNvPr id="7" name="TextBox 6">
            <a:extLst>
              <a:ext uri="{FF2B5EF4-FFF2-40B4-BE49-F238E27FC236}">
                <a16:creationId xmlns:a16="http://schemas.microsoft.com/office/drawing/2014/main" id="{C797B3FD-A6C1-34AB-6054-8855FFCD6174}"/>
              </a:ext>
            </a:extLst>
          </p:cNvPr>
          <p:cNvSpPr txBox="1"/>
          <p:nvPr/>
        </p:nvSpPr>
        <p:spPr>
          <a:xfrm>
            <a:off x="388224" y="5804785"/>
            <a:ext cx="5915069" cy="1477328"/>
          </a:xfrm>
          <a:prstGeom prst="rect">
            <a:avLst/>
          </a:prstGeom>
          <a:noFill/>
        </p:spPr>
        <p:txBody>
          <a:bodyPr wrap="square" lIns="91440" tIns="45720" rIns="91440" bIns="45720" rtlCol="0" anchor="t">
            <a:spAutoFit/>
          </a:bodyPr>
          <a:lstStyle/>
          <a:p>
            <a:pPr algn="just"/>
            <a:r>
              <a:rPr lang="en-US" b="1" dirty="0">
                <a:ea typeface="+mn-lt"/>
                <a:cs typeface="+mn-lt"/>
              </a:rPr>
              <a:t>Fossils of </a:t>
            </a:r>
            <a:r>
              <a:rPr lang="en-US" b="1" dirty="0" err="1">
                <a:ea typeface="+mn-lt"/>
                <a:cs typeface="+mn-lt"/>
              </a:rPr>
              <a:t>Lepidodendron</a:t>
            </a:r>
            <a:r>
              <a:rPr lang="en-US" b="1" dirty="0">
                <a:ea typeface="+mn-lt"/>
                <a:cs typeface="+mn-lt"/>
              </a:rPr>
              <a:t> and Stigmaria are often found in</a:t>
            </a:r>
            <a:r>
              <a:rPr lang="en-US" dirty="0">
                <a:ea typeface="+mn-lt"/>
                <a:cs typeface="+mn-lt"/>
              </a:rPr>
              <a:t> </a:t>
            </a:r>
            <a:r>
              <a:rPr lang="en-US" b="1" dirty="0">
                <a:ea typeface="+mn-lt"/>
                <a:cs typeface="+mn-lt"/>
              </a:rPr>
              <a:t>Pennsylvanian-age coal beds and shales across Michigan.</a:t>
            </a:r>
            <a:r>
              <a:rPr lang="en-US" dirty="0">
                <a:ea typeface="+mn-lt"/>
                <a:cs typeface="+mn-lt"/>
              </a:rPr>
              <a:t> Both became extinct during the Permian extinction event, 251.9 million years ago, but they helped to form the coals we still use today.</a:t>
            </a:r>
            <a:endParaRPr lang="en-US" dirty="0"/>
          </a:p>
        </p:txBody>
      </p:sp>
      <p:sp>
        <p:nvSpPr>
          <p:cNvPr id="10" name="TextBox 9">
            <a:extLst>
              <a:ext uri="{FF2B5EF4-FFF2-40B4-BE49-F238E27FC236}">
                <a16:creationId xmlns:a16="http://schemas.microsoft.com/office/drawing/2014/main" id="{8482B43D-573D-D2D7-128A-B0CD9B2608D8}"/>
              </a:ext>
            </a:extLst>
          </p:cNvPr>
          <p:cNvSpPr txBox="1"/>
          <p:nvPr/>
        </p:nvSpPr>
        <p:spPr>
          <a:xfrm>
            <a:off x="3673929" y="5048249"/>
            <a:ext cx="291193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t>AI reconstruction of a </a:t>
            </a:r>
            <a:r>
              <a:rPr lang="en-US" sz="1200" dirty="0" err="1"/>
              <a:t>Lepidodendron</a:t>
            </a:r>
            <a:r>
              <a:rPr lang="en-US" sz="1200" dirty="0"/>
              <a:t> club moss and Stigmaria root system</a:t>
            </a:r>
          </a:p>
        </p:txBody>
      </p:sp>
      <p:pic>
        <p:nvPicPr>
          <p:cNvPr id="4" name="Picture 3" descr="A close-up of a rock&#10;&#10;AI-generated content may be incorrect.">
            <a:extLst>
              <a:ext uri="{FF2B5EF4-FFF2-40B4-BE49-F238E27FC236}">
                <a16:creationId xmlns:a16="http://schemas.microsoft.com/office/drawing/2014/main" id="{8A7EA18D-8C3B-033D-BCA4-D4B676DA4F4F}"/>
              </a:ext>
            </a:extLst>
          </p:cNvPr>
          <p:cNvPicPr>
            <a:picLocks noChangeAspect="1"/>
          </p:cNvPicPr>
          <p:nvPr/>
        </p:nvPicPr>
        <p:blipFill>
          <a:blip r:embed="rId3"/>
          <a:stretch>
            <a:fillRect/>
          </a:stretch>
        </p:blipFill>
        <p:spPr>
          <a:xfrm>
            <a:off x="517072" y="7223235"/>
            <a:ext cx="3388180" cy="1188137"/>
          </a:xfrm>
          <a:prstGeom prst="rect">
            <a:avLst/>
          </a:prstGeom>
        </p:spPr>
      </p:pic>
      <p:pic>
        <p:nvPicPr>
          <p:cNvPr id="8" name="Picture 7" descr="A rock with a pattern on it&#10;&#10;AI-generated content may be incorrect.">
            <a:extLst>
              <a:ext uri="{FF2B5EF4-FFF2-40B4-BE49-F238E27FC236}">
                <a16:creationId xmlns:a16="http://schemas.microsoft.com/office/drawing/2014/main" id="{5BE1B5C6-44F0-CB75-E6E5-E96F6C8939AB}"/>
              </a:ext>
            </a:extLst>
          </p:cNvPr>
          <p:cNvPicPr>
            <a:picLocks noChangeAspect="1"/>
          </p:cNvPicPr>
          <p:nvPr/>
        </p:nvPicPr>
        <p:blipFill>
          <a:blip r:embed="rId4"/>
          <a:stretch>
            <a:fillRect/>
          </a:stretch>
        </p:blipFill>
        <p:spPr>
          <a:xfrm>
            <a:off x="4127727" y="7094084"/>
            <a:ext cx="1841049" cy="1310369"/>
          </a:xfrm>
          <a:prstGeom prst="rect">
            <a:avLst/>
          </a:prstGeom>
        </p:spPr>
      </p:pic>
      <p:sp>
        <p:nvSpPr>
          <p:cNvPr id="14" name="TextBox 13">
            <a:extLst>
              <a:ext uri="{FF2B5EF4-FFF2-40B4-BE49-F238E27FC236}">
                <a16:creationId xmlns:a16="http://schemas.microsoft.com/office/drawing/2014/main" id="{E2FB8987-EC7C-F1DF-5CB1-D55A48F74C26}"/>
              </a:ext>
            </a:extLst>
          </p:cNvPr>
          <p:cNvSpPr txBox="1"/>
          <p:nvPr/>
        </p:nvSpPr>
        <p:spPr>
          <a:xfrm>
            <a:off x="394607" y="8354787"/>
            <a:ext cx="5905499"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t>Carboniferous Stigmaria roots (left) and  </a:t>
            </a:r>
            <a:r>
              <a:rPr lang="en-US" sz="1200" dirty="0" err="1"/>
              <a:t>Lepidodendron</a:t>
            </a:r>
            <a:r>
              <a:rPr lang="en-US" sz="1200" dirty="0"/>
              <a:t> bark (right)  from Michigan. Photo courtesy of the </a:t>
            </a:r>
            <a:r>
              <a:rPr lang="en-US" sz="1200" dirty="0">
                <a:hlinkClick r:id="rId5"/>
              </a:rPr>
              <a:t>UoM Museum of Paleontology</a:t>
            </a:r>
            <a:endParaRPr lang="en-US" sz="1200"/>
          </a:p>
        </p:txBody>
      </p:sp>
      <p:pic>
        <p:nvPicPr>
          <p:cNvPr id="15" name="Picture 14" descr="A tree with roots and a plant&#10;&#10;AI-generated content may be incorrect.">
            <a:extLst>
              <a:ext uri="{FF2B5EF4-FFF2-40B4-BE49-F238E27FC236}">
                <a16:creationId xmlns:a16="http://schemas.microsoft.com/office/drawing/2014/main" id="{7BEC13E6-DDBA-6C06-056F-F7EE6AF69669}"/>
              </a:ext>
            </a:extLst>
          </p:cNvPr>
          <p:cNvPicPr>
            <a:picLocks noChangeAspect="1"/>
          </p:cNvPicPr>
          <p:nvPr/>
        </p:nvPicPr>
        <p:blipFill>
          <a:blip r:embed="rId6"/>
          <a:srcRect l="-1182" t="86" r="378" b="7519"/>
          <a:stretch>
            <a:fillRect/>
          </a:stretch>
        </p:blipFill>
        <p:spPr>
          <a:xfrm>
            <a:off x="3864463" y="1799175"/>
            <a:ext cx="2304368" cy="3243640"/>
          </a:xfrm>
          <a:prstGeom prst="rect">
            <a:avLst/>
          </a:prstGeom>
        </p:spPr>
      </p:pic>
    </p:spTree>
    <p:extLst>
      <p:ext uri="{BB962C8B-B14F-4D97-AF65-F5344CB8AC3E}">
        <p14:creationId xmlns:p14="http://schemas.microsoft.com/office/powerpoint/2010/main" val="36814566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DCD48D-6F25-FD7D-755C-A56B8751D49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742DDA3-6E1F-B81F-E3F4-46648B304823}"/>
              </a:ext>
            </a:extLst>
          </p:cNvPr>
          <p:cNvSpPr>
            <a:spLocks noGrp="1"/>
          </p:cNvSpPr>
          <p:nvPr>
            <p:ph type="title"/>
          </p:nvPr>
        </p:nvSpPr>
        <p:spPr>
          <a:xfrm>
            <a:off x="1887478" y="656932"/>
            <a:ext cx="2617056" cy="660571"/>
          </a:xfrm>
        </p:spPr>
        <p:txBody>
          <a:bodyPr>
            <a:normAutofit/>
          </a:bodyPr>
          <a:lstStyle/>
          <a:p>
            <a:pPr algn="ctr"/>
            <a:r>
              <a:rPr lang="en-US" sz="2800" b="1" dirty="0">
                <a:solidFill>
                  <a:srgbClr val="7F340D"/>
                </a:solidFill>
              </a:rPr>
              <a:t>Petrified Wood</a:t>
            </a:r>
            <a:endParaRPr lang="en-US" dirty="0">
              <a:solidFill>
                <a:srgbClr val="7F340D"/>
              </a:solidFill>
            </a:endParaRPr>
          </a:p>
        </p:txBody>
      </p:sp>
      <p:sp>
        <p:nvSpPr>
          <p:cNvPr id="11" name="TextBox 10">
            <a:extLst>
              <a:ext uri="{FF2B5EF4-FFF2-40B4-BE49-F238E27FC236}">
                <a16:creationId xmlns:a16="http://schemas.microsoft.com/office/drawing/2014/main" id="{388A0AC9-398C-DA6A-9287-5D93688A87E4}"/>
              </a:ext>
            </a:extLst>
          </p:cNvPr>
          <p:cNvSpPr txBox="1"/>
          <p:nvPr/>
        </p:nvSpPr>
        <p:spPr>
          <a:xfrm>
            <a:off x="412931" y="1316522"/>
            <a:ext cx="6007591" cy="1823181"/>
          </a:xfrm>
          <a:prstGeom prst="rect">
            <a:avLst/>
          </a:prstGeom>
          <a:noFill/>
        </p:spPr>
        <p:txBody>
          <a:bodyPr wrap="square" lIns="91440" tIns="45720" rIns="91440" bIns="45720" rtlCol="0" anchor="t">
            <a:spAutoFit/>
          </a:bodyPr>
          <a:lstStyle/>
          <a:p>
            <a:pPr algn="just"/>
            <a:r>
              <a:rPr lang="en-US" dirty="0">
                <a:ea typeface="+mn-lt"/>
                <a:cs typeface="+mn-lt"/>
              </a:rPr>
              <a:t>Long ago, ancient trees fell and were buried under layers of mud, ash, or sand. Instead of rotting away, they began a magical transformation: water full of minerals soaked into the wood, slowly replacing each tiny cell with stone. Over millions of years, the tree turned into a fossil—but kept its bark, rings, and shape!</a:t>
            </a:r>
            <a:endParaRPr lang="en-US" dirty="0"/>
          </a:p>
        </p:txBody>
      </p:sp>
      <p:sp>
        <p:nvSpPr>
          <p:cNvPr id="12" name="TextBox 11">
            <a:extLst>
              <a:ext uri="{FF2B5EF4-FFF2-40B4-BE49-F238E27FC236}">
                <a16:creationId xmlns:a16="http://schemas.microsoft.com/office/drawing/2014/main" id="{BF844710-8BBD-7691-A67F-1D35763BBEB5}"/>
              </a:ext>
            </a:extLst>
          </p:cNvPr>
          <p:cNvSpPr txBox="1"/>
          <p:nvPr/>
        </p:nvSpPr>
        <p:spPr>
          <a:xfrm>
            <a:off x="3435897" y="3139755"/>
            <a:ext cx="3006747" cy="2308324"/>
          </a:xfrm>
          <a:prstGeom prst="rect">
            <a:avLst/>
          </a:prstGeom>
          <a:noFill/>
        </p:spPr>
        <p:txBody>
          <a:bodyPr wrap="square" lIns="91440" tIns="45720" rIns="91440" bIns="45720" rtlCol="0" anchor="t">
            <a:spAutoFit/>
          </a:bodyPr>
          <a:lstStyle/>
          <a:p>
            <a:pPr algn="just"/>
            <a:r>
              <a:rPr lang="en-US" dirty="0">
                <a:ea typeface="+mn-lt"/>
                <a:cs typeface="+mn-lt"/>
              </a:rPr>
              <a:t>Petrified wood is often made of quartz, and it can sparkle or show rainbow colors depending on the minerals inside. Unlike flat leaf fossils, petrified wood is 3D, so you can still see the tree’s texture and growth rings.</a:t>
            </a:r>
            <a:endParaRPr lang="en-US" dirty="0"/>
          </a:p>
        </p:txBody>
      </p:sp>
      <p:pic>
        <p:nvPicPr>
          <p:cNvPr id="3" name="Picture 2" descr="A group of colorful logos&#10;&#10;AI-generated content may be incorrect.">
            <a:extLst>
              <a:ext uri="{FF2B5EF4-FFF2-40B4-BE49-F238E27FC236}">
                <a16:creationId xmlns:a16="http://schemas.microsoft.com/office/drawing/2014/main" id="{525DDDAC-DEDE-FDE3-8515-D4F1A712D1FE}"/>
              </a:ext>
            </a:extLst>
          </p:cNvPr>
          <p:cNvPicPr>
            <a:picLocks noChangeAspect="1"/>
          </p:cNvPicPr>
          <p:nvPr/>
        </p:nvPicPr>
        <p:blipFill>
          <a:blip r:embed="rId2"/>
          <a:stretch>
            <a:fillRect/>
          </a:stretch>
        </p:blipFill>
        <p:spPr>
          <a:xfrm>
            <a:off x="5598660" y="129269"/>
            <a:ext cx="1157968" cy="530678"/>
          </a:xfrm>
          <a:prstGeom prst="rect">
            <a:avLst/>
          </a:prstGeom>
        </p:spPr>
      </p:pic>
      <p:pic>
        <p:nvPicPr>
          <p:cNvPr id="4" name="Picture 3" descr="A person wearing a hat and backpack standing on a log in the desert&#10;&#10;AI-generated content may be incorrect.">
            <a:extLst>
              <a:ext uri="{FF2B5EF4-FFF2-40B4-BE49-F238E27FC236}">
                <a16:creationId xmlns:a16="http://schemas.microsoft.com/office/drawing/2014/main" id="{208DC118-E002-F6F6-334C-884F0057A099}"/>
              </a:ext>
            </a:extLst>
          </p:cNvPr>
          <p:cNvPicPr>
            <a:picLocks noChangeAspect="1"/>
          </p:cNvPicPr>
          <p:nvPr/>
        </p:nvPicPr>
        <p:blipFill>
          <a:blip r:embed="rId3"/>
          <a:stretch>
            <a:fillRect/>
          </a:stretch>
        </p:blipFill>
        <p:spPr>
          <a:xfrm>
            <a:off x="598715" y="3145715"/>
            <a:ext cx="2830288" cy="1940891"/>
          </a:xfrm>
          <a:prstGeom prst="rect">
            <a:avLst/>
          </a:prstGeom>
        </p:spPr>
      </p:pic>
      <p:sp>
        <p:nvSpPr>
          <p:cNvPr id="6" name="TextBox 5">
            <a:extLst>
              <a:ext uri="{FF2B5EF4-FFF2-40B4-BE49-F238E27FC236}">
                <a16:creationId xmlns:a16="http://schemas.microsoft.com/office/drawing/2014/main" id="{56E41301-4999-F013-CDE1-A1A799DFC0A3}"/>
              </a:ext>
            </a:extLst>
          </p:cNvPr>
          <p:cNvSpPr txBox="1"/>
          <p:nvPr/>
        </p:nvSpPr>
        <p:spPr>
          <a:xfrm>
            <a:off x="581332" y="5078165"/>
            <a:ext cx="2642325" cy="718915"/>
          </a:xfrm>
          <a:prstGeom prst="rect">
            <a:avLst/>
          </a:prstGeom>
          <a:noFill/>
        </p:spPr>
        <p:txBody>
          <a:bodyPr wrap="square" lIns="91440" tIns="45720" rIns="91440" bIns="45720" anchor="t">
            <a:spAutoFit/>
          </a:bodyPr>
          <a:lstStyle/>
          <a:p>
            <a:pPr>
              <a:lnSpc>
                <a:spcPct val="114999"/>
              </a:lnSpc>
              <a:spcAft>
                <a:spcPts val="800"/>
              </a:spcAft>
            </a:pPr>
            <a:r>
              <a:rPr lang="en-US" sz="1200" kern="100" dirty="0">
                <a:solidFill>
                  <a:srgbClr val="000000"/>
                </a:solidFill>
                <a:cs typeface="Times New Roman"/>
              </a:rPr>
              <a:t>Logs of petrified wood in the National Petrified Forest, Arizona. Photo courtesy of the </a:t>
            </a:r>
            <a:r>
              <a:rPr lang="en-US" sz="1200" kern="100" dirty="0">
                <a:solidFill>
                  <a:srgbClr val="000000"/>
                </a:solidFill>
                <a:cs typeface="Times New Roman"/>
                <a:hlinkClick r:id="rId4"/>
              </a:rPr>
              <a:t>National Park Service</a:t>
            </a:r>
            <a:r>
              <a:rPr lang="en-US" sz="1200" kern="100" dirty="0">
                <a:solidFill>
                  <a:srgbClr val="000000"/>
                </a:solidFill>
                <a:cs typeface="Times New Roman"/>
              </a:rPr>
              <a:t>.</a:t>
            </a:r>
          </a:p>
        </p:txBody>
      </p:sp>
      <p:sp>
        <p:nvSpPr>
          <p:cNvPr id="7" name="TextBox 6">
            <a:extLst>
              <a:ext uri="{FF2B5EF4-FFF2-40B4-BE49-F238E27FC236}">
                <a16:creationId xmlns:a16="http://schemas.microsoft.com/office/drawing/2014/main" id="{774D2EB6-F9F3-5BD4-09E4-34F3146E66F9}"/>
              </a:ext>
            </a:extLst>
          </p:cNvPr>
          <p:cNvSpPr txBox="1"/>
          <p:nvPr/>
        </p:nvSpPr>
        <p:spPr>
          <a:xfrm>
            <a:off x="427079" y="5914629"/>
            <a:ext cx="3277087" cy="2944948"/>
          </a:xfrm>
          <a:prstGeom prst="rect">
            <a:avLst/>
          </a:prstGeom>
          <a:noFill/>
        </p:spPr>
        <p:txBody>
          <a:bodyPr wrap="square" lIns="91440" tIns="45720" rIns="91440" bIns="45720" rtlCol="0" anchor="t">
            <a:spAutoFit/>
          </a:bodyPr>
          <a:lstStyle/>
          <a:p>
            <a:pPr algn="just"/>
            <a:r>
              <a:rPr lang="en-US" dirty="0">
                <a:ea typeface="+mn-lt"/>
                <a:cs typeface="+mn-lt"/>
              </a:rPr>
              <a:t>Although </a:t>
            </a:r>
            <a:r>
              <a:rPr lang="en-US" b="1" dirty="0">
                <a:ea typeface="+mn-lt"/>
                <a:cs typeface="+mn-lt"/>
              </a:rPr>
              <a:t>we find some fossilized wood in Michigan from the Carboniferous Period</a:t>
            </a:r>
            <a:r>
              <a:rPr lang="en-US" dirty="0">
                <a:ea typeface="+mn-lt"/>
                <a:cs typeface="+mn-lt"/>
              </a:rPr>
              <a:t> (about 310 million years ago), they are not as colorful as others, and instead, they look more like dark, mineralized chunks of ancient tree materials, similar to the one in the image at the right.</a:t>
            </a:r>
            <a:endParaRPr lang="en-US" dirty="0"/>
          </a:p>
        </p:txBody>
      </p:sp>
      <p:pic>
        <p:nvPicPr>
          <p:cNvPr id="8" name="Picture 7" descr="A group of pieces of rock&#10;&#10;AI-generated content may be incorrect.">
            <a:extLst>
              <a:ext uri="{FF2B5EF4-FFF2-40B4-BE49-F238E27FC236}">
                <a16:creationId xmlns:a16="http://schemas.microsoft.com/office/drawing/2014/main" id="{D4A63912-FEC3-8C87-4018-AC007C4E9CF5}"/>
              </a:ext>
            </a:extLst>
          </p:cNvPr>
          <p:cNvPicPr>
            <a:picLocks noChangeAspect="1"/>
          </p:cNvPicPr>
          <p:nvPr/>
        </p:nvPicPr>
        <p:blipFill>
          <a:blip r:embed="rId5"/>
          <a:stretch>
            <a:fillRect/>
          </a:stretch>
        </p:blipFill>
        <p:spPr>
          <a:xfrm>
            <a:off x="3716791" y="5880326"/>
            <a:ext cx="2431598" cy="1860098"/>
          </a:xfrm>
          <a:prstGeom prst="rect">
            <a:avLst/>
          </a:prstGeom>
        </p:spPr>
      </p:pic>
      <p:sp>
        <p:nvSpPr>
          <p:cNvPr id="10" name="TextBox 9">
            <a:extLst>
              <a:ext uri="{FF2B5EF4-FFF2-40B4-BE49-F238E27FC236}">
                <a16:creationId xmlns:a16="http://schemas.microsoft.com/office/drawing/2014/main" id="{AE8A2884-D9E0-0A26-C7CE-4DAEFFF3AD95}"/>
              </a:ext>
            </a:extLst>
          </p:cNvPr>
          <p:cNvSpPr txBox="1"/>
          <p:nvPr/>
        </p:nvSpPr>
        <p:spPr>
          <a:xfrm>
            <a:off x="3701143" y="7742464"/>
            <a:ext cx="2449287"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t>Devonian tree remnants from Lambton, Ontario. Photo by Mike Topor, courtesy of the </a:t>
            </a:r>
            <a:r>
              <a:rPr lang="en-US" sz="1200" dirty="0">
                <a:hlinkClick r:id="rId6"/>
              </a:rPr>
              <a:t>Michigan Basin Fossils Project</a:t>
            </a:r>
            <a:r>
              <a:rPr lang="en-US" sz="1200" dirty="0"/>
              <a:t>. </a:t>
            </a:r>
            <a:endParaRPr lang="en-US" sz="1600" dirty="0"/>
          </a:p>
          <a:p>
            <a:endParaRPr lang="en-US" sz="1200" dirty="0"/>
          </a:p>
        </p:txBody>
      </p:sp>
    </p:spTree>
    <p:extLst>
      <p:ext uri="{BB962C8B-B14F-4D97-AF65-F5344CB8AC3E}">
        <p14:creationId xmlns:p14="http://schemas.microsoft.com/office/powerpoint/2010/main" val="10124532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5E499B-D78C-77CE-8F69-7B9EFE3CF81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5F79036-AEC1-6B95-7E92-B110C53076FB}"/>
              </a:ext>
            </a:extLst>
          </p:cNvPr>
          <p:cNvSpPr>
            <a:spLocks noGrp="1"/>
          </p:cNvSpPr>
          <p:nvPr>
            <p:ph type="title"/>
          </p:nvPr>
        </p:nvSpPr>
        <p:spPr>
          <a:xfrm>
            <a:off x="2239833" y="532992"/>
            <a:ext cx="2148840" cy="701884"/>
          </a:xfrm>
        </p:spPr>
        <p:txBody>
          <a:bodyPr>
            <a:normAutofit/>
          </a:bodyPr>
          <a:lstStyle/>
          <a:p>
            <a:pPr algn="ctr"/>
            <a:r>
              <a:rPr lang="en-US" sz="2800" b="1" dirty="0">
                <a:solidFill>
                  <a:srgbClr val="7F340D"/>
                </a:solidFill>
              </a:rPr>
              <a:t>Mammoth</a:t>
            </a:r>
          </a:p>
        </p:txBody>
      </p:sp>
      <p:sp>
        <p:nvSpPr>
          <p:cNvPr id="11" name="TextBox 10">
            <a:extLst>
              <a:ext uri="{FF2B5EF4-FFF2-40B4-BE49-F238E27FC236}">
                <a16:creationId xmlns:a16="http://schemas.microsoft.com/office/drawing/2014/main" id="{3046EB9F-2EE5-3D71-EE3A-C1C360AA92C6}"/>
              </a:ext>
            </a:extLst>
          </p:cNvPr>
          <p:cNvSpPr txBox="1"/>
          <p:nvPr/>
        </p:nvSpPr>
        <p:spPr>
          <a:xfrm>
            <a:off x="386538" y="1407962"/>
            <a:ext cx="3529452" cy="2862322"/>
          </a:xfrm>
          <a:prstGeom prst="rect">
            <a:avLst/>
          </a:prstGeom>
          <a:noFill/>
        </p:spPr>
        <p:txBody>
          <a:bodyPr wrap="square" lIns="91440" tIns="45720" rIns="91440" bIns="45720" rtlCol="0" anchor="t">
            <a:spAutoFit/>
          </a:bodyPr>
          <a:lstStyle/>
          <a:p>
            <a:pPr algn="just"/>
            <a:r>
              <a:rPr lang="en-US" dirty="0">
                <a:ea typeface="+mn-lt"/>
                <a:cs typeface="+mn-lt"/>
              </a:rPr>
              <a:t>Mammoths were woolly giants that lived in cold places during the Ice Age. They had long, curved tusks and thick fur to keep warm—even in freezing weather. They used their tusks to dig through snow and find grass and shrubs to eat.  Their teeth had flat, smooth ridges –like a washboard- so they could grind tough grass. </a:t>
            </a:r>
            <a:endParaRPr lang="en-US" dirty="0"/>
          </a:p>
        </p:txBody>
      </p:sp>
      <p:pic>
        <p:nvPicPr>
          <p:cNvPr id="3" name="Picture 2" descr="A group of colorful logos&#10;&#10;AI-generated content may be incorrect.">
            <a:extLst>
              <a:ext uri="{FF2B5EF4-FFF2-40B4-BE49-F238E27FC236}">
                <a16:creationId xmlns:a16="http://schemas.microsoft.com/office/drawing/2014/main" id="{17964153-2BAE-1E6D-17C4-F9AF9BBD95B9}"/>
              </a:ext>
            </a:extLst>
          </p:cNvPr>
          <p:cNvPicPr>
            <a:picLocks noChangeAspect="1"/>
          </p:cNvPicPr>
          <p:nvPr/>
        </p:nvPicPr>
        <p:blipFill>
          <a:blip r:embed="rId2"/>
          <a:stretch>
            <a:fillRect/>
          </a:stretch>
        </p:blipFill>
        <p:spPr>
          <a:xfrm>
            <a:off x="5598660" y="129269"/>
            <a:ext cx="1157968" cy="530678"/>
          </a:xfrm>
          <a:prstGeom prst="rect">
            <a:avLst/>
          </a:prstGeom>
        </p:spPr>
      </p:pic>
      <p:sp>
        <p:nvSpPr>
          <p:cNvPr id="9" name="TextBox 8">
            <a:extLst>
              <a:ext uri="{FF2B5EF4-FFF2-40B4-BE49-F238E27FC236}">
                <a16:creationId xmlns:a16="http://schemas.microsoft.com/office/drawing/2014/main" id="{B4F8933D-90C3-FE61-4783-BEA19B3E519E}"/>
              </a:ext>
            </a:extLst>
          </p:cNvPr>
          <p:cNvSpPr txBox="1"/>
          <p:nvPr/>
        </p:nvSpPr>
        <p:spPr>
          <a:xfrm>
            <a:off x="451176" y="7637521"/>
            <a:ext cx="2516258" cy="943577"/>
          </a:xfrm>
          <a:prstGeom prst="rect">
            <a:avLst/>
          </a:prstGeom>
          <a:noFill/>
        </p:spPr>
        <p:txBody>
          <a:bodyPr wrap="square" lIns="91440" tIns="45720" rIns="91440" bIns="45720" anchor="t">
            <a:spAutoFit/>
          </a:bodyPr>
          <a:lstStyle/>
          <a:p>
            <a:pPr>
              <a:lnSpc>
                <a:spcPct val="114999"/>
              </a:lnSpc>
              <a:spcAft>
                <a:spcPts val="800"/>
              </a:spcAft>
            </a:pPr>
            <a:r>
              <a:rPr lang="en-US" sz="1200" kern="100" dirty="0">
                <a:latin typeface="Times New Roman"/>
                <a:cs typeface="Times New Roman"/>
              </a:rPr>
              <a:t>Baby wooly mammoth found in Yukon (Canada). Photo courtesy of the Government of Yukon. Retrieved from the </a:t>
            </a:r>
            <a:r>
              <a:rPr lang="en-US" sz="1200" kern="100" dirty="0">
                <a:latin typeface="Times New Roman"/>
                <a:cs typeface="Times New Roman"/>
                <a:hlinkClick r:id="rId3"/>
              </a:rPr>
              <a:t>Smithsonian Magazine</a:t>
            </a:r>
            <a:r>
              <a:rPr lang="en-US" sz="1200" kern="100" dirty="0">
                <a:latin typeface="Times New Roman"/>
                <a:cs typeface="Times New Roman"/>
              </a:rPr>
              <a:t>.</a:t>
            </a:r>
            <a:endParaRPr lang="en-US"/>
          </a:p>
        </p:txBody>
      </p:sp>
      <p:sp>
        <p:nvSpPr>
          <p:cNvPr id="13" name="TextBox 12">
            <a:extLst>
              <a:ext uri="{FF2B5EF4-FFF2-40B4-BE49-F238E27FC236}">
                <a16:creationId xmlns:a16="http://schemas.microsoft.com/office/drawing/2014/main" id="{DF8A9F84-FCC8-E2A0-72FC-23F601B9A534}"/>
              </a:ext>
            </a:extLst>
          </p:cNvPr>
          <p:cNvSpPr txBox="1"/>
          <p:nvPr/>
        </p:nvSpPr>
        <p:spPr>
          <a:xfrm>
            <a:off x="3907880" y="3978347"/>
            <a:ext cx="2560683" cy="287643"/>
          </a:xfrm>
          <a:prstGeom prst="rect">
            <a:avLst/>
          </a:prstGeom>
          <a:noFill/>
        </p:spPr>
        <p:txBody>
          <a:bodyPr wrap="square" lIns="91440" tIns="45720" rIns="91440" bIns="45720" anchor="t">
            <a:spAutoFit/>
          </a:bodyPr>
          <a:lstStyle/>
          <a:p>
            <a:pPr>
              <a:lnSpc>
                <a:spcPct val="115000"/>
              </a:lnSpc>
              <a:spcAft>
                <a:spcPts val="800"/>
              </a:spcAft>
            </a:pPr>
            <a:r>
              <a:rPr lang="en-US" sz="1200" kern="100" dirty="0">
                <a:latin typeface="Times New Roman"/>
                <a:ea typeface="Aptos" panose="020B0004020202020204" pitchFamily="34" charset="0"/>
                <a:cs typeface="Times New Roman"/>
              </a:rPr>
              <a:t> AI reconstruction of a Mammoth</a:t>
            </a:r>
            <a:endParaRPr lang="en-US" sz="1200" kern="100" dirty="0">
              <a:effectLst/>
              <a:latin typeface="Times New Roman"/>
              <a:ea typeface="Aptos" panose="020B0004020202020204" pitchFamily="34" charset="0"/>
              <a:cs typeface="Times New Roman"/>
            </a:endParaRPr>
          </a:p>
        </p:txBody>
      </p:sp>
      <p:sp>
        <p:nvSpPr>
          <p:cNvPr id="14" name="TextBox 13">
            <a:extLst>
              <a:ext uri="{FF2B5EF4-FFF2-40B4-BE49-F238E27FC236}">
                <a16:creationId xmlns:a16="http://schemas.microsoft.com/office/drawing/2014/main" id="{845F4E7B-320F-0D5B-8EDF-ECF8C757A6F1}"/>
              </a:ext>
            </a:extLst>
          </p:cNvPr>
          <p:cNvSpPr txBox="1"/>
          <p:nvPr/>
        </p:nvSpPr>
        <p:spPr>
          <a:xfrm>
            <a:off x="2903039" y="4236773"/>
            <a:ext cx="3517647" cy="4524315"/>
          </a:xfrm>
          <a:prstGeom prst="rect">
            <a:avLst/>
          </a:prstGeom>
          <a:noFill/>
        </p:spPr>
        <p:txBody>
          <a:bodyPr wrap="square" lIns="91440" tIns="45720" rIns="91440" bIns="45720" rtlCol="0" anchor="t">
            <a:spAutoFit/>
          </a:bodyPr>
          <a:lstStyle/>
          <a:p>
            <a:pPr algn="just"/>
            <a:r>
              <a:rPr lang="en-US" dirty="0">
                <a:ea typeface="+mn-lt"/>
                <a:cs typeface="+mn-lt"/>
              </a:rPr>
              <a:t>They traveled in herds and cared for their young, just like elephants do today. Some mammoths got frozen in ice, and scientists have found their bodies still preserved— like nature’s freezer keeping a secret from the past. </a:t>
            </a:r>
          </a:p>
          <a:p>
            <a:pPr algn="just"/>
            <a:r>
              <a:rPr lang="en-US" b="1" dirty="0">
                <a:ea typeface="+mn-lt"/>
                <a:cs typeface="+mn-lt"/>
              </a:rPr>
              <a:t>Mammoth remains are mostly found in the Lower Peninsula of Michigan</a:t>
            </a:r>
            <a:r>
              <a:rPr lang="en-US" dirty="0">
                <a:ea typeface="+mn-lt"/>
                <a:cs typeface="+mn-lt"/>
              </a:rPr>
              <a:t>, especially in farm fields and places where people dig for construction. Some mammoth bones even have marks from ancient tools—proof that early humans may have hunted them!</a:t>
            </a:r>
            <a:endParaRPr lang="en-US"/>
          </a:p>
        </p:txBody>
      </p:sp>
      <p:pic>
        <p:nvPicPr>
          <p:cNvPr id="4" name="Picture 3" descr="A animal on the ground&#10;&#10;AI-generated content may be incorrect.">
            <a:extLst>
              <a:ext uri="{FF2B5EF4-FFF2-40B4-BE49-F238E27FC236}">
                <a16:creationId xmlns:a16="http://schemas.microsoft.com/office/drawing/2014/main" id="{68475C37-5B2D-18E8-202D-8574CB0CA982}"/>
              </a:ext>
            </a:extLst>
          </p:cNvPr>
          <p:cNvPicPr>
            <a:picLocks noChangeAspect="1"/>
          </p:cNvPicPr>
          <p:nvPr/>
        </p:nvPicPr>
        <p:blipFill>
          <a:blip r:embed="rId4"/>
          <a:stretch>
            <a:fillRect/>
          </a:stretch>
        </p:blipFill>
        <p:spPr>
          <a:xfrm>
            <a:off x="470995" y="4414042"/>
            <a:ext cx="2458812" cy="3184073"/>
          </a:xfrm>
          <a:prstGeom prst="rect">
            <a:avLst/>
          </a:prstGeom>
        </p:spPr>
      </p:pic>
      <p:pic>
        <p:nvPicPr>
          <p:cNvPr id="8" name="Picture 7" descr="An mammoth with tusks standing in a field&#10;&#10;AI-generated content may be incorrect.">
            <a:extLst>
              <a:ext uri="{FF2B5EF4-FFF2-40B4-BE49-F238E27FC236}">
                <a16:creationId xmlns:a16="http://schemas.microsoft.com/office/drawing/2014/main" id="{542D828F-7CB6-07F6-29E3-1F7CF63793F0}"/>
              </a:ext>
            </a:extLst>
          </p:cNvPr>
          <p:cNvPicPr>
            <a:picLocks noChangeAspect="1"/>
          </p:cNvPicPr>
          <p:nvPr/>
        </p:nvPicPr>
        <p:blipFill>
          <a:blip r:embed="rId5"/>
          <a:srcRect l="559" t="10035" r="18" b="18052"/>
          <a:stretch>
            <a:fillRect/>
          </a:stretch>
        </p:blipFill>
        <p:spPr>
          <a:xfrm>
            <a:off x="3992550" y="1408829"/>
            <a:ext cx="2170956" cy="2597108"/>
          </a:xfrm>
          <a:prstGeom prst="rect">
            <a:avLst/>
          </a:prstGeom>
        </p:spPr>
      </p:pic>
    </p:spTree>
    <p:extLst>
      <p:ext uri="{BB962C8B-B14F-4D97-AF65-F5344CB8AC3E}">
        <p14:creationId xmlns:p14="http://schemas.microsoft.com/office/powerpoint/2010/main" val="32078754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D7E871-C859-261F-4CDC-F63485644BC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B10F00A-4F71-AB9B-E550-383B10B204A8}"/>
              </a:ext>
            </a:extLst>
          </p:cNvPr>
          <p:cNvSpPr>
            <a:spLocks noGrp="1"/>
          </p:cNvSpPr>
          <p:nvPr>
            <p:ph type="title"/>
          </p:nvPr>
        </p:nvSpPr>
        <p:spPr>
          <a:xfrm>
            <a:off x="532337" y="874155"/>
            <a:ext cx="2148840" cy="701884"/>
          </a:xfrm>
        </p:spPr>
        <p:txBody>
          <a:bodyPr>
            <a:normAutofit/>
          </a:bodyPr>
          <a:lstStyle/>
          <a:p>
            <a:r>
              <a:rPr lang="en-US" sz="2800" b="1" dirty="0">
                <a:solidFill>
                  <a:srgbClr val="7F340D"/>
                </a:solidFill>
              </a:rPr>
              <a:t>Content</a:t>
            </a:r>
            <a:endParaRPr lang="en-US" dirty="0">
              <a:solidFill>
                <a:srgbClr val="7F340D"/>
              </a:solidFill>
            </a:endParaRPr>
          </a:p>
        </p:txBody>
      </p:sp>
      <p:sp>
        <p:nvSpPr>
          <p:cNvPr id="11" name="TextBox 10">
            <a:extLst>
              <a:ext uri="{FF2B5EF4-FFF2-40B4-BE49-F238E27FC236}">
                <a16:creationId xmlns:a16="http://schemas.microsoft.com/office/drawing/2014/main" id="{ABB5912F-8E28-226E-A48C-92584771B159}"/>
              </a:ext>
            </a:extLst>
          </p:cNvPr>
          <p:cNvSpPr txBox="1"/>
          <p:nvPr/>
        </p:nvSpPr>
        <p:spPr>
          <a:xfrm>
            <a:off x="537527" y="1642766"/>
            <a:ext cx="2902213" cy="400110"/>
          </a:xfrm>
          <a:prstGeom prst="rect">
            <a:avLst/>
          </a:prstGeom>
          <a:noFill/>
        </p:spPr>
        <p:txBody>
          <a:bodyPr wrap="square" lIns="91440" tIns="45720" rIns="91440" bIns="45720" rtlCol="0" anchor="t">
            <a:spAutoFit/>
          </a:bodyPr>
          <a:lstStyle/>
          <a:p>
            <a:pPr algn="just"/>
            <a:r>
              <a:rPr lang="en-US" sz="2000" b="1" dirty="0"/>
              <a:t>Marine fossils</a:t>
            </a:r>
            <a:endParaRPr lang="en-US" sz="2000" b="1"/>
          </a:p>
        </p:txBody>
      </p:sp>
      <p:sp>
        <p:nvSpPr>
          <p:cNvPr id="12" name="TextBox 11">
            <a:extLst>
              <a:ext uri="{FF2B5EF4-FFF2-40B4-BE49-F238E27FC236}">
                <a16:creationId xmlns:a16="http://schemas.microsoft.com/office/drawing/2014/main" id="{A7B0BCCE-3378-F326-D11C-EADC964C30C2}"/>
              </a:ext>
            </a:extLst>
          </p:cNvPr>
          <p:cNvSpPr txBox="1"/>
          <p:nvPr/>
        </p:nvSpPr>
        <p:spPr>
          <a:xfrm>
            <a:off x="537903" y="2021018"/>
            <a:ext cx="2594927" cy="3139321"/>
          </a:xfrm>
          <a:prstGeom prst="rect">
            <a:avLst/>
          </a:prstGeom>
          <a:noFill/>
        </p:spPr>
        <p:txBody>
          <a:bodyPr wrap="square" lIns="91440" tIns="45720" rIns="91440" bIns="45720" rtlCol="0" anchor="t">
            <a:spAutoFit/>
          </a:bodyPr>
          <a:lstStyle/>
          <a:p>
            <a:pPr algn="just"/>
            <a:r>
              <a:rPr lang="en-US" dirty="0"/>
              <a:t>Ammonoid</a:t>
            </a:r>
          </a:p>
          <a:p>
            <a:pPr algn="just"/>
            <a:r>
              <a:rPr lang="en-US" dirty="0"/>
              <a:t>Bivalve</a:t>
            </a:r>
          </a:p>
          <a:p>
            <a:pPr algn="just"/>
            <a:r>
              <a:rPr lang="en-US" dirty="0"/>
              <a:t>Brachiopod</a:t>
            </a:r>
          </a:p>
          <a:p>
            <a:pPr algn="just"/>
            <a:r>
              <a:rPr lang="en-US" dirty="0"/>
              <a:t>Bryozoan</a:t>
            </a:r>
          </a:p>
          <a:p>
            <a:pPr algn="just"/>
            <a:r>
              <a:rPr lang="en-US" dirty="0"/>
              <a:t>Coral</a:t>
            </a:r>
          </a:p>
          <a:p>
            <a:pPr algn="just"/>
            <a:r>
              <a:rPr lang="en-US" dirty="0"/>
              <a:t>Crinoid (Sea Lily)</a:t>
            </a:r>
          </a:p>
          <a:p>
            <a:pPr algn="just"/>
            <a:r>
              <a:rPr lang="en-US" dirty="0"/>
              <a:t>Fish</a:t>
            </a:r>
          </a:p>
          <a:p>
            <a:pPr algn="just"/>
            <a:r>
              <a:rPr lang="en-US" dirty="0"/>
              <a:t>Gastropod (Snail)</a:t>
            </a:r>
          </a:p>
          <a:p>
            <a:pPr algn="just"/>
            <a:r>
              <a:rPr lang="en-US" dirty="0" err="1"/>
              <a:t>Nautiloid</a:t>
            </a:r>
            <a:endParaRPr lang="en-US"/>
          </a:p>
          <a:p>
            <a:pPr algn="just"/>
            <a:r>
              <a:rPr lang="en-US" dirty="0"/>
              <a:t>Stromatolite</a:t>
            </a:r>
          </a:p>
          <a:p>
            <a:pPr algn="just"/>
            <a:r>
              <a:rPr lang="en-US" dirty="0"/>
              <a:t>Trilobite</a:t>
            </a:r>
          </a:p>
        </p:txBody>
      </p:sp>
      <p:pic>
        <p:nvPicPr>
          <p:cNvPr id="3" name="Picture 2" descr="Multicolored logo of CoreKids outreach program">
            <a:extLst>
              <a:ext uri="{FF2B5EF4-FFF2-40B4-BE49-F238E27FC236}">
                <a16:creationId xmlns:a16="http://schemas.microsoft.com/office/drawing/2014/main" id="{E67F6699-9F19-E38B-8A3C-01FCEE41D1D0}"/>
              </a:ext>
            </a:extLst>
          </p:cNvPr>
          <p:cNvPicPr>
            <a:picLocks noChangeAspect="1"/>
          </p:cNvPicPr>
          <p:nvPr/>
        </p:nvPicPr>
        <p:blipFill>
          <a:blip r:embed="rId2"/>
          <a:stretch>
            <a:fillRect/>
          </a:stretch>
        </p:blipFill>
        <p:spPr>
          <a:xfrm>
            <a:off x="5598660" y="129269"/>
            <a:ext cx="1157968" cy="530678"/>
          </a:xfrm>
          <a:prstGeom prst="rect">
            <a:avLst/>
          </a:prstGeom>
        </p:spPr>
      </p:pic>
      <p:sp>
        <p:nvSpPr>
          <p:cNvPr id="2" name="TextBox 1">
            <a:extLst>
              <a:ext uri="{FF2B5EF4-FFF2-40B4-BE49-F238E27FC236}">
                <a16:creationId xmlns:a16="http://schemas.microsoft.com/office/drawing/2014/main" id="{A003A92C-9FEB-1ACA-814E-1EA170AA54D4}"/>
              </a:ext>
            </a:extLst>
          </p:cNvPr>
          <p:cNvSpPr txBox="1"/>
          <p:nvPr/>
        </p:nvSpPr>
        <p:spPr>
          <a:xfrm>
            <a:off x="537526" y="5151113"/>
            <a:ext cx="2902213" cy="400110"/>
          </a:xfrm>
          <a:prstGeom prst="rect">
            <a:avLst/>
          </a:prstGeom>
          <a:noFill/>
        </p:spPr>
        <p:txBody>
          <a:bodyPr wrap="square" lIns="91440" tIns="45720" rIns="91440" bIns="45720" rtlCol="0" anchor="t">
            <a:spAutoFit/>
          </a:bodyPr>
          <a:lstStyle/>
          <a:p>
            <a:pPr algn="just"/>
            <a:r>
              <a:rPr lang="en-US" sz="2000" b="1" dirty="0"/>
              <a:t>Terrestrial fossils</a:t>
            </a:r>
          </a:p>
        </p:txBody>
      </p:sp>
      <p:sp>
        <p:nvSpPr>
          <p:cNvPr id="4" name="TextBox 3">
            <a:extLst>
              <a:ext uri="{FF2B5EF4-FFF2-40B4-BE49-F238E27FC236}">
                <a16:creationId xmlns:a16="http://schemas.microsoft.com/office/drawing/2014/main" id="{C9CF2528-5EA0-01D4-E8DA-3A3918697457}"/>
              </a:ext>
            </a:extLst>
          </p:cNvPr>
          <p:cNvSpPr txBox="1"/>
          <p:nvPr/>
        </p:nvSpPr>
        <p:spPr>
          <a:xfrm>
            <a:off x="537902" y="5543629"/>
            <a:ext cx="3479391" cy="1477328"/>
          </a:xfrm>
          <a:prstGeom prst="rect">
            <a:avLst/>
          </a:prstGeom>
          <a:noFill/>
        </p:spPr>
        <p:txBody>
          <a:bodyPr wrap="square" lIns="91440" tIns="45720" rIns="91440" bIns="45720" rtlCol="0" anchor="t">
            <a:spAutoFit/>
          </a:bodyPr>
          <a:lstStyle/>
          <a:p>
            <a:pPr algn="just"/>
            <a:r>
              <a:rPr lang="en-US" dirty="0"/>
              <a:t>Ferns and Horsetails</a:t>
            </a:r>
          </a:p>
          <a:p>
            <a:pPr algn="just"/>
            <a:r>
              <a:rPr lang="en-US" i="1" err="1"/>
              <a:t>Lepidodendron</a:t>
            </a:r>
            <a:r>
              <a:rPr lang="en-US" i="1" dirty="0"/>
              <a:t>/Stigmaria</a:t>
            </a:r>
          </a:p>
          <a:p>
            <a:pPr algn="just"/>
            <a:r>
              <a:rPr lang="en-US" dirty="0"/>
              <a:t>Petrified Wood</a:t>
            </a:r>
          </a:p>
          <a:p>
            <a:pPr algn="just"/>
            <a:r>
              <a:rPr lang="en-US" dirty="0"/>
              <a:t>Mammoth</a:t>
            </a:r>
          </a:p>
          <a:p>
            <a:pPr algn="just"/>
            <a:r>
              <a:rPr lang="en-US" dirty="0"/>
              <a:t>Mastodon</a:t>
            </a:r>
          </a:p>
        </p:txBody>
      </p:sp>
      <p:sp>
        <p:nvSpPr>
          <p:cNvPr id="6" name="TextBox 5">
            <a:extLst>
              <a:ext uri="{FF2B5EF4-FFF2-40B4-BE49-F238E27FC236}">
                <a16:creationId xmlns:a16="http://schemas.microsoft.com/office/drawing/2014/main" id="{071DC312-2A07-5FA3-B8D2-BAD77786DE7B}"/>
              </a:ext>
            </a:extLst>
          </p:cNvPr>
          <p:cNvSpPr txBox="1"/>
          <p:nvPr/>
        </p:nvSpPr>
        <p:spPr>
          <a:xfrm>
            <a:off x="537526" y="7003955"/>
            <a:ext cx="2925085" cy="707886"/>
          </a:xfrm>
          <a:prstGeom prst="rect">
            <a:avLst/>
          </a:prstGeom>
          <a:noFill/>
        </p:spPr>
        <p:txBody>
          <a:bodyPr wrap="square" lIns="91440" tIns="45720" rIns="91440" bIns="45720" rtlCol="0" anchor="t">
            <a:spAutoFit/>
          </a:bodyPr>
          <a:lstStyle/>
          <a:p>
            <a:pPr algn="just"/>
            <a:r>
              <a:rPr lang="en-US" sz="2000" b="1" dirty="0"/>
              <a:t>Popular fossils that are not found in Michigan</a:t>
            </a:r>
            <a:endParaRPr lang="en-US" dirty="0"/>
          </a:p>
        </p:txBody>
      </p:sp>
      <p:sp>
        <p:nvSpPr>
          <p:cNvPr id="7" name="TextBox 6">
            <a:extLst>
              <a:ext uri="{FF2B5EF4-FFF2-40B4-BE49-F238E27FC236}">
                <a16:creationId xmlns:a16="http://schemas.microsoft.com/office/drawing/2014/main" id="{893B4718-A1B4-F37B-4FF1-01347D17F39F}"/>
              </a:ext>
            </a:extLst>
          </p:cNvPr>
          <p:cNvSpPr txBox="1"/>
          <p:nvPr/>
        </p:nvSpPr>
        <p:spPr>
          <a:xfrm>
            <a:off x="537902" y="7706187"/>
            <a:ext cx="3479391" cy="923330"/>
          </a:xfrm>
          <a:prstGeom prst="rect">
            <a:avLst/>
          </a:prstGeom>
          <a:noFill/>
        </p:spPr>
        <p:txBody>
          <a:bodyPr wrap="square" lIns="91440" tIns="45720" rIns="91440" bIns="45720" rtlCol="0" anchor="t">
            <a:spAutoFit/>
          </a:bodyPr>
          <a:lstStyle/>
          <a:p>
            <a:pPr algn="just"/>
            <a:r>
              <a:rPr lang="en-US" dirty="0"/>
              <a:t>Dinosaurs</a:t>
            </a:r>
          </a:p>
          <a:p>
            <a:pPr algn="just"/>
            <a:r>
              <a:rPr lang="en-US" dirty="0"/>
              <a:t>Megalodon</a:t>
            </a:r>
          </a:p>
          <a:p>
            <a:pPr algn="just"/>
            <a:r>
              <a:rPr lang="en-US" i="1" dirty="0" err="1"/>
              <a:t>Meganeura</a:t>
            </a:r>
            <a:r>
              <a:rPr lang="en-US" dirty="0"/>
              <a:t> </a:t>
            </a:r>
          </a:p>
        </p:txBody>
      </p:sp>
    </p:spTree>
    <p:extLst>
      <p:ext uri="{BB962C8B-B14F-4D97-AF65-F5344CB8AC3E}">
        <p14:creationId xmlns:p14="http://schemas.microsoft.com/office/powerpoint/2010/main" val="19348395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2C0E8B-DAFB-3B6D-6DAC-2C631A34AEB2}"/>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309DF03-BE6C-55A7-361D-0616057FCD77}"/>
              </a:ext>
            </a:extLst>
          </p:cNvPr>
          <p:cNvSpPr>
            <a:spLocks noGrp="1"/>
          </p:cNvSpPr>
          <p:nvPr>
            <p:ph type="title"/>
          </p:nvPr>
        </p:nvSpPr>
        <p:spPr>
          <a:xfrm>
            <a:off x="2239833" y="532992"/>
            <a:ext cx="2148840" cy="701884"/>
          </a:xfrm>
        </p:spPr>
        <p:txBody>
          <a:bodyPr>
            <a:normAutofit/>
          </a:bodyPr>
          <a:lstStyle/>
          <a:p>
            <a:pPr algn="ctr"/>
            <a:r>
              <a:rPr lang="en-US" sz="2800" b="1" dirty="0">
                <a:solidFill>
                  <a:srgbClr val="7F340D"/>
                </a:solidFill>
              </a:rPr>
              <a:t>Mastodon</a:t>
            </a:r>
          </a:p>
        </p:txBody>
      </p:sp>
      <p:sp>
        <p:nvSpPr>
          <p:cNvPr id="11" name="TextBox 10">
            <a:extLst>
              <a:ext uri="{FF2B5EF4-FFF2-40B4-BE49-F238E27FC236}">
                <a16:creationId xmlns:a16="http://schemas.microsoft.com/office/drawing/2014/main" id="{AC656355-A6C7-C875-1E44-D98E6BD7505A}"/>
              </a:ext>
            </a:extLst>
          </p:cNvPr>
          <p:cNvSpPr txBox="1"/>
          <p:nvPr/>
        </p:nvSpPr>
        <p:spPr>
          <a:xfrm>
            <a:off x="414244" y="1231397"/>
            <a:ext cx="2889424" cy="3693319"/>
          </a:xfrm>
          <a:prstGeom prst="rect">
            <a:avLst/>
          </a:prstGeom>
          <a:noFill/>
        </p:spPr>
        <p:txBody>
          <a:bodyPr wrap="square" lIns="91440" tIns="45720" rIns="91440" bIns="45720" rtlCol="0" anchor="t">
            <a:spAutoFit/>
          </a:bodyPr>
          <a:lstStyle/>
          <a:p>
            <a:pPr algn="just"/>
            <a:r>
              <a:rPr lang="en-US" dirty="0">
                <a:ea typeface="+mn-lt"/>
                <a:cs typeface="+mn-lt"/>
              </a:rPr>
              <a:t>Mastodons were ancient relatives of elephants, with shaggy hair and long tusks. Mastodons roamed North America during the Ice Age and </a:t>
            </a:r>
            <a:r>
              <a:rPr lang="en-US" b="1" dirty="0">
                <a:ea typeface="+mn-lt"/>
                <a:cs typeface="+mn-lt"/>
              </a:rPr>
              <a:t>became extinct 10,000 years ago</a:t>
            </a:r>
            <a:r>
              <a:rPr lang="en-US" dirty="0">
                <a:ea typeface="+mn-lt"/>
                <a:cs typeface="+mn-lt"/>
              </a:rPr>
              <a:t>. They lived in forests and munched on twigs, leaves, and shrubs. Their teeth were bumpy and perfect for chewing tough plants and crushing twigs.</a:t>
            </a:r>
            <a:endParaRPr lang="en-US" dirty="0"/>
          </a:p>
        </p:txBody>
      </p:sp>
      <p:pic>
        <p:nvPicPr>
          <p:cNvPr id="3" name="Picture 2" descr="A group of colorful logos&#10;&#10;AI-generated content may be incorrect.">
            <a:extLst>
              <a:ext uri="{FF2B5EF4-FFF2-40B4-BE49-F238E27FC236}">
                <a16:creationId xmlns:a16="http://schemas.microsoft.com/office/drawing/2014/main" id="{74CE9288-AA41-14D5-1095-2F6332D40582}"/>
              </a:ext>
            </a:extLst>
          </p:cNvPr>
          <p:cNvPicPr>
            <a:picLocks noChangeAspect="1"/>
          </p:cNvPicPr>
          <p:nvPr/>
        </p:nvPicPr>
        <p:blipFill>
          <a:blip r:embed="rId2"/>
          <a:stretch>
            <a:fillRect/>
          </a:stretch>
        </p:blipFill>
        <p:spPr>
          <a:xfrm>
            <a:off x="5598660" y="129269"/>
            <a:ext cx="1157968" cy="530678"/>
          </a:xfrm>
          <a:prstGeom prst="rect">
            <a:avLst/>
          </a:prstGeom>
        </p:spPr>
      </p:pic>
      <p:sp>
        <p:nvSpPr>
          <p:cNvPr id="4" name="TextBox 3">
            <a:extLst>
              <a:ext uri="{FF2B5EF4-FFF2-40B4-BE49-F238E27FC236}">
                <a16:creationId xmlns:a16="http://schemas.microsoft.com/office/drawing/2014/main" id="{A310F9B1-2815-4525-913F-9D77264C7536}"/>
              </a:ext>
            </a:extLst>
          </p:cNvPr>
          <p:cNvSpPr txBox="1"/>
          <p:nvPr/>
        </p:nvSpPr>
        <p:spPr>
          <a:xfrm>
            <a:off x="419866" y="4860774"/>
            <a:ext cx="6008514" cy="1200329"/>
          </a:xfrm>
          <a:prstGeom prst="rect">
            <a:avLst/>
          </a:prstGeom>
          <a:noFill/>
        </p:spPr>
        <p:txBody>
          <a:bodyPr wrap="square" lIns="91440" tIns="45720" rIns="91440" bIns="45720" rtlCol="0" anchor="t">
            <a:spAutoFit/>
          </a:bodyPr>
          <a:lstStyle/>
          <a:p>
            <a:pPr algn="just"/>
            <a:r>
              <a:rPr lang="en-US" b="1" dirty="0">
                <a:ea typeface="+mn-lt"/>
                <a:cs typeface="+mn-lt"/>
              </a:rPr>
              <a:t>The mastodon was designated the official</a:t>
            </a:r>
            <a:r>
              <a:rPr lang="en-US" dirty="0">
                <a:ea typeface="+mn-lt"/>
                <a:cs typeface="+mn-lt"/>
              </a:rPr>
              <a:t> </a:t>
            </a:r>
            <a:r>
              <a:rPr lang="en-US" b="1" dirty="0">
                <a:ea typeface="+mn-lt"/>
                <a:cs typeface="+mn-lt"/>
              </a:rPr>
              <a:t>state fossil of Michigan</a:t>
            </a:r>
            <a:r>
              <a:rPr lang="en-US" dirty="0">
                <a:ea typeface="+mn-lt"/>
                <a:cs typeface="+mn-lt"/>
              </a:rPr>
              <a:t> </a:t>
            </a:r>
            <a:r>
              <a:rPr lang="en-US" b="1" dirty="0">
                <a:ea typeface="+mn-lt"/>
                <a:cs typeface="+mn-lt"/>
              </a:rPr>
              <a:t>in 2002</a:t>
            </a:r>
            <a:r>
              <a:rPr lang="en-US" dirty="0">
                <a:ea typeface="+mn-lt"/>
                <a:cs typeface="+mn-lt"/>
              </a:rPr>
              <a:t>. Their bones and teeth have been found in over 250 places across the state—like farm fields, muddy bogs, and even near cities! </a:t>
            </a:r>
            <a:endParaRPr lang="en-US"/>
          </a:p>
        </p:txBody>
      </p:sp>
      <p:sp>
        <p:nvSpPr>
          <p:cNvPr id="9" name="TextBox 8">
            <a:extLst>
              <a:ext uri="{FF2B5EF4-FFF2-40B4-BE49-F238E27FC236}">
                <a16:creationId xmlns:a16="http://schemas.microsoft.com/office/drawing/2014/main" id="{65AD935C-112B-BEF6-BA2A-4EB2B23F0A5D}"/>
              </a:ext>
            </a:extLst>
          </p:cNvPr>
          <p:cNvSpPr txBox="1"/>
          <p:nvPr/>
        </p:nvSpPr>
        <p:spPr>
          <a:xfrm>
            <a:off x="3306708" y="6135910"/>
            <a:ext cx="3107903" cy="2045096"/>
          </a:xfrm>
          <a:prstGeom prst="rect">
            <a:avLst/>
          </a:prstGeom>
          <a:noFill/>
        </p:spPr>
        <p:txBody>
          <a:bodyPr wrap="square" lIns="91440" tIns="45720" rIns="91440" bIns="45720" rtlCol="0" anchor="t">
            <a:spAutoFit/>
          </a:bodyPr>
          <a:lstStyle/>
          <a:p>
            <a:pPr algn="just"/>
            <a:r>
              <a:rPr lang="en-US" dirty="0">
                <a:ea typeface="+mn-lt"/>
                <a:cs typeface="+mn-lt"/>
              </a:rPr>
              <a:t> One of the best mastodon skeletons found in Michigan was discovered in 1944 in Owosso, Michigan. It is exhibited in the University of Michigan Museum of Natural History.</a:t>
            </a:r>
            <a:endParaRPr lang="en-US" dirty="0"/>
          </a:p>
        </p:txBody>
      </p:sp>
      <p:pic>
        <p:nvPicPr>
          <p:cNvPr id="2" name="Picture 1" descr="An elephant with tusks standing in grass&#10;&#10;AI-generated content may be incorrect.">
            <a:extLst>
              <a:ext uri="{FF2B5EF4-FFF2-40B4-BE49-F238E27FC236}">
                <a16:creationId xmlns:a16="http://schemas.microsoft.com/office/drawing/2014/main" id="{955AB336-E3B1-D444-8A27-1718956049D3}"/>
              </a:ext>
            </a:extLst>
          </p:cNvPr>
          <p:cNvPicPr>
            <a:picLocks noChangeAspect="1"/>
          </p:cNvPicPr>
          <p:nvPr/>
        </p:nvPicPr>
        <p:blipFill>
          <a:blip r:embed="rId3"/>
          <a:srcRect l="2188" t="11839" r="-223" b="21013"/>
          <a:stretch>
            <a:fillRect/>
          </a:stretch>
        </p:blipFill>
        <p:spPr>
          <a:xfrm>
            <a:off x="3385492" y="1230632"/>
            <a:ext cx="2941840" cy="3091978"/>
          </a:xfrm>
          <a:prstGeom prst="rect">
            <a:avLst/>
          </a:prstGeom>
        </p:spPr>
      </p:pic>
      <p:sp>
        <p:nvSpPr>
          <p:cNvPr id="12" name="TextBox 11">
            <a:extLst>
              <a:ext uri="{FF2B5EF4-FFF2-40B4-BE49-F238E27FC236}">
                <a16:creationId xmlns:a16="http://schemas.microsoft.com/office/drawing/2014/main" id="{83278572-8020-48DC-6F98-C4A37E3CB5DA}"/>
              </a:ext>
            </a:extLst>
          </p:cNvPr>
          <p:cNvSpPr txBox="1"/>
          <p:nvPr/>
        </p:nvSpPr>
        <p:spPr>
          <a:xfrm>
            <a:off x="3492114" y="4329773"/>
            <a:ext cx="2861351" cy="506549"/>
          </a:xfrm>
          <a:prstGeom prst="rect">
            <a:avLst/>
          </a:prstGeom>
          <a:noFill/>
        </p:spPr>
        <p:txBody>
          <a:bodyPr wrap="square" lIns="91440" tIns="45720" rIns="91440" bIns="45720" anchor="t">
            <a:spAutoFit/>
          </a:bodyPr>
          <a:lstStyle/>
          <a:p>
            <a:pPr>
              <a:lnSpc>
                <a:spcPct val="114999"/>
              </a:lnSpc>
              <a:spcAft>
                <a:spcPts val="800"/>
              </a:spcAft>
            </a:pPr>
            <a:r>
              <a:rPr lang="en-US" sz="1200" kern="100" dirty="0">
                <a:solidFill>
                  <a:srgbClr val="000000"/>
                </a:solidFill>
                <a:cs typeface="Times New Roman"/>
              </a:rPr>
              <a:t>AI reconstruction of an Mammut a</a:t>
            </a:r>
            <a:r>
              <a:rPr lang="en-US" sz="1200" i="1" kern="100" dirty="0">
                <a:solidFill>
                  <a:srgbClr val="000000"/>
                </a:solidFill>
                <a:cs typeface="Times New Roman"/>
              </a:rPr>
              <a:t>mericanum</a:t>
            </a:r>
            <a:r>
              <a:rPr lang="en-US" sz="1200" kern="100" dirty="0">
                <a:solidFill>
                  <a:srgbClr val="000000"/>
                </a:solidFill>
                <a:cs typeface="Times New Roman"/>
              </a:rPr>
              <a:t>, also known as mastodon.</a:t>
            </a:r>
          </a:p>
        </p:txBody>
      </p:sp>
      <p:sp>
        <p:nvSpPr>
          <p:cNvPr id="14" name="TextBox 13">
            <a:extLst>
              <a:ext uri="{FF2B5EF4-FFF2-40B4-BE49-F238E27FC236}">
                <a16:creationId xmlns:a16="http://schemas.microsoft.com/office/drawing/2014/main" id="{CFC496E1-5EEE-E1F3-83E1-5A87C34A8FEF}"/>
              </a:ext>
            </a:extLst>
          </p:cNvPr>
          <p:cNvSpPr txBox="1"/>
          <p:nvPr/>
        </p:nvSpPr>
        <p:spPr>
          <a:xfrm>
            <a:off x="417065" y="8167314"/>
            <a:ext cx="3300551" cy="718915"/>
          </a:xfrm>
          <a:prstGeom prst="rect">
            <a:avLst/>
          </a:prstGeom>
          <a:noFill/>
        </p:spPr>
        <p:txBody>
          <a:bodyPr wrap="square" lIns="91440" tIns="45720" rIns="91440" bIns="45720" anchor="t">
            <a:spAutoFit/>
          </a:bodyPr>
          <a:lstStyle/>
          <a:p>
            <a:pPr>
              <a:lnSpc>
                <a:spcPct val="114999"/>
              </a:lnSpc>
              <a:spcAft>
                <a:spcPts val="800"/>
              </a:spcAft>
            </a:pPr>
            <a:r>
              <a:rPr lang="en-US" sz="1200" kern="100" dirty="0">
                <a:solidFill>
                  <a:srgbClr val="000000"/>
                </a:solidFill>
                <a:cs typeface="Times New Roman"/>
              </a:rPr>
              <a:t>Mounted skeleton of the Owosso mastodon. Image courtesy of the Ann Arbor District Library. Public domain.</a:t>
            </a:r>
          </a:p>
        </p:txBody>
      </p:sp>
      <p:pic>
        <p:nvPicPr>
          <p:cNvPr id="15" name="Picture 14" descr="A person looking at a skeleton of a mammoth&#10;&#10;AI-generated content may be incorrect.">
            <a:extLst>
              <a:ext uri="{FF2B5EF4-FFF2-40B4-BE49-F238E27FC236}">
                <a16:creationId xmlns:a16="http://schemas.microsoft.com/office/drawing/2014/main" id="{93CA1C28-EFCC-63B6-C8AE-8FA12612CC40}"/>
              </a:ext>
            </a:extLst>
          </p:cNvPr>
          <p:cNvPicPr>
            <a:picLocks noChangeAspect="1"/>
          </p:cNvPicPr>
          <p:nvPr/>
        </p:nvPicPr>
        <p:blipFill>
          <a:blip r:embed="rId4"/>
          <a:stretch>
            <a:fillRect/>
          </a:stretch>
        </p:blipFill>
        <p:spPr>
          <a:xfrm>
            <a:off x="503135" y="6091446"/>
            <a:ext cx="2721429" cy="2063789"/>
          </a:xfrm>
          <a:prstGeom prst="rect">
            <a:avLst/>
          </a:prstGeom>
        </p:spPr>
      </p:pic>
    </p:spTree>
    <p:extLst>
      <p:ext uri="{BB962C8B-B14F-4D97-AF65-F5344CB8AC3E}">
        <p14:creationId xmlns:p14="http://schemas.microsoft.com/office/powerpoint/2010/main" val="12916369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BBF52E-1836-E26C-0326-7A87C16C89B0}"/>
            </a:ext>
          </a:extLst>
        </p:cNvPr>
        <p:cNvGrpSpPr/>
        <p:nvPr/>
      </p:nvGrpSpPr>
      <p:grpSpPr>
        <a:xfrm>
          <a:off x="0" y="0"/>
          <a:ext cx="0" cy="0"/>
          <a:chOff x="0" y="0"/>
          <a:chExt cx="0" cy="0"/>
        </a:xfrm>
      </p:grpSpPr>
      <p:pic>
        <p:nvPicPr>
          <p:cNvPr id="3" name="Picture 2" descr="A group of colorful logos&#10;&#10;AI-generated content may be incorrect.">
            <a:extLst>
              <a:ext uri="{FF2B5EF4-FFF2-40B4-BE49-F238E27FC236}">
                <a16:creationId xmlns:a16="http://schemas.microsoft.com/office/drawing/2014/main" id="{F6B67A5B-1C4C-53F8-E6F4-16F763B41853}"/>
              </a:ext>
            </a:extLst>
          </p:cNvPr>
          <p:cNvPicPr>
            <a:picLocks noChangeAspect="1"/>
          </p:cNvPicPr>
          <p:nvPr/>
        </p:nvPicPr>
        <p:blipFill>
          <a:blip r:embed="rId2"/>
          <a:stretch>
            <a:fillRect/>
          </a:stretch>
        </p:blipFill>
        <p:spPr>
          <a:xfrm>
            <a:off x="5598660" y="129269"/>
            <a:ext cx="1157968" cy="530678"/>
          </a:xfrm>
          <a:prstGeom prst="rect">
            <a:avLst/>
          </a:prstGeom>
        </p:spPr>
      </p:pic>
      <p:pic>
        <p:nvPicPr>
          <p:cNvPr id="2" name="Picture 1" descr="A close-up of a logo&#10;&#10;AI-generated content may be incorrect.">
            <a:extLst>
              <a:ext uri="{FF2B5EF4-FFF2-40B4-BE49-F238E27FC236}">
                <a16:creationId xmlns:a16="http://schemas.microsoft.com/office/drawing/2014/main" id="{A3F7611A-2AAD-D48D-7D48-56F7B649A1CF}"/>
              </a:ext>
            </a:extLst>
          </p:cNvPr>
          <p:cNvPicPr>
            <a:picLocks noChangeAspect="1"/>
          </p:cNvPicPr>
          <p:nvPr/>
        </p:nvPicPr>
        <p:blipFill>
          <a:blip r:embed="rId3"/>
          <a:stretch>
            <a:fillRect/>
          </a:stretch>
        </p:blipFill>
        <p:spPr>
          <a:xfrm>
            <a:off x="224518" y="126546"/>
            <a:ext cx="1619250" cy="590550"/>
          </a:xfrm>
          <a:prstGeom prst="rect">
            <a:avLst/>
          </a:prstGeom>
        </p:spPr>
      </p:pic>
      <p:pic>
        <p:nvPicPr>
          <p:cNvPr id="4" name="Picture 3" descr="A black background with brown text&#10;&#10;AI-generated content may be incorrect.">
            <a:extLst>
              <a:ext uri="{FF2B5EF4-FFF2-40B4-BE49-F238E27FC236}">
                <a16:creationId xmlns:a16="http://schemas.microsoft.com/office/drawing/2014/main" id="{7143BECB-C5C5-1375-630F-921745835969}"/>
              </a:ext>
            </a:extLst>
          </p:cNvPr>
          <p:cNvPicPr>
            <a:picLocks noChangeAspect="1"/>
          </p:cNvPicPr>
          <p:nvPr/>
        </p:nvPicPr>
        <p:blipFill>
          <a:blip r:embed="rId4"/>
          <a:stretch>
            <a:fillRect/>
          </a:stretch>
        </p:blipFill>
        <p:spPr>
          <a:xfrm>
            <a:off x="2698296" y="149679"/>
            <a:ext cx="1733550" cy="571500"/>
          </a:xfrm>
          <a:prstGeom prst="rect">
            <a:avLst/>
          </a:prstGeom>
        </p:spPr>
      </p:pic>
      <p:sp>
        <p:nvSpPr>
          <p:cNvPr id="9" name="Title 4">
            <a:extLst>
              <a:ext uri="{FF2B5EF4-FFF2-40B4-BE49-F238E27FC236}">
                <a16:creationId xmlns:a16="http://schemas.microsoft.com/office/drawing/2014/main" id="{5486A0E8-BEBD-DE8D-94D6-747660F621D2}"/>
              </a:ext>
            </a:extLst>
          </p:cNvPr>
          <p:cNvSpPr txBox="1">
            <a:spLocks/>
          </p:cNvSpPr>
          <p:nvPr/>
        </p:nvSpPr>
        <p:spPr>
          <a:xfrm>
            <a:off x="1204794" y="1817701"/>
            <a:ext cx="4489268" cy="1205347"/>
          </a:xfrm>
          <a:prstGeom prst="rect">
            <a:avLst/>
          </a:prstGeom>
        </p:spPr>
        <p:txBody>
          <a:bodyPr vert="horz" lIns="91440" tIns="45720" rIns="91440" bIns="45720" rtlCol="0" anchor="ctr">
            <a:normAutofit fontScale="85000" lnSpcReduction="10000"/>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en-US" sz="4000" b="1" dirty="0">
                <a:solidFill>
                  <a:srgbClr val="7F340D"/>
                </a:solidFill>
              </a:rPr>
              <a:t>Popular fossils that are not found in Michigan</a:t>
            </a:r>
          </a:p>
        </p:txBody>
      </p:sp>
      <p:pic>
        <p:nvPicPr>
          <p:cNvPr id="5" name="Picture 4" descr="A painting of dinosaurs near a river&#10;&#10;AI-generated content may be incorrect.">
            <a:extLst>
              <a:ext uri="{FF2B5EF4-FFF2-40B4-BE49-F238E27FC236}">
                <a16:creationId xmlns:a16="http://schemas.microsoft.com/office/drawing/2014/main" id="{96EF3AB9-C134-56AA-E313-C97D98038ACC}"/>
              </a:ext>
            </a:extLst>
          </p:cNvPr>
          <p:cNvPicPr>
            <a:picLocks noChangeAspect="1"/>
          </p:cNvPicPr>
          <p:nvPr/>
        </p:nvPicPr>
        <p:blipFill>
          <a:blip r:embed="rId5"/>
          <a:srcRect r="22343" b="45902"/>
          <a:stretch>
            <a:fillRect/>
          </a:stretch>
        </p:blipFill>
        <p:spPr>
          <a:xfrm>
            <a:off x="1339645" y="3008671"/>
            <a:ext cx="4194376" cy="4372549"/>
          </a:xfrm>
          <a:prstGeom prst="rect">
            <a:avLst/>
          </a:prstGeom>
        </p:spPr>
      </p:pic>
    </p:spTree>
    <p:extLst>
      <p:ext uri="{BB962C8B-B14F-4D97-AF65-F5344CB8AC3E}">
        <p14:creationId xmlns:p14="http://schemas.microsoft.com/office/powerpoint/2010/main" val="22889119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27ACF5-3542-F9B7-2E43-C1B1E77700E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F0EF8DC-9CFB-063C-BDBF-FB049865F88B}"/>
              </a:ext>
            </a:extLst>
          </p:cNvPr>
          <p:cNvSpPr>
            <a:spLocks noGrp="1"/>
          </p:cNvSpPr>
          <p:nvPr>
            <p:ph type="title"/>
          </p:nvPr>
        </p:nvSpPr>
        <p:spPr>
          <a:xfrm>
            <a:off x="2125270" y="636231"/>
            <a:ext cx="2842803" cy="701884"/>
          </a:xfrm>
        </p:spPr>
        <p:txBody>
          <a:bodyPr>
            <a:normAutofit/>
          </a:bodyPr>
          <a:lstStyle/>
          <a:p>
            <a:pPr algn="ctr"/>
            <a:r>
              <a:rPr lang="en-US" sz="2800" b="1" dirty="0">
                <a:solidFill>
                  <a:srgbClr val="7F340D"/>
                </a:solidFill>
              </a:rPr>
              <a:t>Dinosaurs</a:t>
            </a:r>
            <a:endParaRPr lang="en-US" dirty="0">
              <a:solidFill>
                <a:srgbClr val="7F340D"/>
              </a:solidFill>
            </a:endParaRPr>
          </a:p>
        </p:txBody>
      </p:sp>
      <p:sp>
        <p:nvSpPr>
          <p:cNvPr id="11" name="TextBox 10">
            <a:extLst>
              <a:ext uri="{FF2B5EF4-FFF2-40B4-BE49-F238E27FC236}">
                <a16:creationId xmlns:a16="http://schemas.microsoft.com/office/drawing/2014/main" id="{76A84978-F671-9CC4-FC9F-09E4661271A4}"/>
              </a:ext>
            </a:extLst>
          </p:cNvPr>
          <p:cNvSpPr txBox="1"/>
          <p:nvPr/>
        </p:nvSpPr>
        <p:spPr>
          <a:xfrm>
            <a:off x="414571" y="1346612"/>
            <a:ext cx="5987048" cy="2335866"/>
          </a:xfrm>
          <a:prstGeom prst="rect">
            <a:avLst/>
          </a:prstGeom>
          <a:noFill/>
        </p:spPr>
        <p:txBody>
          <a:bodyPr wrap="square" lIns="91440" tIns="45720" rIns="91440" bIns="45720" rtlCol="0" anchor="t">
            <a:spAutoFit/>
          </a:bodyPr>
          <a:lstStyle/>
          <a:p>
            <a:pPr algn="just"/>
            <a:r>
              <a:rPr lang="en-US" dirty="0">
                <a:ea typeface="+mn-lt"/>
                <a:cs typeface="+mn-lt"/>
              </a:rPr>
              <a:t>Dinosaurs were a group of amazing reptiles that </a:t>
            </a:r>
            <a:r>
              <a:rPr lang="en-US" b="1" dirty="0">
                <a:ea typeface="+mn-lt"/>
                <a:cs typeface="+mn-lt"/>
              </a:rPr>
              <a:t>lived for over 160 million years, from the Triassic to the end of the Cretaceous</a:t>
            </a:r>
            <a:r>
              <a:rPr lang="en-US" dirty="0">
                <a:ea typeface="+mn-lt"/>
                <a:cs typeface="+mn-lt"/>
              </a:rPr>
              <a:t>. They came in all shapes and sizes—from chicken-sized runners to towering giants taller than buildings! Some had horns, plates, or feathers. Some stomped through forests, while others zipped across deserts or soared through the skies. They weren’t just big—they were diverse, adaptable, and lived in many places. </a:t>
            </a:r>
          </a:p>
        </p:txBody>
      </p:sp>
      <p:pic>
        <p:nvPicPr>
          <p:cNvPr id="3" name="Picture 2" descr="A group of colorful logos&#10;&#10;AI-generated content may be incorrect.">
            <a:extLst>
              <a:ext uri="{FF2B5EF4-FFF2-40B4-BE49-F238E27FC236}">
                <a16:creationId xmlns:a16="http://schemas.microsoft.com/office/drawing/2014/main" id="{6F89EA05-7B6D-96EC-9869-5C761058E102}"/>
              </a:ext>
            </a:extLst>
          </p:cNvPr>
          <p:cNvPicPr>
            <a:picLocks noChangeAspect="1"/>
          </p:cNvPicPr>
          <p:nvPr/>
        </p:nvPicPr>
        <p:blipFill>
          <a:blip r:embed="rId2"/>
          <a:stretch>
            <a:fillRect/>
          </a:stretch>
        </p:blipFill>
        <p:spPr>
          <a:xfrm>
            <a:off x="5598660" y="129269"/>
            <a:ext cx="1157968" cy="530678"/>
          </a:xfrm>
          <a:prstGeom prst="rect">
            <a:avLst/>
          </a:prstGeom>
        </p:spPr>
      </p:pic>
      <p:sp>
        <p:nvSpPr>
          <p:cNvPr id="12" name="TextBox 11">
            <a:extLst>
              <a:ext uri="{FF2B5EF4-FFF2-40B4-BE49-F238E27FC236}">
                <a16:creationId xmlns:a16="http://schemas.microsoft.com/office/drawing/2014/main" id="{86DA6101-BBAB-061C-5C6B-2B028FF02212}"/>
              </a:ext>
            </a:extLst>
          </p:cNvPr>
          <p:cNvSpPr txBox="1"/>
          <p:nvPr/>
        </p:nvSpPr>
        <p:spPr>
          <a:xfrm>
            <a:off x="3219079" y="5487765"/>
            <a:ext cx="3213863" cy="3416320"/>
          </a:xfrm>
          <a:prstGeom prst="rect">
            <a:avLst/>
          </a:prstGeom>
          <a:noFill/>
        </p:spPr>
        <p:txBody>
          <a:bodyPr wrap="square" lIns="91440" tIns="45720" rIns="91440" bIns="45720" rtlCol="0" anchor="t">
            <a:spAutoFit/>
          </a:bodyPr>
          <a:lstStyle/>
          <a:p>
            <a:pPr algn="just"/>
            <a:r>
              <a:rPr lang="en-US" dirty="0">
                <a:ea typeface="+mn-lt"/>
                <a:cs typeface="+mn-lt"/>
              </a:rPr>
              <a:t>Although Jurassic rocks are found in Michigan, </a:t>
            </a:r>
            <a:r>
              <a:rPr lang="en-US" b="1" dirty="0">
                <a:ea typeface="+mn-lt"/>
                <a:cs typeface="+mn-lt"/>
              </a:rPr>
              <a:t>no one has discovered dinosaur fossils in them yet</a:t>
            </a:r>
            <a:r>
              <a:rPr lang="en-US" dirty="0">
                <a:ea typeface="+mn-lt"/>
                <a:cs typeface="+mn-lt"/>
              </a:rPr>
              <a:t>. The only fossils found in these rocks so far are pollen grains. However, you can see dinosaur fossils and  statues in several museums, like the Schmaltz </a:t>
            </a:r>
            <a:r>
              <a:rPr lang="en-US">
                <a:ea typeface="+mn-lt"/>
                <a:cs typeface="+mn-lt"/>
              </a:rPr>
              <a:t>Geology Museum (WMU) or the UoM </a:t>
            </a:r>
            <a:r>
              <a:rPr lang="en-US" dirty="0">
                <a:ea typeface="+mn-lt"/>
                <a:cs typeface="+mn-lt"/>
              </a:rPr>
              <a:t>Museum of Natural History.</a:t>
            </a:r>
            <a:endParaRPr lang="en-US"/>
          </a:p>
        </p:txBody>
      </p:sp>
      <p:pic>
        <p:nvPicPr>
          <p:cNvPr id="7" name="Picture 6" descr="A dinosaur skeleton in a museum&#10;&#10;AI-generated content may be incorrect.">
            <a:extLst>
              <a:ext uri="{FF2B5EF4-FFF2-40B4-BE49-F238E27FC236}">
                <a16:creationId xmlns:a16="http://schemas.microsoft.com/office/drawing/2014/main" id="{FECBBC3F-F24A-4D34-AB22-D2637075D9AE}"/>
              </a:ext>
            </a:extLst>
          </p:cNvPr>
          <p:cNvPicPr>
            <a:picLocks noChangeAspect="1"/>
          </p:cNvPicPr>
          <p:nvPr/>
        </p:nvPicPr>
        <p:blipFill>
          <a:blip r:embed="rId3"/>
          <a:stretch>
            <a:fillRect/>
          </a:stretch>
        </p:blipFill>
        <p:spPr>
          <a:xfrm>
            <a:off x="503541" y="6110966"/>
            <a:ext cx="2571750" cy="1833104"/>
          </a:xfrm>
          <a:prstGeom prst="rect">
            <a:avLst/>
          </a:prstGeom>
        </p:spPr>
      </p:pic>
      <p:sp>
        <p:nvSpPr>
          <p:cNvPr id="10" name="TextBox 9">
            <a:extLst>
              <a:ext uri="{FF2B5EF4-FFF2-40B4-BE49-F238E27FC236}">
                <a16:creationId xmlns:a16="http://schemas.microsoft.com/office/drawing/2014/main" id="{678E66DC-D2BF-C9DD-9C2A-3BEE11659E15}"/>
              </a:ext>
            </a:extLst>
          </p:cNvPr>
          <p:cNvSpPr txBox="1"/>
          <p:nvPr/>
        </p:nvSpPr>
        <p:spPr>
          <a:xfrm>
            <a:off x="457159" y="7943202"/>
            <a:ext cx="2759021" cy="931281"/>
          </a:xfrm>
          <a:prstGeom prst="rect">
            <a:avLst/>
          </a:prstGeom>
          <a:noFill/>
        </p:spPr>
        <p:txBody>
          <a:bodyPr wrap="square" lIns="91440" tIns="45720" rIns="91440" bIns="45720" anchor="t">
            <a:spAutoFit/>
          </a:bodyPr>
          <a:lstStyle/>
          <a:p>
            <a:pPr>
              <a:lnSpc>
                <a:spcPct val="114999"/>
              </a:lnSpc>
              <a:spcAft>
                <a:spcPts val="800"/>
              </a:spcAft>
            </a:pPr>
            <a:r>
              <a:rPr lang="en-US" sz="1200" kern="100" dirty="0">
                <a:solidFill>
                  <a:srgbClr val="000000"/>
                </a:solidFill>
                <a:cs typeface="Times New Roman"/>
              </a:rPr>
              <a:t>Skeleton of a T-Rex (Sue) exhibited in the Field Museum, Chicago, Illinois. Photo courtesy of the </a:t>
            </a:r>
            <a:r>
              <a:rPr lang="en-US" sz="1200" kern="100" dirty="0">
                <a:solidFill>
                  <a:srgbClr val="000000"/>
                </a:solidFill>
                <a:cs typeface="Times New Roman"/>
                <a:hlinkClick r:id="rId4"/>
              </a:rPr>
              <a:t>National Park Service</a:t>
            </a:r>
            <a:r>
              <a:rPr lang="en-US" sz="1200" kern="100" dirty="0">
                <a:solidFill>
                  <a:srgbClr val="000000"/>
                </a:solidFill>
                <a:cs typeface="Times New Roman"/>
              </a:rPr>
              <a:t>.</a:t>
            </a:r>
          </a:p>
        </p:txBody>
      </p:sp>
      <p:sp>
        <p:nvSpPr>
          <p:cNvPr id="14" name="TextBox 13">
            <a:extLst>
              <a:ext uri="{FF2B5EF4-FFF2-40B4-BE49-F238E27FC236}">
                <a16:creationId xmlns:a16="http://schemas.microsoft.com/office/drawing/2014/main" id="{E248E1E4-53AE-B196-1CFB-E525E49288AB}"/>
              </a:ext>
            </a:extLst>
          </p:cNvPr>
          <p:cNvSpPr txBox="1"/>
          <p:nvPr/>
        </p:nvSpPr>
        <p:spPr>
          <a:xfrm>
            <a:off x="3233606" y="3682631"/>
            <a:ext cx="3222868"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US" b="1" dirty="0">
                <a:ea typeface="+mn-lt"/>
                <a:cs typeface="+mn-lt"/>
              </a:rPr>
              <a:t>Most dinosaurs went extinct</a:t>
            </a:r>
            <a:r>
              <a:rPr lang="en-US" dirty="0">
                <a:ea typeface="+mn-lt"/>
                <a:cs typeface="+mn-lt"/>
              </a:rPr>
              <a:t> when a giant asteroid struck the Earth 66 million years ago—but modern birds evolved from small, feathered species that survived</a:t>
            </a:r>
            <a:r>
              <a:rPr lang="en-US" dirty="0">
                <a:cs typeface="Segoe UI"/>
              </a:rPr>
              <a:t>.</a:t>
            </a:r>
            <a:r>
              <a:rPr lang="en-US" dirty="0"/>
              <a:t>​ </a:t>
            </a:r>
            <a:endParaRPr lang="en-US"/>
          </a:p>
        </p:txBody>
      </p:sp>
      <p:pic>
        <p:nvPicPr>
          <p:cNvPr id="16" name="Picture 15" descr="A bird with long tail&#10;&#10;AI-generated content may be incorrect.">
            <a:extLst>
              <a:ext uri="{FF2B5EF4-FFF2-40B4-BE49-F238E27FC236}">
                <a16:creationId xmlns:a16="http://schemas.microsoft.com/office/drawing/2014/main" id="{8A537A64-42EB-0482-C4E8-A5F8432E046F}"/>
              </a:ext>
            </a:extLst>
          </p:cNvPr>
          <p:cNvPicPr>
            <a:picLocks noChangeAspect="1"/>
          </p:cNvPicPr>
          <p:nvPr/>
        </p:nvPicPr>
        <p:blipFill>
          <a:blip r:embed="rId5"/>
          <a:srcRect l="-219" t="348" r="-166" b="636"/>
          <a:stretch>
            <a:fillRect/>
          </a:stretch>
        </p:blipFill>
        <p:spPr>
          <a:xfrm>
            <a:off x="505016" y="3777688"/>
            <a:ext cx="2718227" cy="1520137"/>
          </a:xfrm>
          <a:prstGeom prst="rect">
            <a:avLst/>
          </a:prstGeom>
        </p:spPr>
      </p:pic>
      <p:sp>
        <p:nvSpPr>
          <p:cNvPr id="17" name="TextBox 16">
            <a:extLst>
              <a:ext uri="{FF2B5EF4-FFF2-40B4-BE49-F238E27FC236}">
                <a16:creationId xmlns:a16="http://schemas.microsoft.com/office/drawing/2014/main" id="{C55B9F31-C609-BFE0-096C-38EFDB2849EF}"/>
              </a:ext>
            </a:extLst>
          </p:cNvPr>
          <p:cNvSpPr txBox="1"/>
          <p:nvPr/>
        </p:nvSpPr>
        <p:spPr>
          <a:xfrm>
            <a:off x="398443" y="5305861"/>
            <a:ext cx="2891842" cy="718915"/>
          </a:xfrm>
          <a:prstGeom prst="rect">
            <a:avLst/>
          </a:prstGeom>
          <a:noFill/>
        </p:spPr>
        <p:txBody>
          <a:bodyPr wrap="square" lIns="91440" tIns="45720" rIns="91440" bIns="45720" anchor="t">
            <a:spAutoFit/>
          </a:bodyPr>
          <a:lstStyle/>
          <a:p>
            <a:pPr>
              <a:lnSpc>
                <a:spcPct val="114999"/>
              </a:lnSpc>
              <a:spcAft>
                <a:spcPts val="800"/>
              </a:spcAft>
            </a:pPr>
            <a:r>
              <a:rPr lang="en-US" sz="1200" i="1" kern="100" dirty="0">
                <a:solidFill>
                  <a:srgbClr val="000000"/>
                </a:solidFill>
                <a:cs typeface="Times New Roman"/>
              </a:rPr>
              <a:t>Archaeopteryx</a:t>
            </a:r>
            <a:r>
              <a:rPr lang="en-US" sz="1200" kern="100" dirty="0">
                <a:solidFill>
                  <a:srgbClr val="000000"/>
                </a:solidFill>
                <a:cs typeface="Times New Roman"/>
              </a:rPr>
              <a:t>,  the closest link between birds and dinosaurs.  Image courtesy of </a:t>
            </a:r>
            <a:r>
              <a:rPr lang="en-US" sz="1200" kern="100" dirty="0">
                <a:solidFill>
                  <a:srgbClr val="000000"/>
                </a:solidFill>
                <a:cs typeface="Times New Roman"/>
                <a:hlinkClick r:id="rId6"/>
              </a:rPr>
              <a:t>UnexpectedDinoLesson</a:t>
            </a:r>
            <a:r>
              <a:rPr lang="en-US" sz="1200" kern="100" dirty="0">
                <a:solidFill>
                  <a:srgbClr val="000000"/>
                </a:solidFill>
                <a:cs typeface="Times New Roman"/>
              </a:rPr>
              <a:t>.  </a:t>
            </a:r>
            <a:r>
              <a:rPr lang="en-US" sz="1000" kern="100" dirty="0">
                <a:solidFill>
                  <a:srgbClr val="191919"/>
                </a:solidFill>
                <a:latin typeface="PT Serif"/>
                <a:cs typeface="Times New Roman"/>
              </a:rPr>
              <a:t>CC BY-SA 4.0</a:t>
            </a:r>
            <a:endParaRPr lang="en-US" dirty="0"/>
          </a:p>
        </p:txBody>
      </p:sp>
    </p:spTree>
    <p:extLst>
      <p:ext uri="{BB962C8B-B14F-4D97-AF65-F5344CB8AC3E}">
        <p14:creationId xmlns:p14="http://schemas.microsoft.com/office/powerpoint/2010/main" val="18007809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5A3E89-32F7-E2FC-F738-3D6D871DC99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1BBCA2B-4E69-E97E-EFA5-49AAF1D5BA48}"/>
              </a:ext>
            </a:extLst>
          </p:cNvPr>
          <p:cNvSpPr>
            <a:spLocks noGrp="1"/>
          </p:cNvSpPr>
          <p:nvPr>
            <p:ph type="title"/>
          </p:nvPr>
        </p:nvSpPr>
        <p:spPr>
          <a:xfrm>
            <a:off x="2239833" y="532992"/>
            <a:ext cx="2148840" cy="701884"/>
          </a:xfrm>
        </p:spPr>
        <p:txBody>
          <a:bodyPr>
            <a:normAutofit/>
          </a:bodyPr>
          <a:lstStyle/>
          <a:p>
            <a:pPr algn="ctr"/>
            <a:r>
              <a:rPr lang="en-US" sz="2800" b="1" dirty="0">
                <a:solidFill>
                  <a:srgbClr val="7F340D"/>
                </a:solidFill>
              </a:rPr>
              <a:t>Megalodon</a:t>
            </a:r>
          </a:p>
        </p:txBody>
      </p:sp>
      <p:sp>
        <p:nvSpPr>
          <p:cNvPr id="11" name="TextBox 10">
            <a:extLst>
              <a:ext uri="{FF2B5EF4-FFF2-40B4-BE49-F238E27FC236}">
                <a16:creationId xmlns:a16="http://schemas.microsoft.com/office/drawing/2014/main" id="{C6EB8F4E-0036-78B0-4DCF-F2EC7318C630}"/>
              </a:ext>
            </a:extLst>
          </p:cNvPr>
          <p:cNvSpPr txBox="1"/>
          <p:nvPr/>
        </p:nvSpPr>
        <p:spPr>
          <a:xfrm>
            <a:off x="428670" y="4153653"/>
            <a:ext cx="6018245" cy="1754326"/>
          </a:xfrm>
          <a:prstGeom prst="rect">
            <a:avLst/>
          </a:prstGeom>
          <a:noFill/>
        </p:spPr>
        <p:txBody>
          <a:bodyPr wrap="square" lIns="91440" tIns="45720" rIns="91440" bIns="45720" rtlCol="0" anchor="t">
            <a:spAutoFit/>
          </a:bodyPr>
          <a:lstStyle/>
          <a:p>
            <a:pPr algn="just"/>
            <a:r>
              <a:rPr lang="en-US" dirty="0">
                <a:ea typeface="+mn-lt"/>
                <a:cs typeface="+mn-lt"/>
              </a:rPr>
              <a:t>This super shark had a huge mouth full of sharp teeth and could grow longer than a school bus. It was one of the biggest and most powerful predators to ever live in the sea! </a:t>
            </a:r>
            <a:r>
              <a:rPr lang="en-US" b="1" dirty="0">
                <a:ea typeface="+mn-lt"/>
                <a:cs typeface="+mn-lt"/>
              </a:rPr>
              <a:t>It is extinct now</a:t>
            </a:r>
            <a:r>
              <a:rPr lang="en-US" dirty="0">
                <a:ea typeface="+mn-lt"/>
                <a:cs typeface="+mn-lt"/>
              </a:rPr>
              <a:t>, but its fossil teeth are found all over the world because it shed thousands of them—and teeth fossilize better than bones.</a:t>
            </a:r>
            <a:endParaRPr lang="en-US"/>
          </a:p>
        </p:txBody>
      </p:sp>
      <p:sp>
        <p:nvSpPr>
          <p:cNvPr id="12" name="TextBox 11">
            <a:extLst>
              <a:ext uri="{FF2B5EF4-FFF2-40B4-BE49-F238E27FC236}">
                <a16:creationId xmlns:a16="http://schemas.microsoft.com/office/drawing/2014/main" id="{4C8EF9B0-5534-E31C-A861-FD38DB4A2C8B}"/>
              </a:ext>
            </a:extLst>
          </p:cNvPr>
          <p:cNvSpPr txBox="1"/>
          <p:nvPr/>
        </p:nvSpPr>
        <p:spPr>
          <a:xfrm>
            <a:off x="2578649" y="6058365"/>
            <a:ext cx="3846784" cy="2308324"/>
          </a:xfrm>
          <a:prstGeom prst="rect">
            <a:avLst/>
          </a:prstGeom>
          <a:noFill/>
        </p:spPr>
        <p:txBody>
          <a:bodyPr wrap="square" lIns="91440" tIns="45720" rIns="91440" bIns="45720" rtlCol="0" anchor="t">
            <a:spAutoFit/>
          </a:bodyPr>
          <a:lstStyle/>
          <a:p>
            <a:pPr algn="just"/>
            <a:r>
              <a:rPr lang="en-US" dirty="0">
                <a:ea typeface="+mn-lt"/>
                <a:cs typeface="+mn-lt"/>
              </a:rPr>
              <a:t> </a:t>
            </a:r>
            <a:r>
              <a:rPr lang="en-US" b="1" dirty="0">
                <a:ea typeface="+mn-lt"/>
                <a:cs typeface="+mn-lt"/>
              </a:rPr>
              <a:t>There are no megalodon</a:t>
            </a:r>
            <a:r>
              <a:rPr lang="en-US" b="1" i="1" dirty="0">
                <a:ea typeface="+mn-lt"/>
                <a:cs typeface="+mn-lt"/>
              </a:rPr>
              <a:t> </a:t>
            </a:r>
            <a:r>
              <a:rPr lang="en-US" b="1" dirty="0">
                <a:ea typeface="+mn-lt"/>
                <a:cs typeface="+mn-lt"/>
              </a:rPr>
              <a:t>fossil sites in Michigan</a:t>
            </a:r>
            <a:r>
              <a:rPr lang="en-US" dirty="0">
                <a:ea typeface="+mn-lt"/>
                <a:cs typeface="+mn-lt"/>
              </a:rPr>
              <a:t>, because the rocks here aren’t the right age.  However, you can find pretty cool collections of megalodon teeth in the Schmaltz Geology Museum in Kalamazoo or the University of Michigan Museum of Natural History.</a:t>
            </a:r>
          </a:p>
        </p:txBody>
      </p:sp>
      <p:sp>
        <p:nvSpPr>
          <p:cNvPr id="7" name="TextBox 6">
            <a:extLst>
              <a:ext uri="{FF2B5EF4-FFF2-40B4-BE49-F238E27FC236}">
                <a16:creationId xmlns:a16="http://schemas.microsoft.com/office/drawing/2014/main" id="{5B943F7C-84EA-E08F-48EB-66468A87E293}"/>
              </a:ext>
            </a:extLst>
          </p:cNvPr>
          <p:cNvSpPr txBox="1"/>
          <p:nvPr/>
        </p:nvSpPr>
        <p:spPr>
          <a:xfrm>
            <a:off x="3179089" y="3797641"/>
            <a:ext cx="2360070"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sz="1200" dirty="0">
                <a:latin typeface="Times New Roman"/>
              </a:rPr>
              <a:t>AI reconstruction of a Megalodon</a:t>
            </a:r>
            <a:endParaRPr lang="en-US" sz="1200" dirty="0">
              <a:latin typeface="Aptos"/>
              <a:cs typeface="Times New Roman"/>
            </a:endParaRPr>
          </a:p>
        </p:txBody>
      </p:sp>
      <p:pic>
        <p:nvPicPr>
          <p:cNvPr id="8" name="Picture 7" descr="A group of colorful logos&#10;&#10;AI-generated content may be incorrect.">
            <a:extLst>
              <a:ext uri="{FF2B5EF4-FFF2-40B4-BE49-F238E27FC236}">
                <a16:creationId xmlns:a16="http://schemas.microsoft.com/office/drawing/2014/main" id="{A544880A-02A9-D1CF-695F-D681D605E8CD}"/>
              </a:ext>
            </a:extLst>
          </p:cNvPr>
          <p:cNvPicPr>
            <a:picLocks noChangeAspect="1"/>
          </p:cNvPicPr>
          <p:nvPr/>
        </p:nvPicPr>
        <p:blipFill>
          <a:blip r:embed="rId2"/>
          <a:stretch>
            <a:fillRect/>
          </a:stretch>
        </p:blipFill>
        <p:spPr>
          <a:xfrm>
            <a:off x="5598660" y="129269"/>
            <a:ext cx="1157968" cy="530678"/>
          </a:xfrm>
          <a:prstGeom prst="rect">
            <a:avLst/>
          </a:prstGeom>
        </p:spPr>
      </p:pic>
      <p:pic>
        <p:nvPicPr>
          <p:cNvPr id="6" name="Picture 5" descr="A fossilized shark tooth on display&#10;&#10;AI-generated content may be incorrect.">
            <a:extLst>
              <a:ext uri="{FF2B5EF4-FFF2-40B4-BE49-F238E27FC236}">
                <a16:creationId xmlns:a16="http://schemas.microsoft.com/office/drawing/2014/main" id="{10BB1492-59B9-39CC-BA4A-EA7FD6241ABF}"/>
              </a:ext>
            </a:extLst>
          </p:cNvPr>
          <p:cNvPicPr>
            <a:picLocks noChangeAspect="1"/>
          </p:cNvPicPr>
          <p:nvPr/>
        </p:nvPicPr>
        <p:blipFill>
          <a:blip r:embed="rId3"/>
          <a:srcRect l="16103" t="25229" r="26787" b="27383"/>
          <a:stretch>
            <a:fillRect/>
          </a:stretch>
        </p:blipFill>
        <p:spPr>
          <a:xfrm>
            <a:off x="503464" y="6056632"/>
            <a:ext cx="1984391" cy="2196829"/>
          </a:xfrm>
          <a:prstGeom prst="rect">
            <a:avLst/>
          </a:prstGeom>
        </p:spPr>
      </p:pic>
      <p:pic>
        <p:nvPicPr>
          <p:cNvPr id="9" name="Picture 8" descr="A shark swimming in the water&#10;&#10;AI-generated content may be incorrect.">
            <a:extLst>
              <a:ext uri="{FF2B5EF4-FFF2-40B4-BE49-F238E27FC236}">
                <a16:creationId xmlns:a16="http://schemas.microsoft.com/office/drawing/2014/main" id="{B6CAD76C-1E1B-5B4D-E5FD-DA8A3DEC4B89}"/>
              </a:ext>
            </a:extLst>
          </p:cNvPr>
          <p:cNvPicPr>
            <a:picLocks noChangeAspect="1"/>
          </p:cNvPicPr>
          <p:nvPr/>
        </p:nvPicPr>
        <p:blipFill>
          <a:blip r:embed="rId4"/>
          <a:srcRect l="322" t="476" b="16495"/>
          <a:stretch>
            <a:fillRect/>
          </a:stretch>
        </p:blipFill>
        <p:spPr>
          <a:xfrm>
            <a:off x="2462565" y="1494655"/>
            <a:ext cx="3958579" cy="2250082"/>
          </a:xfrm>
          <a:prstGeom prst="rect">
            <a:avLst/>
          </a:prstGeom>
        </p:spPr>
      </p:pic>
      <p:sp>
        <p:nvSpPr>
          <p:cNvPr id="10" name="TextBox 9">
            <a:extLst>
              <a:ext uri="{FF2B5EF4-FFF2-40B4-BE49-F238E27FC236}">
                <a16:creationId xmlns:a16="http://schemas.microsoft.com/office/drawing/2014/main" id="{61EC7B6E-3EA2-1CC6-9EB8-94335F363B75}"/>
              </a:ext>
            </a:extLst>
          </p:cNvPr>
          <p:cNvSpPr txBox="1"/>
          <p:nvPr/>
        </p:nvSpPr>
        <p:spPr>
          <a:xfrm>
            <a:off x="428672" y="1530427"/>
            <a:ext cx="1949708" cy="2585323"/>
          </a:xfrm>
          <a:prstGeom prst="rect">
            <a:avLst/>
          </a:prstGeom>
          <a:noFill/>
        </p:spPr>
        <p:txBody>
          <a:bodyPr wrap="square" lIns="91440" tIns="45720" rIns="91440" bIns="45720" rtlCol="0" anchor="t">
            <a:spAutoFit/>
          </a:bodyPr>
          <a:lstStyle/>
          <a:p>
            <a:pPr algn="just"/>
            <a:r>
              <a:rPr lang="en-US" dirty="0">
                <a:ea typeface="+mn-lt"/>
                <a:cs typeface="+mn-lt"/>
              </a:rPr>
              <a:t>The megalodon was a giant shark—so big its teeth were the size of bananas! It swam in warm oceans between 23 and 3.6 million years ago. </a:t>
            </a:r>
            <a:endParaRPr lang="en-US"/>
          </a:p>
        </p:txBody>
      </p:sp>
      <p:sp>
        <p:nvSpPr>
          <p:cNvPr id="2" name="TextBox 1">
            <a:extLst>
              <a:ext uri="{FF2B5EF4-FFF2-40B4-BE49-F238E27FC236}">
                <a16:creationId xmlns:a16="http://schemas.microsoft.com/office/drawing/2014/main" id="{65F030AD-BC12-3DC8-D637-F03F21D36210}"/>
              </a:ext>
            </a:extLst>
          </p:cNvPr>
          <p:cNvSpPr txBox="1"/>
          <p:nvPr/>
        </p:nvSpPr>
        <p:spPr>
          <a:xfrm>
            <a:off x="424544" y="8246029"/>
            <a:ext cx="2181046" cy="46979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latin typeface="Times New Roman"/>
              </a:rPr>
              <a:t>Megalodon tooth from the Schmaltz collection-WMU</a:t>
            </a:r>
            <a:endParaRPr lang="en-US" sz="1200" dirty="0">
              <a:latin typeface="Aptos"/>
              <a:cs typeface="Times New Roman"/>
            </a:endParaRPr>
          </a:p>
        </p:txBody>
      </p:sp>
    </p:spTree>
    <p:extLst>
      <p:ext uri="{BB962C8B-B14F-4D97-AF65-F5344CB8AC3E}">
        <p14:creationId xmlns:p14="http://schemas.microsoft.com/office/powerpoint/2010/main" val="8211842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8B2A89-DBAB-ECF0-269B-33696258564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CEC4906-D6AB-F9CC-AC31-77BEFDC876FE}"/>
              </a:ext>
            </a:extLst>
          </p:cNvPr>
          <p:cNvSpPr>
            <a:spLocks noGrp="1"/>
          </p:cNvSpPr>
          <p:nvPr>
            <p:ph type="title"/>
          </p:nvPr>
        </p:nvSpPr>
        <p:spPr>
          <a:xfrm>
            <a:off x="981373" y="475113"/>
            <a:ext cx="4897482" cy="1014848"/>
          </a:xfrm>
        </p:spPr>
        <p:txBody>
          <a:bodyPr>
            <a:normAutofit/>
          </a:bodyPr>
          <a:lstStyle/>
          <a:p>
            <a:pPr algn="ctr"/>
            <a:r>
              <a:rPr lang="en-US" sz="2800" b="1" dirty="0" err="1">
                <a:solidFill>
                  <a:srgbClr val="7F340D"/>
                </a:solidFill>
              </a:rPr>
              <a:t>Meganeura</a:t>
            </a:r>
            <a:endParaRPr lang="en-US" dirty="0" err="1">
              <a:solidFill>
                <a:srgbClr val="7F340D"/>
              </a:solidFill>
            </a:endParaRPr>
          </a:p>
        </p:txBody>
      </p:sp>
      <p:sp>
        <p:nvSpPr>
          <p:cNvPr id="11" name="TextBox 10">
            <a:extLst>
              <a:ext uri="{FF2B5EF4-FFF2-40B4-BE49-F238E27FC236}">
                <a16:creationId xmlns:a16="http://schemas.microsoft.com/office/drawing/2014/main" id="{68A9A604-D9B3-B669-41A3-734D68E4AC28}"/>
              </a:ext>
            </a:extLst>
          </p:cNvPr>
          <p:cNvSpPr txBox="1"/>
          <p:nvPr/>
        </p:nvSpPr>
        <p:spPr>
          <a:xfrm>
            <a:off x="415543" y="1376511"/>
            <a:ext cx="6014211" cy="1754326"/>
          </a:xfrm>
          <a:prstGeom prst="rect">
            <a:avLst/>
          </a:prstGeom>
          <a:noFill/>
        </p:spPr>
        <p:txBody>
          <a:bodyPr wrap="square" lIns="91440" tIns="45720" rIns="91440" bIns="45720" rtlCol="0" anchor="t">
            <a:spAutoFit/>
          </a:bodyPr>
          <a:lstStyle/>
          <a:p>
            <a:pPr algn="just"/>
            <a:r>
              <a:rPr lang="en-US" dirty="0">
                <a:ea typeface="+mn-lt"/>
                <a:cs typeface="+mn-lt"/>
              </a:rPr>
              <a:t>Long before dinosaurs stomped the Earth, giant dragonfly-like insects zipped through swampy forests. These ancient flyers had wingspans as wide as a hawk’s—some over 2 feet across! They soared above giant ferns and buzzing bugs during the Carboniferous and Permian periods, more than 300 million years ago.</a:t>
            </a:r>
            <a:endParaRPr lang="en-US" dirty="0"/>
          </a:p>
        </p:txBody>
      </p:sp>
      <p:sp>
        <p:nvSpPr>
          <p:cNvPr id="12" name="TextBox 11">
            <a:extLst>
              <a:ext uri="{FF2B5EF4-FFF2-40B4-BE49-F238E27FC236}">
                <a16:creationId xmlns:a16="http://schemas.microsoft.com/office/drawing/2014/main" id="{53DFB84D-C56E-0FEB-0AB2-4112FFEAA631}"/>
              </a:ext>
            </a:extLst>
          </p:cNvPr>
          <p:cNvSpPr txBox="1"/>
          <p:nvPr/>
        </p:nvSpPr>
        <p:spPr>
          <a:xfrm>
            <a:off x="420606" y="3205186"/>
            <a:ext cx="3175088" cy="2585323"/>
          </a:xfrm>
          <a:prstGeom prst="rect">
            <a:avLst/>
          </a:prstGeom>
          <a:noFill/>
        </p:spPr>
        <p:txBody>
          <a:bodyPr wrap="square" lIns="91440" tIns="45720" rIns="91440" bIns="45720" rtlCol="0" anchor="t">
            <a:spAutoFit/>
          </a:bodyPr>
          <a:lstStyle/>
          <a:p>
            <a:pPr algn="just"/>
            <a:r>
              <a:rPr lang="en-US" dirty="0">
                <a:ea typeface="+mn-lt"/>
                <a:cs typeface="+mn-lt"/>
              </a:rPr>
              <a:t>Unlike today’s dragonflies, </a:t>
            </a:r>
            <a:r>
              <a:rPr lang="en-US" i="1" dirty="0" err="1">
                <a:ea typeface="+mn-lt"/>
                <a:cs typeface="+mn-lt"/>
              </a:rPr>
              <a:t>Meganeura</a:t>
            </a:r>
            <a:r>
              <a:rPr lang="en-US" dirty="0">
                <a:ea typeface="+mn-lt"/>
                <a:cs typeface="+mn-lt"/>
              </a:rPr>
              <a:t> had strong jaws, powerful flight muscles, and extra-long wings with bold veins. They were top predators of the sky, snatching up beetles, mayflies, and anything small enough to grab mid-air.</a:t>
            </a:r>
            <a:endParaRPr lang="en-US"/>
          </a:p>
        </p:txBody>
      </p:sp>
      <p:pic>
        <p:nvPicPr>
          <p:cNvPr id="3" name="Picture 2" descr="A group of colorful logos&#10;&#10;AI-generated content may be incorrect.">
            <a:extLst>
              <a:ext uri="{FF2B5EF4-FFF2-40B4-BE49-F238E27FC236}">
                <a16:creationId xmlns:a16="http://schemas.microsoft.com/office/drawing/2014/main" id="{0A37DCFE-C93F-24E5-41E7-6EA48387AEB5}"/>
              </a:ext>
            </a:extLst>
          </p:cNvPr>
          <p:cNvPicPr>
            <a:picLocks noChangeAspect="1"/>
          </p:cNvPicPr>
          <p:nvPr/>
        </p:nvPicPr>
        <p:blipFill>
          <a:blip r:embed="rId2"/>
          <a:stretch>
            <a:fillRect/>
          </a:stretch>
        </p:blipFill>
        <p:spPr>
          <a:xfrm>
            <a:off x="5598660" y="129269"/>
            <a:ext cx="1157968" cy="530678"/>
          </a:xfrm>
          <a:prstGeom prst="rect">
            <a:avLst/>
          </a:prstGeom>
        </p:spPr>
      </p:pic>
      <p:sp>
        <p:nvSpPr>
          <p:cNvPr id="2" name="TextBox 1">
            <a:extLst>
              <a:ext uri="{FF2B5EF4-FFF2-40B4-BE49-F238E27FC236}">
                <a16:creationId xmlns:a16="http://schemas.microsoft.com/office/drawing/2014/main" id="{5B516A49-5DA6-7BA5-E334-1C31CD8E92F0}"/>
              </a:ext>
            </a:extLst>
          </p:cNvPr>
          <p:cNvSpPr txBox="1"/>
          <p:nvPr/>
        </p:nvSpPr>
        <p:spPr>
          <a:xfrm>
            <a:off x="3437635" y="5837035"/>
            <a:ext cx="3004014" cy="2862322"/>
          </a:xfrm>
          <a:prstGeom prst="rect">
            <a:avLst/>
          </a:prstGeom>
          <a:noFill/>
        </p:spPr>
        <p:txBody>
          <a:bodyPr wrap="square" lIns="91440" tIns="45720" rIns="91440" bIns="45720" rtlCol="0" anchor="t">
            <a:spAutoFit/>
          </a:bodyPr>
          <a:lstStyle/>
          <a:p>
            <a:pPr algn="just"/>
            <a:r>
              <a:rPr lang="en-US" dirty="0">
                <a:ea typeface="+mn-lt"/>
                <a:cs typeface="+mn-lt"/>
              </a:rPr>
              <a:t>Although we have carboniferous rocks in Michigan,</a:t>
            </a:r>
            <a:r>
              <a:rPr lang="en-US" b="1" dirty="0">
                <a:ea typeface="+mn-lt"/>
                <a:cs typeface="+mn-lt"/>
              </a:rPr>
              <a:t> there are no reports of </a:t>
            </a:r>
            <a:r>
              <a:rPr lang="en-US" b="1" i="1" dirty="0" err="1">
                <a:ea typeface="+mn-lt"/>
                <a:cs typeface="+mn-lt"/>
              </a:rPr>
              <a:t>Meganeura</a:t>
            </a:r>
            <a:r>
              <a:rPr lang="en-US" b="1" i="1" dirty="0">
                <a:ea typeface="+mn-lt"/>
                <a:cs typeface="+mn-lt"/>
              </a:rPr>
              <a:t>            </a:t>
            </a:r>
            <a:r>
              <a:rPr lang="en-US" b="1" dirty="0">
                <a:ea typeface="+mn-lt"/>
                <a:cs typeface="+mn-lt"/>
              </a:rPr>
              <a:t>fossils here.   </a:t>
            </a:r>
            <a:endParaRPr lang="en-US" dirty="0">
              <a:ea typeface="+mn-lt"/>
              <a:cs typeface="+mn-lt"/>
            </a:endParaRPr>
          </a:p>
          <a:p>
            <a:pPr algn="just"/>
            <a:r>
              <a:rPr lang="en-US" dirty="0">
                <a:ea typeface="+mn-lt"/>
                <a:cs typeface="+mn-lt"/>
              </a:rPr>
              <a:t>However, in Mazon Creek (Illinois), you can find some small dragonfly-like fossils among other insects, amphibians and plants.</a:t>
            </a:r>
            <a:endParaRPr lang="en-US"/>
          </a:p>
        </p:txBody>
      </p:sp>
      <p:pic>
        <p:nvPicPr>
          <p:cNvPr id="6" name="Picture 5" descr="A close-up of a rock&#10;&#10;AI-generated content may be incorrect.">
            <a:extLst>
              <a:ext uri="{FF2B5EF4-FFF2-40B4-BE49-F238E27FC236}">
                <a16:creationId xmlns:a16="http://schemas.microsoft.com/office/drawing/2014/main" id="{75D5DC59-080E-A6A3-8018-6A7FD990156B}"/>
              </a:ext>
            </a:extLst>
          </p:cNvPr>
          <p:cNvPicPr>
            <a:picLocks noChangeAspect="1"/>
          </p:cNvPicPr>
          <p:nvPr/>
        </p:nvPicPr>
        <p:blipFill>
          <a:blip r:embed="rId3"/>
          <a:stretch>
            <a:fillRect/>
          </a:stretch>
        </p:blipFill>
        <p:spPr>
          <a:xfrm>
            <a:off x="528679" y="6109885"/>
            <a:ext cx="2879797" cy="1781044"/>
          </a:xfrm>
          <a:prstGeom prst="rect">
            <a:avLst/>
          </a:prstGeom>
        </p:spPr>
      </p:pic>
      <p:sp>
        <p:nvSpPr>
          <p:cNvPr id="8" name="TextBox 7">
            <a:extLst>
              <a:ext uri="{FF2B5EF4-FFF2-40B4-BE49-F238E27FC236}">
                <a16:creationId xmlns:a16="http://schemas.microsoft.com/office/drawing/2014/main" id="{F7DAAED6-6170-008A-C928-2E05B0453CB3}"/>
              </a:ext>
            </a:extLst>
          </p:cNvPr>
          <p:cNvSpPr txBox="1"/>
          <p:nvPr/>
        </p:nvSpPr>
        <p:spPr>
          <a:xfrm>
            <a:off x="462772" y="7905769"/>
            <a:ext cx="3068736" cy="718915"/>
          </a:xfrm>
          <a:prstGeom prst="rect">
            <a:avLst/>
          </a:prstGeom>
          <a:noFill/>
        </p:spPr>
        <p:txBody>
          <a:bodyPr wrap="square" lIns="91440" tIns="45720" rIns="91440" bIns="45720" anchor="t">
            <a:spAutoFit/>
          </a:bodyPr>
          <a:lstStyle/>
          <a:p>
            <a:pPr>
              <a:lnSpc>
                <a:spcPct val="114999"/>
              </a:lnSpc>
              <a:spcAft>
                <a:spcPts val="800"/>
              </a:spcAft>
            </a:pPr>
            <a:r>
              <a:rPr lang="en-US" sz="1200" kern="100" dirty="0">
                <a:solidFill>
                  <a:srgbClr val="000000"/>
                </a:solidFill>
                <a:cs typeface="Times New Roman"/>
              </a:rPr>
              <a:t>Permian dragonfly wing from the Grand Canyon National Park. Photo by Jack Wood courtesy of the </a:t>
            </a:r>
            <a:r>
              <a:rPr lang="en-US" sz="1200" kern="100" dirty="0">
                <a:solidFill>
                  <a:srgbClr val="000000"/>
                </a:solidFill>
                <a:cs typeface="Times New Roman"/>
                <a:hlinkClick r:id="rId4"/>
              </a:rPr>
              <a:t>National Park Service.</a:t>
            </a:r>
            <a:endParaRPr lang="en-US" sz="1200" kern="100" dirty="0">
              <a:solidFill>
                <a:srgbClr val="000000"/>
              </a:solidFill>
              <a:cs typeface="Times New Roman"/>
            </a:endParaRPr>
          </a:p>
        </p:txBody>
      </p:sp>
      <p:pic>
        <p:nvPicPr>
          <p:cNvPr id="9" name="Picture 8" descr="A dragonfly in a forest&#10;&#10;AI-generated content may be incorrect.">
            <a:extLst>
              <a:ext uri="{FF2B5EF4-FFF2-40B4-BE49-F238E27FC236}">
                <a16:creationId xmlns:a16="http://schemas.microsoft.com/office/drawing/2014/main" id="{F4072C11-797A-7AB9-965B-D35CC06ADB17}"/>
              </a:ext>
            </a:extLst>
          </p:cNvPr>
          <p:cNvPicPr>
            <a:picLocks noChangeAspect="1"/>
          </p:cNvPicPr>
          <p:nvPr/>
        </p:nvPicPr>
        <p:blipFill>
          <a:blip r:embed="rId5"/>
          <a:srcRect l="490" t="9722" r="-1289" b="33096"/>
          <a:stretch>
            <a:fillRect/>
          </a:stretch>
        </p:blipFill>
        <p:spPr>
          <a:xfrm>
            <a:off x="3646644" y="3221428"/>
            <a:ext cx="2715739" cy="2240863"/>
          </a:xfrm>
          <a:prstGeom prst="rect">
            <a:avLst/>
          </a:prstGeom>
        </p:spPr>
      </p:pic>
      <p:sp>
        <p:nvSpPr>
          <p:cNvPr id="13" name="TextBox 12">
            <a:extLst>
              <a:ext uri="{FF2B5EF4-FFF2-40B4-BE49-F238E27FC236}">
                <a16:creationId xmlns:a16="http://schemas.microsoft.com/office/drawing/2014/main" id="{5636D96A-2DC4-2D83-8527-72155DA0A496}"/>
              </a:ext>
            </a:extLst>
          </p:cNvPr>
          <p:cNvSpPr txBox="1"/>
          <p:nvPr/>
        </p:nvSpPr>
        <p:spPr>
          <a:xfrm>
            <a:off x="3744595" y="5417241"/>
            <a:ext cx="2560683" cy="287643"/>
          </a:xfrm>
          <a:prstGeom prst="rect">
            <a:avLst/>
          </a:prstGeom>
          <a:noFill/>
        </p:spPr>
        <p:txBody>
          <a:bodyPr wrap="square" lIns="91440" tIns="45720" rIns="91440" bIns="45720" anchor="t">
            <a:spAutoFit/>
          </a:bodyPr>
          <a:lstStyle/>
          <a:p>
            <a:pPr>
              <a:lnSpc>
                <a:spcPct val="115000"/>
              </a:lnSpc>
              <a:spcAft>
                <a:spcPts val="800"/>
              </a:spcAft>
            </a:pPr>
            <a:r>
              <a:rPr lang="en-US" sz="1200" kern="100" dirty="0">
                <a:latin typeface="Times New Roman"/>
                <a:ea typeface="Aptos" panose="020B0004020202020204" pitchFamily="34" charset="0"/>
                <a:cs typeface="Times New Roman"/>
              </a:rPr>
              <a:t> AI reconstruction of </a:t>
            </a:r>
            <a:r>
              <a:rPr lang="en-US" sz="1200" i="1" kern="100" err="1">
                <a:latin typeface="Times New Roman"/>
                <a:ea typeface="Aptos" panose="020B0004020202020204" pitchFamily="34" charset="0"/>
                <a:cs typeface="Times New Roman"/>
              </a:rPr>
              <a:t>Meganeura</a:t>
            </a:r>
            <a:endParaRPr lang="en-US" sz="1200" i="1" kern="100">
              <a:effectLst/>
              <a:latin typeface="Times New Roman"/>
              <a:ea typeface="Aptos" panose="020B0004020202020204" pitchFamily="34" charset="0"/>
              <a:cs typeface="Times New Roman"/>
            </a:endParaRPr>
          </a:p>
        </p:txBody>
      </p:sp>
    </p:spTree>
    <p:extLst>
      <p:ext uri="{BB962C8B-B14F-4D97-AF65-F5344CB8AC3E}">
        <p14:creationId xmlns:p14="http://schemas.microsoft.com/office/powerpoint/2010/main" val="15717882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0BFC89-3DB1-0982-B5CB-F2574D3E78A4}"/>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58F85D0-0649-9A18-FB20-E83499F51AEA}"/>
              </a:ext>
            </a:extLst>
          </p:cNvPr>
          <p:cNvSpPr>
            <a:spLocks noGrp="1"/>
          </p:cNvSpPr>
          <p:nvPr>
            <p:ph type="title"/>
          </p:nvPr>
        </p:nvSpPr>
        <p:spPr>
          <a:xfrm>
            <a:off x="656277" y="667589"/>
            <a:ext cx="3484635" cy="991076"/>
          </a:xfrm>
        </p:spPr>
        <p:txBody>
          <a:bodyPr>
            <a:normAutofit/>
          </a:bodyPr>
          <a:lstStyle/>
          <a:p>
            <a:r>
              <a:rPr lang="en-US" sz="2800" b="1" dirty="0">
                <a:solidFill>
                  <a:srgbClr val="7F340D"/>
                </a:solidFill>
              </a:rPr>
              <a:t>Acknowledgments</a:t>
            </a:r>
            <a:endParaRPr lang="en-US" dirty="0" err="1">
              <a:solidFill>
                <a:srgbClr val="7F340D"/>
              </a:solidFill>
            </a:endParaRPr>
          </a:p>
        </p:txBody>
      </p:sp>
      <p:pic>
        <p:nvPicPr>
          <p:cNvPr id="3" name="Picture 2" descr="A group of colorful logos&#10;&#10;AI-generated content may be incorrect.">
            <a:extLst>
              <a:ext uri="{FF2B5EF4-FFF2-40B4-BE49-F238E27FC236}">
                <a16:creationId xmlns:a16="http://schemas.microsoft.com/office/drawing/2014/main" id="{DB0B197D-831B-F955-BFB2-6D3F00E6BFD9}"/>
              </a:ext>
            </a:extLst>
          </p:cNvPr>
          <p:cNvPicPr>
            <a:picLocks noChangeAspect="1"/>
          </p:cNvPicPr>
          <p:nvPr/>
        </p:nvPicPr>
        <p:blipFill>
          <a:blip r:embed="rId2"/>
          <a:stretch>
            <a:fillRect/>
          </a:stretch>
        </p:blipFill>
        <p:spPr>
          <a:xfrm>
            <a:off x="5598660" y="129269"/>
            <a:ext cx="1157968" cy="530678"/>
          </a:xfrm>
          <a:prstGeom prst="rect">
            <a:avLst/>
          </a:prstGeom>
        </p:spPr>
      </p:pic>
      <p:sp>
        <p:nvSpPr>
          <p:cNvPr id="9" name="Title 4">
            <a:extLst>
              <a:ext uri="{FF2B5EF4-FFF2-40B4-BE49-F238E27FC236}">
                <a16:creationId xmlns:a16="http://schemas.microsoft.com/office/drawing/2014/main" id="{98BFE393-F1E1-CF58-A15D-6F9982A50C60}"/>
              </a:ext>
            </a:extLst>
          </p:cNvPr>
          <p:cNvSpPr txBox="1">
            <a:spLocks/>
          </p:cNvSpPr>
          <p:nvPr/>
        </p:nvSpPr>
        <p:spPr>
          <a:xfrm>
            <a:off x="643424" y="5474616"/>
            <a:ext cx="3484635" cy="991076"/>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US" sz="2800" b="1" dirty="0">
                <a:solidFill>
                  <a:srgbClr val="7F340D"/>
                </a:solidFill>
              </a:rPr>
              <a:t>Disclosure Statement</a:t>
            </a:r>
            <a:endParaRPr lang="en-US" dirty="0">
              <a:solidFill>
                <a:srgbClr val="7F340D"/>
              </a:solidFill>
            </a:endParaRPr>
          </a:p>
        </p:txBody>
      </p:sp>
      <p:sp>
        <p:nvSpPr>
          <p:cNvPr id="15" name="TextBox 14">
            <a:extLst>
              <a:ext uri="{FF2B5EF4-FFF2-40B4-BE49-F238E27FC236}">
                <a16:creationId xmlns:a16="http://schemas.microsoft.com/office/drawing/2014/main" id="{E82E6A05-75DD-1F45-53D5-94B95694E59C}"/>
              </a:ext>
            </a:extLst>
          </p:cNvPr>
          <p:cNvSpPr txBox="1"/>
          <p:nvPr/>
        </p:nvSpPr>
        <p:spPr>
          <a:xfrm>
            <a:off x="648072" y="6331368"/>
            <a:ext cx="5569480" cy="2031325"/>
          </a:xfrm>
          <a:prstGeom prst="rect">
            <a:avLst/>
          </a:prstGeom>
          <a:noFill/>
        </p:spPr>
        <p:txBody>
          <a:bodyPr wrap="square" lIns="91440" tIns="45720" rIns="91440" bIns="45720" rtlCol="0" anchor="t">
            <a:spAutoFit/>
          </a:bodyPr>
          <a:lstStyle/>
          <a:p>
            <a:pPr algn="just"/>
            <a:r>
              <a:rPr lang="en-US" dirty="0">
                <a:ea typeface="+mn-lt"/>
                <a:cs typeface="+mn-lt"/>
              </a:rPr>
              <a:t>This material was created for educational purposes only. It is intended for classroom use and not for commercial distribution. The authors acknowledge the use of generative AI tools to support the development of age-appropriate language and visual graphics throughout this resource.</a:t>
            </a:r>
            <a:endParaRPr lang="en-US" dirty="0"/>
          </a:p>
          <a:p>
            <a:pPr algn="just"/>
            <a:endParaRPr lang="en-US" dirty="0"/>
          </a:p>
        </p:txBody>
      </p:sp>
      <p:pic>
        <p:nvPicPr>
          <p:cNvPr id="17" name="Picture 16" descr="A close-up of a logo&#10;&#10;AI-generated content may be incorrect.">
            <a:extLst>
              <a:ext uri="{FF2B5EF4-FFF2-40B4-BE49-F238E27FC236}">
                <a16:creationId xmlns:a16="http://schemas.microsoft.com/office/drawing/2014/main" id="{5C514697-42C3-37F1-626B-DCF33CBEB0B2}"/>
              </a:ext>
            </a:extLst>
          </p:cNvPr>
          <p:cNvPicPr>
            <a:picLocks noChangeAspect="1"/>
          </p:cNvPicPr>
          <p:nvPr/>
        </p:nvPicPr>
        <p:blipFill>
          <a:blip r:embed="rId3"/>
          <a:stretch>
            <a:fillRect/>
          </a:stretch>
        </p:blipFill>
        <p:spPr>
          <a:xfrm>
            <a:off x="1519000" y="4808715"/>
            <a:ext cx="1619250" cy="590550"/>
          </a:xfrm>
          <a:prstGeom prst="rect">
            <a:avLst/>
          </a:prstGeom>
        </p:spPr>
      </p:pic>
      <p:pic>
        <p:nvPicPr>
          <p:cNvPr id="19" name="Picture 18" descr="A black background with brown text&#10;&#10;AI-generated content may be incorrect.">
            <a:extLst>
              <a:ext uri="{FF2B5EF4-FFF2-40B4-BE49-F238E27FC236}">
                <a16:creationId xmlns:a16="http://schemas.microsoft.com/office/drawing/2014/main" id="{7B8DE66D-ED13-758C-EBFE-8E6C26E46C90}"/>
              </a:ext>
            </a:extLst>
          </p:cNvPr>
          <p:cNvPicPr>
            <a:picLocks noChangeAspect="1"/>
          </p:cNvPicPr>
          <p:nvPr/>
        </p:nvPicPr>
        <p:blipFill>
          <a:blip r:embed="rId4"/>
          <a:stretch>
            <a:fillRect/>
          </a:stretch>
        </p:blipFill>
        <p:spPr>
          <a:xfrm>
            <a:off x="3579645" y="4804306"/>
            <a:ext cx="1733550" cy="571500"/>
          </a:xfrm>
          <a:prstGeom prst="rect">
            <a:avLst/>
          </a:prstGeom>
        </p:spPr>
      </p:pic>
      <p:sp>
        <p:nvSpPr>
          <p:cNvPr id="2" name="TextBox 1">
            <a:extLst>
              <a:ext uri="{FF2B5EF4-FFF2-40B4-BE49-F238E27FC236}">
                <a16:creationId xmlns:a16="http://schemas.microsoft.com/office/drawing/2014/main" id="{C7E293B4-7F2D-D8DA-39E4-28820D661BB4}"/>
              </a:ext>
            </a:extLst>
          </p:cNvPr>
          <p:cNvSpPr txBox="1"/>
          <p:nvPr/>
        </p:nvSpPr>
        <p:spPr>
          <a:xfrm>
            <a:off x="648070" y="1635427"/>
            <a:ext cx="5555709" cy="2862322"/>
          </a:xfrm>
          <a:prstGeom prst="rect">
            <a:avLst/>
          </a:prstGeom>
          <a:noFill/>
        </p:spPr>
        <p:txBody>
          <a:bodyPr wrap="square" lIns="91440" tIns="45720" rIns="91440" bIns="45720" rtlCol="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r>
              <a:rPr lang="en-US" dirty="0">
                <a:ea typeface="+mn-lt"/>
                <a:cs typeface="+mn-lt"/>
              </a:rPr>
              <a:t>We want to express our gratitude to Dr. Peter Voice (Western Michigan University) for reviewing this document to help ensure the accuracy of the information. We also thank Dr. Heather </a:t>
            </a:r>
            <a:r>
              <a:rPr lang="en-US" dirty="0" err="1">
                <a:ea typeface="+mn-lt"/>
                <a:cs typeface="+mn-lt"/>
              </a:rPr>
              <a:t>Petcovic</a:t>
            </a:r>
            <a:r>
              <a:rPr lang="en-US" dirty="0">
                <a:ea typeface="+mn-lt"/>
                <a:cs typeface="+mn-lt"/>
              </a:rPr>
              <a:t> (Western Michigan University) and Sara Pearson (Michigan Geological Survey) for their feedback and support, as well as everyone at the MGS who contributed to the realization and publishing of this booklet.</a:t>
            </a:r>
            <a:endParaRPr lang="en-US" dirty="0"/>
          </a:p>
          <a:p>
            <a:pPr algn="just"/>
            <a:endParaRPr lang="en-US" dirty="0"/>
          </a:p>
        </p:txBody>
      </p:sp>
    </p:spTree>
    <p:extLst>
      <p:ext uri="{BB962C8B-B14F-4D97-AF65-F5344CB8AC3E}">
        <p14:creationId xmlns:p14="http://schemas.microsoft.com/office/powerpoint/2010/main" val="32084677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3B33DE-B122-E79E-A533-CFD2D3D74026}"/>
            </a:ext>
          </a:extLst>
        </p:cNvPr>
        <p:cNvGrpSpPr/>
        <p:nvPr/>
      </p:nvGrpSpPr>
      <p:grpSpPr>
        <a:xfrm>
          <a:off x="0" y="0"/>
          <a:ext cx="0" cy="0"/>
          <a:chOff x="0" y="0"/>
          <a:chExt cx="0" cy="0"/>
        </a:xfrm>
      </p:grpSpPr>
      <p:pic>
        <p:nvPicPr>
          <p:cNvPr id="3" name="Picture 2" descr="A group of colorful logos&#10;&#10;AI-generated content may be incorrect.">
            <a:extLst>
              <a:ext uri="{FF2B5EF4-FFF2-40B4-BE49-F238E27FC236}">
                <a16:creationId xmlns:a16="http://schemas.microsoft.com/office/drawing/2014/main" id="{DD6C5558-8207-89C4-192B-A7348EEBCBDB}"/>
              </a:ext>
            </a:extLst>
          </p:cNvPr>
          <p:cNvPicPr>
            <a:picLocks noChangeAspect="1"/>
          </p:cNvPicPr>
          <p:nvPr/>
        </p:nvPicPr>
        <p:blipFill>
          <a:blip r:embed="rId2"/>
          <a:stretch>
            <a:fillRect/>
          </a:stretch>
        </p:blipFill>
        <p:spPr>
          <a:xfrm>
            <a:off x="5598660" y="129269"/>
            <a:ext cx="1157968" cy="530678"/>
          </a:xfrm>
          <a:prstGeom prst="rect">
            <a:avLst/>
          </a:prstGeom>
        </p:spPr>
      </p:pic>
      <p:pic>
        <p:nvPicPr>
          <p:cNvPr id="2" name="Picture 1" descr="A close-up of a logo&#10;&#10;AI-generated content may be incorrect.">
            <a:extLst>
              <a:ext uri="{FF2B5EF4-FFF2-40B4-BE49-F238E27FC236}">
                <a16:creationId xmlns:a16="http://schemas.microsoft.com/office/drawing/2014/main" id="{3EF22A1E-0C83-BCF7-8B55-1F262C4C260B}"/>
              </a:ext>
            </a:extLst>
          </p:cNvPr>
          <p:cNvPicPr>
            <a:picLocks noChangeAspect="1"/>
          </p:cNvPicPr>
          <p:nvPr/>
        </p:nvPicPr>
        <p:blipFill>
          <a:blip r:embed="rId3"/>
          <a:stretch>
            <a:fillRect/>
          </a:stretch>
        </p:blipFill>
        <p:spPr>
          <a:xfrm>
            <a:off x="224518" y="126546"/>
            <a:ext cx="1619250" cy="590550"/>
          </a:xfrm>
          <a:prstGeom prst="rect">
            <a:avLst/>
          </a:prstGeom>
        </p:spPr>
      </p:pic>
      <p:pic>
        <p:nvPicPr>
          <p:cNvPr id="4" name="Picture 3" descr="A black background with brown text&#10;&#10;AI-generated content may be incorrect.">
            <a:extLst>
              <a:ext uri="{FF2B5EF4-FFF2-40B4-BE49-F238E27FC236}">
                <a16:creationId xmlns:a16="http://schemas.microsoft.com/office/drawing/2014/main" id="{A9CF329C-F89F-DC91-6BC3-524EB450C6F3}"/>
              </a:ext>
            </a:extLst>
          </p:cNvPr>
          <p:cNvPicPr>
            <a:picLocks noChangeAspect="1"/>
          </p:cNvPicPr>
          <p:nvPr/>
        </p:nvPicPr>
        <p:blipFill>
          <a:blip r:embed="rId4"/>
          <a:stretch>
            <a:fillRect/>
          </a:stretch>
        </p:blipFill>
        <p:spPr>
          <a:xfrm>
            <a:off x="2698296" y="149679"/>
            <a:ext cx="1733550" cy="571500"/>
          </a:xfrm>
          <a:prstGeom prst="rect">
            <a:avLst/>
          </a:prstGeom>
        </p:spPr>
      </p:pic>
      <p:sp>
        <p:nvSpPr>
          <p:cNvPr id="8" name="Title 4">
            <a:extLst>
              <a:ext uri="{FF2B5EF4-FFF2-40B4-BE49-F238E27FC236}">
                <a16:creationId xmlns:a16="http://schemas.microsoft.com/office/drawing/2014/main" id="{A9B0B156-1190-230D-A219-D62ED5A462D2}"/>
              </a:ext>
            </a:extLst>
          </p:cNvPr>
          <p:cNvSpPr txBox="1">
            <a:spLocks/>
          </p:cNvSpPr>
          <p:nvPr/>
        </p:nvSpPr>
        <p:spPr>
          <a:xfrm>
            <a:off x="1403195" y="1581727"/>
            <a:ext cx="4053840" cy="946812"/>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en-US" sz="4000" b="1" dirty="0">
                <a:solidFill>
                  <a:srgbClr val="7F340D"/>
                </a:solidFill>
              </a:rPr>
              <a:t>Marine Fossils</a:t>
            </a:r>
          </a:p>
        </p:txBody>
      </p:sp>
      <p:pic>
        <p:nvPicPr>
          <p:cNvPr id="11" name="Picture 10" descr="A painting of sea creatures&#10;&#10;AI-generated content may be incorrect.">
            <a:extLst>
              <a:ext uri="{FF2B5EF4-FFF2-40B4-BE49-F238E27FC236}">
                <a16:creationId xmlns:a16="http://schemas.microsoft.com/office/drawing/2014/main" id="{CB18C2AD-C233-47FE-5713-D877BEA791E1}"/>
              </a:ext>
            </a:extLst>
          </p:cNvPr>
          <p:cNvPicPr>
            <a:picLocks noChangeAspect="1"/>
          </p:cNvPicPr>
          <p:nvPr/>
        </p:nvPicPr>
        <p:blipFill>
          <a:blip r:embed="rId5"/>
          <a:srcRect l="2379" b="18114"/>
          <a:stretch>
            <a:fillRect/>
          </a:stretch>
        </p:blipFill>
        <p:spPr>
          <a:xfrm>
            <a:off x="1475014" y="2530930"/>
            <a:ext cx="3913419" cy="5048253"/>
          </a:xfrm>
          <a:prstGeom prst="rect">
            <a:avLst/>
          </a:prstGeom>
        </p:spPr>
      </p:pic>
    </p:spTree>
    <p:extLst>
      <p:ext uri="{BB962C8B-B14F-4D97-AF65-F5344CB8AC3E}">
        <p14:creationId xmlns:p14="http://schemas.microsoft.com/office/powerpoint/2010/main" val="22367483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384458-64C3-3A8C-C353-2A149B7E02C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18EFEE1-1C2E-EDD0-8D80-587058323CE3}"/>
              </a:ext>
            </a:extLst>
          </p:cNvPr>
          <p:cNvSpPr>
            <a:spLocks noGrp="1"/>
          </p:cNvSpPr>
          <p:nvPr>
            <p:ph type="title"/>
          </p:nvPr>
        </p:nvSpPr>
        <p:spPr>
          <a:xfrm>
            <a:off x="2239833" y="532992"/>
            <a:ext cx="2148840" cy="701884"/>
          </a:xfrm>
        </p:spPr>
        <p:txBody>
          <a:bodyPr>
            <a:normAutofit/>
          </a:bodyPr>
          <a:lstStyle/>
          <a:p>
            <a:pPr algn="ctr"/>
            <a:r>
              <a:rPr lang="en-US" sz="2800" b="1" dirty="0">
                <a:solidFill>
                  <a:srgbClr val="7F340D"/>
                </a:solidFill>
              </a:rPr>
              <a:t>Ammonoid</a:t>
            </a:r>
            <a:endParaRPr lang="en-US" dirty="0">
              <a:solidFill>
                <a:srgbClr val="7F340D"/>
              </a:solidFill>
            </a:endParaRPr>
          </a:p>
        </p:txBody>
      </p:sp>
      <p:sp>
        <p:nvSpPr>
          <p:cNvPr id="11" name="TextBox 10">
            <a:extLst>
              <a:ext uri="{FF2B5EF4-FFF2-40B4-BE49-F238E27FC236}">
                <a16:creationId xmlns:a16="http://schemas.microsoft.com/office/drawing/2014/main" id="{528A901F-7B17-9D8F-2E3B-9BA37B1AABE2}"/>
              </a:ext>
            </a:extLst>
          </p:cNvPr>
          <p:cNvSpPr txBox="1"/>
          <p:nvPr/>
        </p:nvSpPr>
        <p:spPr>
          <a:xfrm>
            <a:off x="374243" y="1187031"/>
            <a:ext cx="3051888" cy="2862322"/>
          </a:xfrm>
          <a:prstGeom prst="rect">
            <a:avLst/>
          </a:prstGeom>
          <a:noFill/>
        </p:spPr>
        <p:txBody>
          <a:bodyPr wrap="square" lIns="91440" tIns="45720" rIns="91440" bIns="45720" rtlCol="0" anchor="t">
            <a:spAutoFit/>
          </a:bodyPr>
          <a:lstStyle/>
          <a:p>
            <a:pPr algn="just"/>
            <a:r>
              <a:rPr lang="en-US" dirty="0">
                <a:ea typeface="+mn-lt"/>
                <a:cs typeface="+mn-lt"/>
              </a:rPr>
              <a:t>Ammonoids were marine animals similar to calamari and octopuses, although they had coiled shells that looked like curly rams’ horns. Ammonoids floated through the water like little submarines, using jet power to zoom around and catch tiny sea creatures. </a:t>
            </a:r>
          </a:p>
        </p:txBody>
      </p:sp>
      <p:pic>
        <p:nvPicPr>
          <p:cNvPr id="8" name="Picture 7" descr="A group of colorful logos&#10;&#10;AI-generated content may be incorrect.">
            <a:extLst>
              <a:ext uri="{FF2B5EF4-FFF2-40B4-BE49-F238E27FC236}">
                <a16:creationId xmlns:a16="http://schemas.microsoft.com/office/drawing/2014/main" id="{0CA7C4B2-8FEF-5BE7-579A-CC3F948639C2}"/>
              </a:ext>
            </a:extLst>
          </p:cNvPr>
          <p:cNvPicPr>
            <a:picLocks noChangeAspect="1"/>
          </p:cNvPicPr>
          <p:nvPr/>
        </p:nvPicPr>
        <p:blipFill>
          <a:blip r:embed="rId2"/>
          <a:stretch>
            <a:fillRect/>
          </a:stretch>
        </p:blipFill>
        <p:spPr>
          <a:xfrm>
            <a:off x="5598660" y="129269"/>
            <a:ext cx="1157968" cy="530678"/>
          </a:xfrm>
          <a:prstGeom prst="rect">
            <a:avLst/>
          </a:prstGeom>
        </p:spPr>
      </p:pic>
      <p:pic>
        <p:nvPicPr>
          <p:cNvPr id="3" name="Picture 2" descr="A sea creature with a spiral shell&#10;&#10;AI-generated content may be incorrect.">
            <a:extLst>
              <a:ext uri="{FF2B5EF4-FFF2-40B4-BE49-F238E27FC236}">
                <a16:creationId xmlns:a16="http://schemas.microsoft.com/office/drawing/2014/main" id="{748364BD-21AB-3484-E558-F622AC3954B2}"/>
              </a:ext>
            </a:extLst>
          </p:cNvPr>
          <p:cNvPicPr>
            <a:picLocks noChangeAspect="1"/>
          </p:cNvPicPr>
          <p:nvPr/>
        </p:nvPicPr>
        <p:blipFill>
          <a:blip r:embed="rId3"/>
          <a:srcRect l="9250" r="967" b="629"/>
          <a:stretch>
            <a:fillRect/>
          </a:stretch>
        </p:blipFill>
        <p:spPr>
          <a:xfrm>
            <a:off x="3430679" y="1293144"/>
            <a:ext cx="2934817" cy="2299860"/>
          </a:xfrm>
          <a:prstGeom prst="rect">
            <a:avLst/>
          </a:prstGeom>
        </p:spPr>
      </p:pic>
      <p:sp>
        <p:nvSpPr>
          <p:cNvPr id="13" name="TextBox 12">
            <a:extLst>
              <a:ext uri="{FF2B5EF4-FFF2-40B4-BE49-F238E27FC236}">
                <a16:creationId xmlns:a16="http://schemas.microsoft.com/office/drawing/2014/main" id="{3ED3E729-6842-1ED7-19A7-000B9BE6B53C}"/>
              </a:ext>
            </a:extLst>
          </p:cNvPr>
          <p:cNvSpPr txBox="1"/>
          <p:nvPr/>
        </p:nvSpPr>
        <p:spPr>
          <a:xfrm>
            <a:off x="3421551" y="3637694"/>
            <a:ext cx="301701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latin typeface="Times New Roman"/>
              </a:rPr>
              <a:t>AI reconstruction of a Mesozoic ammonoid.  </a:t>
            </a:r>
            <a:endParaRPr lang="en-US" sz="1200" dirty="0">
              <a:latin typeface="Times New Roman"/>
              <a:cs typeface="Times New Roman"/>
            </a:endParaRPr>
          </a:p>
        </p:txBody>
      </p:sp>
      <p:sp>
        <p:nvSpPr>
          <p:cNvPr id="9" name="TextBox 8">
            <a:extLst>
              <a:ext uri="{FF2B5EF4-FFF2-40B4-BE49-F238E27FC236}">
                <a16:creationId xmlns:a16="http://schemas.microsoft.com/office/drawing/2014/main" id="{50104C85-5DB1-B359-D6CB-22C49899EEFC}"/>
              </a:ext>
            </a:extLst>
          </p:cNvPr>
          <p:cNvSpPr txBox="1"/>
          <p:nvPr/>
        </p:nvSpPr>
        <p:spPr>
          <a:xfrm>
            <a:off x="2785641" y="3939190"/>
            <a:ext cx="3643914" cy="4524315"/>
          </a:xfrm>
          <a:prstGeom prst="rect">
            <a:avLst/>
          </a:prstGeom>
          <a:noFill/>
        </p:spPr>
        <p:txBody>
          <a:bodyPr wrap="square" lIns="91440" tIns="45720" rIns="91440" bIns="45720" rtlCol="0" anchor="t">
            <a:spAutoFit/>
          </a:bodyPr>
          <a:lstStyle/>
          <a:p>
            <a:pPr algn="just"/>
            <a:r>
              <a:rPr lang="en-US" b="1" dirty="0">
                <a:ea typeface="+mn-lt"/>
                <a:cs typeface="+mn-lt"/>
              </a:rPr>
              <a:t>Ammonoids are now extinct</a:t>
            </a:r>
            <a:r>
              <a:rPr lang="en-US" dirty="0">
                <a:ea typeface="+mn-lt"/>
                <a:cs typeface="+mn-lt"/>
              </a:rPr>
              <a:t>. They first appeared around 409 million years ago and lived until 66 million years ago,  when they died out with the dinosaurs.  The best-known group, the ammonites, lived from about 200 to 66 millions years ago. Michigan's ammonoids are much older, </a:t>
            </a:r>
            <a:r>
              <a:rPr lang="en-US" b="1" dirty="0">
                <a:ea typeface="+mn-lt"/>
                <a:cs typeface="+mn-lt"/>
              </a:rPr>
              <a:t>around 390 million years old</a:t>
            </a:r>
            <a:r>
              <a:rPr lang="en-US" dirty="0">
                <a:ea typeface="+mn-lt"/>
                <a:cs typeface="+mn-lt"/>
              </a:rPr>
              <a:t>, and went extinct long before the first ammonites appeared. Fossils of early ammonoids, like </a:t>
            </a:r>
            <a:r>
              <a:rPr lang="en-US" b="1" dirty="0">
                <a:ea typeface="+mn-lt"/>
                <a:cs typeface="+mn-lt"/>
              </a:rPr>
              <a:t>goniatites</a:t>
            </a:r>
            <a:r>
              <a:rPr lang="en-US" dirty="0">
                <a:ea typeface="+mn-lt"/>
                <a:cs typeface="+mn-lt"/>
              </a:rPr>
              <a:t> and </a:t>
            </a:r>
            <a:r>
              <a:rPr lang="en-US" b="1" i="1" dirty="0" err="1">
                <a:ea typeface="+mn-lt"/>
                <a:cs typeface="+mn-lt"/>
              </a:rPr>
              <a:t>Merocanites</a:t>
            </a:r>
            <a:r>
              <a:rPr lang="en-US" dirty="0">
                <a:ea typeface="+mn-lt"/>
                <a:cs typeface="+mn-lt"/>
              </a:rPr>
              <a:t>, can be found in Jackson County in Michigan’s Lower Peninsula.</a:t>
            </a:r>
          </a:p>
          <a:p>
            <a:pPr algn="just"/>
            <a:endParaRPr lang="en-US" dirty="0"/>
          </a:p>
        </p:txBody>
      </p:sp>
      <p:pic>
        <p:nvPicPr>
          <p:cNvPr id="6" name="Picture 5" descr="A close up of a rock&#10;&#10;AI-generated content may be incorrect.">
            <a:extLst>
              <a:ext uri="{FF2B5EF4-FFF2-40B4-BE49-F238E27FC236}">
                <a16:creationId xmlns:a16="http://schemas.microsoft.com/office/drawing/2014/main" id="{D9F7DCD0-F51B-2C6E-7C4C-81A3C21CDEB5}"/>
              </a:ext>
            </a:extLst>
          </p:cNvPr>
          <p:cNvPicPr>
            <a:picLocks noChangeAspect="1"/>
          </p:cNvPicPr>
          <p:nvPr/>
        </p:nvPicPr>
        <p:blipFill>
          <a:blip r:embed="rId4"/>
          <a:stretch>
            <a:fillRect/>
          </a:stretch>
        </p:blipFill>
        <p:spPr>
          <a:xfrm>
            <a:off x="481446" y="4039465"/>
            <a:ext cx="2265217" cy="2395104"/>
          </a:xfrm>
          <a:prstGeom prst="rect">
            <a:avLst/>
          </a:prstGeom>
        </p:spPr>
      </p:pic>
      <p:pic>
        <p:nvPicPr>
          <p:cNvPr id="16" name="Picture 15" descr="A fossilized ammonite on a coin&#10;&#10;AI-generated content may be incorrect.">
            <a:extLst>
              <a:ext uri="{FF2B5EF4-FFF2-40B4-BE49-F238E27FC236}">
                <a16:creationId xmlns:a16="http://schemas.microsoft.com/office/drawing/2014/main" id="{CE4360C1-DAEE-3D70-E2AB-51C6FE3E1C3B}"/>
              </a:ext>
            </a:extLst>
          </p:cNvPr>
          <p:cNvPicPr>
            <a:picLocks noChangeAspect="1"/>
          </p:cNvPicPr>
          <p:nvPr/>
        </p:nvPicPr>
        <p:blipFill>
          <a:blip r:embed="rId5"/>
          <a:stretch>
            <a:fillRect/>
          </a:stretch>
        </p:blipFill>
        <p:spPr>
          <a:xfrm>
            <a:off x="476250" y="6602557"/>
            <a:ext cx="2261755" cy="2256560"/>
          </a:xfrm>
          <a:prstGeom prst="rect">
            <a:avLst/>
          </a:prstGeom>
        </p:spPr>
      </p:pic>
      <p:sp>
        <p:nvSpPr>
          <p:cNvPr id="19" name="TextBox 18">
            <a:extLst>
              <a:ext uri="{FF2B5EF4-FFF2-40B4-BE49-F238E27FC236}">
                <a16:creationId xmlns:a16="http://schemas.microsoft.com/office/drawing/2014/main" id="{65BDAAB3-9ED9-2641-4600-B824555C1B37}"/>
              </a:ext>
            </a:extLst>
          </p:cNvPr>
          <p:cNvSpPr txBox="1"/>
          <p:nvPr/>
        </p:nvSpPr>
        <p:spPr>
          <a:xfrm>
            <a:off x="2804974" y="8116947"/>
            <a:ext cx="3367711"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i="1" dirty="0" err="1">
                <a:ea typeface="+mn-lt"/>
                <a:cs typeface="+mn-lt"/>
              </a:rPr>
              <a:t>Merocanites</a:t>
            </a:r>
            <a:r>
              <a:rPr lang="en-US" sz="1200" dirty="0">
                <a:ea typeface="+mn-lt"/>
                <a:cs typeface="+mn-lt"/>
              </a:rPr>
              <a:t> from Jackson, Michigan (by Mike </a:t>
            </a:r>
            <a:r>
              <a:rPr lang="en-US" sz="1200" dirty="0" err="1">
                <a:ea typeface="+mn-lt"/>
                <a:cs typeface="+mn-lt"/>
              </a:rPr>
              <a:t>Palescuk</a:t>
            </a:r>
            <a:r>
              <a:rPr lang="en-US" sz="1200" dirty="0">
                <a:ea typeface="+mn-lt"/>
                <a:cs typeface="+mn-lt"/>
              </a:rPr>
              <a:t>) and Pyritized goniatite</a:t>
            </a:r>
            <a:r>
              <a:rPr lang="en-US" sz="1200" i="1" dirty="0">
                <a:ea typeface="+mn-lt"/>
                <a:cs typeface="+mn-lt"/>
              </a:rPr>
              <a:t> </a:t>
            </a:r>
            <a:r>
              <a:rPr lang="en-US" sz="1200" dirty="0">
                <a:ea typeface="+mn-lt"/>
                <a:cs typeface="+mn-lt"/>
              </a:rPr>
              <a:t>from Lucas, Ohio (by Mary Ann </a:t>
            </a:r>
            <a:r>
              <a:rPr lang="en-US" sz="1200" dirty="0" err="1">
                <a:ea typeface="+mn-lt"/>
                <a:cs typeface="+mn-lt"/>
              </a:rPr>
              <a:t>Szwabowski</a:t>
            </a:r>
            <a:r>
              <a:rPr lang="en-US" sz="1200" dirty="0">
                <a:ea typeface="+mn-lt"/>
                <a:cs typeface="+mn-lt"/>
              </a:rPr>
              <a:t>). Courtesy of the </a:t>
            </a:r>
            <a:r>
              <a:rPr lang="en-US" sz="1200" dirty="0">
                <a:ea typeface="+mn-lt"/>
                <a:cs typeface="+mn-lt"/>
                <a:hlinkClick r:id="rId6"/>
              </a:rPr>
              <a:t>Michigan Basin Fossils Project</a:t>
            </a:r>
            <a:r>
              <a:rPr lang="en-US" sz="1200" dirty="0">
                <a:latin typeface="Aptos"/>
              </a:rPr>
              <a:t>. </a:t>
            </a:r>
            <a:endParaRPr lang="en-US" sz="1200" dirty="0">
              <a:ea typeface="+mn-lt"/>
              <a:cs typeface="+mn-lt"/>
            </a:endParaRPr>
          </a:p>
          <a:p>
            <a:endParaRPr lang="en-US" sz="1200" dirty="0">
              <a:ea typeface="+mn-lt"/>
              <a:cs typeface="+mn-lt"/>
            </a:endParaRPr>
          </a:p>
        </p:txBody>
      </p:sp>
    </p:spTree>
    <p:extLst>
      <p:ext uri="{BB962C8B-B14F-4D97-AF65-F5344CB8AC3E}">
        <p14:creationId xmlns:p14="http://schemas.microsoft.com/office/powerpoint/2010/main" val="16770416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045589-EA3D-A8B5-2481-B06DAE6D4E9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5E7977F-268F-064C-FA0C-D35EAFB64EBD}"/>
              </a:ext>
            </a:extLst>
          </p:cNvPr>
          <p:cNvSpPr>
            <a:spLocks noGrp="1"/>
          </p:cNvSpPr>
          <p:nvPr>
            <p:ph type="title"/>
          </p:nvPr>
        </p:nvSpPr>
        <p:spPr>
          <a:xfrm>
            <a:off x="2239833" y="532992"/>
            <a:ext cx="2148840" cy="701884"/>
          </a:xfrm>
        </p:spPr>
        <p:txBody>
          <a:bodyPr>
            <a:normAutofit/>
          </a:bodyPr>
          <a:lstStyle/>
          <a:p>
            <a:pPr algn="ctr"/>
            <a:r>
              <a:rPr lang="en-US" sz="2800" b="1" dirty="0">
                <a:solidFill>
                  <a:srgbClr val="7F340D"/>
                </a:solidFill>
              </a:rPr>
              <a:t>Bivalve</a:t>
            </a:r>
            <a:endParaRPr lang="en-US" dirty="0">
              <a:solidFill>
                <a:srgbClr val="7F340D"/>
              </a:solidFill>
            </a:endParaRPr>
          </a:p>
        </p:txBody>
      </p:sp>
      <p:sp>
        <p:nvSpPr>
          <p:cNvPr id="11" name="TextBox 10">
            <a:extLst>
              <a:ext uri="{FF2B5EF4-FFF2-40B4-BE49-F238E27FC236}">
                <a16:creationId xmlns:a16="http://schemas.microsoft.com/office/drawing/2014/main" id="{7A9846FB-4A41-0E35-253B-70424E1B5588}"/>
              </a:ext>
            </a:extLst>
          </p:cNvPr>
          <p:cNvSpPr txBox="1"/>
          <p:nvPr/>
        </p:nvSpPr>
        <p:spPr>
          <a:xfrm>
            <a:off x="3209752" y="3976970"/>
            <a:ext cx="3051888" cy="2031325"/>
          </a:xfrm>
          <a:prstGeom prst="rect">
            <a:avLst/>
          </a:prstGeom>
          <a:noFill/>
        </p:spPr>
        <p:txBody>
          <a:bodyPr wrap="square" lIns="91440" tIns="45720" rIns="91440" bIns="45720" rtlCol="0" anchor="t">
            <a:spAutoFit/>
          </a:bodyPr>
          <a:lstStyle/>
          <a:p>
            <a:pPr algn="just"/>
            <a:r>
              <a:rPr lang="en-US" dirty="0">
                <a:ea typeface="+mn-lt"/>
                <a:cs typeface="+mn-lt"/>
              </a:rPr>
              <a:t>Bivalves have been around for more than 500 million years and </a:t>
            </a:r>
            <a:r>
              <a:rPr lang="en-US" b="1" dirty="0">
                <a:ea typeface="+mn-lt"/>
                <a:cs typeface="+mn-lt"/>
              </a:rPr>
              <a:t>are still alive today</a:t>
            </a:r>
            <a:r>
              <a:rPr lang="en-US" dirty="0">
                <a:ea typeface="+mn-lt"/>
                <a:cs typeface="+mn-lt"/>
              </a:rPr>
              <a:t>. Perhaps you have heard about clams, mussels, and oysters. All of them are types of bivalves. </a:t>
            </a:r>
          </a:p>
        </p:txBody>
      </p:sp>
      <p:pic>
        <p:nvPicPr>
          <p:cNvPr id="8" name="Picture 7" descr="A group of colorful logos&#10;&#10;AI-generated content may be incorrect.">
            <a:extLst>
              <a:ext uri="{FF2B5EF4-FFF2-40B4-BE49-F238E27FC236}">
                <a16:creationId xmlns:a16="http://schemas.microsoft.com/office/drawing/2014/main" id="{DC97E02F-E866-8801-F7CF-667919071DC9}"/>
              </a:ext>
            </a:extLst>
          </p:cNvPr>
          <p:cNvPicPr>
            <a:picLocks noChangeAspect="1"/>
          </p:cNvPicPr>
          <p:nvPr/>
        </p:nvPicPr>
        <p:blipFill>
          <a:blip r:embed="rId2"/>
          <a:stretch>
            <a:fillRect/>
          </a:stretch>
        </p:blipFill>
        <p:spPr>
          <a:xfrm>
            <a:off x="5598660" y="129269"/>
            <a:ext cx="1157968" cy="530678"/>
          </a:xfrm>
          <a:prstGeom prst="rect">
            <a:avLst/>
          </a:prstGeom>
        </p:spPr>
      </p:pic>
      <p:pic>
        <p:nvPicPr>
          <p:cNvPr id="2" name="Picture 1" descr="A shell on a leather surface&#10;&#10;AI-generated content may be incorrect.">
            <a:extLst>
              <a:ext uri="{FF2B5EF4-FFF2-40B4-BE49-F238E27FC236}">
                <a16:creationId xmlns:a16="http://schemas.microsoft.com/office/drawing/2014/main" id="{C243468C-7C9A-871F-BE74-6F56579D4D2E}"/>
              </a:ext>
            </a:extLst>
          </p:cNvPr>
          <p:cNvPicPr>
            <a:picLocks noChangeAspect="1"/>
          </p:cNvPicPr>
          <p:nvPr/>
        </p:nvPicPr>
        <p:blipFill>
          <a:blip r:embed="rId3"/>
          <a:stretch>
            <a:fillRect/>
          </a:stretch>
        </p:blipFill>
        <p:spPr>
          <a:xfrm>
            <a:off x="605010" y="4140912"/>
            <a:ext cx="2606408" cy="2291280"/>
          </a:xfrm>
          <a:prstGeom prst="rect">
            <a:avLst/>
          </a:prstGeom>
        </p:spPr>
      </p:pic>
      <p:sp>
        <p:nvSpPr>
          <p:cNvPr id="4" name="TextBox 3">
            <a:extLst>
              <a:ext uri="{FF2B5EF4-FFF2-40B4-BE49-F238E27FC236}">
                <a16:creationId xmlns:a16="http://schemas.microsoft.com/office/drawing/2014/main" id="{890F5BD8-936F-F5B5-8FEB-7D67B8D54645}"/>
              </a:ext>
            </a:extLst>
          </p:cNvPr>
          <p:cNvSpPr txBox="1"/>
          <p:nvPr/>
        </p:nvSpPr>
        <p:spPr>
          <a:xfrm>
            <a:off x="3207173" y="5937528"/>
            <a:ext cx="3061410"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ea typeface="+mn-lt"/>
                <a:cs typeface="+mn-lt"/>
              </a:rPr>
              <a:t>Devonian bivalve from Alpena, Michigan. Photo by Michael Lask, courtesy of </a:t>
            </a:r>
            <a:r>
              <a:rPr lang="en-US" sz="1200" dirty="0">
                <a:ea typeface="+mn-lt"/>
                <a:cs typeface="+mn-lt"/>
                <a:hlinkClick r:id="rId4"/>
              </a:rPr>
              <a:t>Michigan Basin Fossils Project</a:t>
            </a:r>
            <a:r>
              <a:rPr lang="en-US" sz="1200" dirty="0">
                <a:latin typeface="Aptos"/>
              </a:rPr>
              <a:t>. </a:t>
            </a:r>
            <a:endParaRPr lang="en-US" sz="1200" dirty="0">
              <a:ea typeface="+mn-lt"/>
              <a:cs typeface="+mn-lt"/>
            </a:endParaRPr>
          </a:p>
          <a:p>
            <a:endParaRPr lang="en-US" sz="1200" dirty="0">
              <a:ea typeface="+mn-lt"/>
              <a:cs typeface="+mn-lt"/>
            </a:endParaRPr>
          </a:p>
        </p:txBody>
      </p:sp>
      <p:sp>
        <p:nvSpPr>
          <p:cNvPr id="7" name="TextBox 6">
            <a:extLst>
              <a:ext uri="{FF2B5EF4-FFF2-40B4-BE49-F238E27FC236}">
                <a16:creationId xmlns:a16="http://schemas.microsoft.com/office/drawing/2014/main" id="{FB7A2740-F1C5-D40F-5FB2-7C4B9133B62E}"/>
              </a:ext>
            </a:extLst>
          </p:cNvPr>
          <p:cNvSpPr txBox="1"/>
          <p:nvPr/>
        </p:nvSpPr>
        <p:spPr>
          <a:xfrm>
            <a:off x="470724" y="1265652"/>
            <a:ext cx="3509088" cy="2862322"/>
          </a:xfrm>
          <a:prstGeom prst="rect">
            <a:avLst/>
          </a:prstGeom>
          <a:noFill/>
        </p:spPr>
        <p:txBody>
          <a:bodyPr wrap="square" lIns="91440" tIns="45720" rIns="91440" bIns="45720" rtlCol="0" anchor="t">
            <a:spAutoFit/>
          </a:bodyPr>
          <a:lstStyle/>
          <a:p>
            <a:pPr algn="just"/>
            <a:r>
              <a:rPr lang="en-US" dirty="0">
                <a:ea typeface="+mn-lt"/>
                <a:cs typeface="+mn-lt"/>
              </a:rPr>
              <a:t>Bivalves are marine animals with two shells, or </a:t>
            </a:r>
            <a:r>
              <a:rPr lang="en-US" i="1" dirty="0">
                <a:ea typeface="+mn-lt"/>
                <a:cs typeface="+mn-lt"/>
              </a:rPr>
              <a:t>valves</a:t>
            </a:r>
            <a:r>
              <a:rPr lang="en-US" dirty="0">
                <a:ea typeface="+mn-lt"/>
                <a:cs typeface="+mn-lt"/>
              </a:rPr>
              <a:t>, that open and close like a hinged box, using a strong muscle. They live on or just under the seafloor. To eat, they open their shells just a little and pull water inside. Tiny hairs called </a:t>
            </a:r>
            <a:r>
              <a:rPr lang="en-US" i="1" dirty="0">
                <a:ea typeface="+mn-lt"/>
                <a:cs typeface="+mn-lt"/>
              </a:rPr>
              <a:t>cilia</a:t>
            </a:r>
            <a:r>
              <a:rPr lang="en-US" dirty="0">
                <a:ea typeface="+mn-lt"/>
                <a:cs typeface="+mn-lt"/>
              </a:rPr>
              <a:t> move the water through their bodies, letting them trap plankton and algae.</a:t>
            </a:r>
          </a:p>
        </p:txBody>
      </p:sp>
      <p:sp>
        <p:nvSpPr>
          <p:cNvPr id="3" name="TextBox 2">
            <a:extLst>
              <a:ext uri="{FF2B5EF4-FFF2-40B4-BE49-F238E27FC236}">
                <a16:creationId xmlns:a16="http://schemas.microsoft.com/office/drawing/2014/main" id="{1D9C38CF-614E-E368-D6C1-2BBEAD819075}"/>
              </a:ext>
            </a:extLst>
          </p:cNvPr>
          <p:cNvSpPr txBox="1"/>
          <p:nvPr/>
        </p:nvSpPr>
        <p:spPr>
          <a:xfrm>
            <a:off x="508116" y="6567768"/>
            <a:ext cx="5725813" cy="2308324"/>
          </a:xfrm>
          <a:prstGeom prst="rect">
            <a:avLst/>
          </a:prstGeom>
          <a:noFill/>
        </p:spPr>
        <p:txBody>
          <a:bodyPr wrap="square" lIns="91440" tIns="45720" rIns="91440" bIns="45720" rtlCol="0" anchor="t">
            <a:spAutoFit/>
          </a:bodyPr>
          <a:lstStyle/>
          <a:p>
            <a:pPr algn="just"/>
            <a:r>
              <a:rPr lang="en-US" dirty="0">
                <a:ea typeface="+mn-lt"/>
                <a:cs typeface="+mn-lt"/>
              </a:rPr>
              <a:t>When </a:t>
            </a:r>
            <a:r>
              <a:rPr lang="en-US" b="1" dirty="0">
                <a:ea typeface="+mn-lt"/>
                <a:cs typeface="+mn-lt"/>
              </a:rPr>
              <a:t>Michigan was covered by a shallow sea around</a:t>
            </a:r>
            <a:r>
              <a:rPr lang="en-US" dirty="0">
                <a:ea typeface="+mn-lt"/>
                <a:cs typeface="+mn-lt"/>
              </a:rPr>
              <a:t> </a:t>
            </a:r>
            <a:r>
              <a:rPr lang="en-US" b="1" dirty="0">
                <a:ea typeface="+mn-lt"/>
                <a:cs typeface="+mn-lt"/>
              </a:rPr>
              <a:t>390-350 million years ago</a:t>
            </a:r>
            <a:r>
              <a:rPr lang="en-US" dirty="0">
                <a:ea typeface="+mn-lt"/>
                <a:cs typeface="+mn-lt"/>
              </a:rPr>
              <a:t>, bivalves lived alongside corals, brachiopods, and other marine creatures.  </a:t>
            </a:r>
            <a:r>
              <a:rPr lang="en-US" b="1" dirty="0">
                <a:ea typeface="+mn-lt"/>
                <a:cs typeface="+mn-lt"/>
              </a:rPr>
              <a:t>Some Devonian rocks in Michigan have layers with clusters of small bivalves</a:t>
            </a:r>
            <a:r>
              <a:rPr lang="en-US" dirty="0">
                <a:ea typeface="+mn-lt"/>
                <a:cs typeface="+mn-lt"/>
              </a:rPr>
              <a:t> packed together. These fossils can be found in places like Rockport State Recreation Area, Alpena County, Jackson County, and other limestone and shale beds across the state.</a:t>
            </a:r>
            <a:endParaRPr lang="en-US"/>
          </a:p>
        </p:txBody>
      </p:sp>
      <p:pic>
        <p:nvPicPr>
          <p:cNvPr id="6" name="Picture 5" descr="A clam shell on a rock&#10;&#10;AI-generated content may be incorrect.">
            <a:extLst>
              <a:ext uri="{FF2B5EF4-FFF2-40B4-BE49-F238E27FC236}">
                <a16:creationId xmlns:a16="http://schemas.microsoft.com/office/drawing/2014/main" id="{246CAF8B-19D7-761D-8EF9-32F09252DC38}"/>
              </a:ext>
            </a:extLst>
          </p:cNvPr>
          <p:cNvPicPr>
            <a:picLocks noChangeAspect="1"/>
          </p:cNvPicPr>
          <p:nvPr/>
        </p:nvPicPr>
        <p:blipFill>
          <a:blip r:embed="rId5"/>
          <a:stretch>
            <a:fillRect/>
          </a:stretch>
        </p:blipFill>
        <p:spPr>
          <a:xfrm>
            <a:off x="4029075" y="1407102"/>
            <a:ext cx="2152650" cy="1771651"/>
          </a:xfrm>
          <a:prstGeom prst="rect">
            <a:avLst/>
          </a:prstGeom>
        </p:spPr>
      </p:pic>
      <p:sp>
        <p:nvSpPr>
          <p:cNvPr id="10" name="TextBox 9">
            <a:extLst>
              <a:ext uri="{FF2B5EF4-FFF2-40B4-BE49-F238E27FC236}">
                <a16:creationId xmlns:a16="http://schemas.microsoft.com/office/drawing/2014/main" id="{A525AF94-1177-F725-D1D5-51AC5324A960}"/>
              </a:ext>
            </a:extLst>
          </p:cNvPr>
          <p:cNvSpPr txBox="1"/>
          <p:nvPr/>
        </p:nvSpPr>
        <p:spPr>
          <a:xfrm>
            <a:off x="3903645" y="3130698"/>
            <a:ext cx="2337658" cy="718915"/>
          </a:xfrm>
          <a:prstGeom prst="rect">
            <a:avLst/>
          </a:prstGeom>
          <a:noFill/>
        </p:spPr>
        <p:txBody>
          <a:bodyPr wrap="square" lIns="91440" tIns="45720" rIns="91440" bIns="45720" anchor="t">
            <a:spAutoFit/>
          </a:bodyPr>
          <a:lstStyle/>
          <a:p>
            <a:pPr>
              <a:lnSpc>
                <a:spcPct val="114999"/>
              </a:lnSpc>
              <a:spcAft>
                <a:spcPts val="800"/>
              </a:spcAft>
            </a:pPr>
            <a:r>
              <a:rPr lang="en-US" sz="1200" kern="100" dirty="0">
                <a:solidFill>
                  <a:srgbClr val="000000"/>
                </a:solidFill>
                <a:cs typeface="Times New Roman"/>
              </a:rPr>
              <a:t>Common clam. Licensed under  CC BY-SA 1.0. Source: </a:t>
            </a:r>
            <a:r>
              <a:rPr lang="en-US" sz="1200" kern="100" dirty="0">
                <a:solidFill>
                  <a:srgbClr val="000000"/>
                </a:solidFill>
                <a:cs typeface="Times New Roman"/>
                <a:hlinkClick r:id="rId6"/>
              </a:rPr>
              <a:t>Wikimedia commons</a:t>
            </a:r>
            <a:endParaRPr lang="en-US" sz="1200" kern="100" dirty="0">
              <a:solidFill>
                <a:srgbClr val="000000"/>
              </a:solidFill>
              <a:cs typeface="Times New Roman"/>
            </a:endParaRPr>
          </a:p>
        </p:txBody>
      </p:sp>
    </p:spTree>
    <p:extLst>
      <p:ext uri="{BB962C8B-B14F-4D97-AF65-F5344CB8AC3E}">
        <p14:creationId xmlns:p14="http://schemas.microsoft.com/office/powerpoint/2010/main" val="40065658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CD1ACB-0DD1-86C6-5F86-FBBA1AB1BCD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70AFE07-4687-0DDA-08C1-175AF48741E9}"/>
              </a:ext>
            </a:extLst>
          </p:cNvPr>
          <p:cNvSpPr>
            <a:spLocks noGrp="1"/>
          </p:cNvSpPr>
          <p:nvPr>
            <p:ph type="title"/>
          </p:nvPr>
        </p:nvSpPr>
        <p:spPr>
          <a:xfrm>
            <a:off x="2354580" y="548232"/>
            <a:ext cx="2148840" cy="701884"/>
          </a:xfrm>
        </p:spPr>
        <p:txBody>
          <a:bodyPr>
            <a:normAutofit/>
          </a:bodyPr>
          <a:lstStyle/>
          <a:p>
            <a:pPr algn="ctr"/>
            <a:r>
              <a:rPr lang="en-US" sz="2800" b="1" dirty="0">
                <a:solidFill>
                  <a:srgbClr val="7F340D"/>
                </a:solidFill>
              </a:rPr>
              <a:t>Brachiopod</a:t>
            </a:r>
          </a:p>
        </p:txBody>
      </p:sp>
      <p:sp>
        <p:nvSpPr>
          <p:cNvPr id="11" name="TextBox 10">
            <a:extLst>
              <a:ext uri="{FF2B5EF4-FFF2-40B4-BE49-F238E27FC236}">
                <a16:creationId xmlns:a16="http://schemas.microsoft.com/office/drawing/2014/main" id="{ADFFE20A-1D0D-7F4E-C7AC-FCC6618A7EE1}"/>
              </a:ext>
            </a:extLst>
          </p:cNvPr>
          <p:cNvSpPr txBox="1"/>
          <p:nvPr/>
        </p:nvSpPr>
        <p:spPr>
          <a:xfrm>
            <a:off x="399815" y="1258283"/>
            <a:ext cx="6048577" cy="1477328"/>
          </a:xfrm>
          <a:prstGeom prst="rect">
            <a:avLst/>
          </a:prstGeom>
          <a:noFill/>
        </p:spPr>
        <p:txBody>
          <a:bodyPr wrap="square" lIns="91440" tIns="45720" rIns="91440" bIns="45720" rtlCol="0" anchor="t">
            <a:spAutoFit/>
          </a:bodyPr>
          <a:lstStyle/>
          <a:p>
            <a:pPr algn="just"/>
            <a:r>
              <a:rPr lang="en-US" dirty="0">
                <a:ea typeface="+mn-lt"/>
                <a:cs typeface="+mn-lt"/>
              </a:rPr>
              <a:t>Brachiopods were ancient sea creatures that looked a bit like clams—but they were their own thing! They had two hard shells, one on top and one on the bottom.  Inside, they had a special feeding tentacle called a lophophore that helped them catch tiny food floating by.</a:t>
            </a:r>
            <a:endParaRPr lang="en-US" dirty="0"/>
          </a:p>
        </p:txBody>
      </p:sp>
      <p:sp>
        <p:nvSpPr>
          <p:cNvPr id="12" name="TextBox 11">
            <a:extLst>
              <a:ext uri="{FF2B5EF4-FFF2-40B4-BE49-F238E27FC236}">
                <a16:creationId xmlns:a16="http://schemas.microsoft.com/office/drawing/2014/main" id="{7D321AB8-8311-AF04-2962-5A163BF1AE55}"/>
              </a:ext>
            </a:extLst>
          </p:cNvPr>
          <p:cNvSpPr txBox="1"/>
          <p:nvPr/>
        </p:nvSpPr>
        <p:spPr>
          <a:xfrm>
            <a:off x="3408519" y="2890852"/>
            <a:ext cx="3045764" cy="2308324"/>
          </a:xfrm>
          <a:prstGeom prst="rect">
            <a:avLst/>
          </a:prstGeom>
          <a:noFill/>
        </p:spPr>
        <p:txBody>
          <a:bodyPr wrap="square" lIns="91440" tIns="45720" rIns="91440" bIns="45720" rtlCol="0" anchor="t">
            <a:spAutoFit/>
          </a:bodyPr>
          <a:lstStyle/>
          <a:p>
            <a:pPr algn="just"/>
            <a:r>
              <a:rPr lang="en-US" dirty="0">
                <a:ea typeface="+mn-lt"/>
                <a:cs typeface="+mn-lt"/>
              </a:rPr>
              <a:t>They lived hundreds of millions of years ago and </a:t>
            </a:r>
            <a:r>
              <a:rPr lang="en-US" b="1" dirty="0">
                <a:ea typeface="+mn-lt"/>
                <a:cs typeface="+mn-lt"/>
              </a:rPr>
              <a:t>were the most common and diverse organism in Paleozoic seas</a:t>
            </a:r>
            <a:r>
              <a:rPr lang="en-US" dirty="0">
                <a:ea typeface="+mn-lt"/>
                <a:cs typeface="+mn-lt"/>
              </a:rPr>
              <a:t>. They used to live in tropical seas, near to coral reefs and in carbonate platforms. </a:t>
            </a:r>
          </a:p>
        </p:txBody>
      </p:sp>
      <p:sp>
        <p:nvSpPr>
          <p:cNvPr id="3" name="TextBox 2">
            <a:extLst>
              <a:ext uri="{FF2B5EF4-FFF2-40B4-BE49-F238E27FC236}">
                <a16:creationId xmlns:a16="http://schemas.microsoft.com/office/drawing/2014/main" id="{FDA53A6A-6934-0E59-61CE-150B1518D2C6}"/>
              </a:ext>
            </a:extLst>
          </p:cNvPr>
          <p:cNvSpPr txBox="1"/>
          <p:nvPr/>
        </p:nvSpPr>
        <p:spPr>
          <a:xfrm>
            <a:off x="518973" y="4833421"/>
            <a:ext cx="2813531"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ea typeface="+mn-lt"/>
                <a:cs typeface="+mn-lt"/>
              </a:rPr>
              <a:t>Ordovician brachiopod fossil from Delta, Michigan. Photo courtesy of the </a:t>
            </a:r>
            <a:r>
              <a:rPr lang="en-US" sz="1200" dirty="0">
                <a:ea typeface="+mn-lt"/>
                <a:cs typeface="+mn-lt"/>
                <a:hlinkClick r:id="rId2"/>
              </a:rPr>
              <a:t>Michigan Basin Fossils Project</a:t>
            </a:r>
            <a:r>
              <a:rPr lang="en-US" sz="1200" dirty="0">
                <a:latin typeface="Aptos"/>
              </a:rPr>
              <a:t>. </a:t>
            </a:r>
            <a:endParaRPr lang="en-US" sz="1200" dirty="0">
              <a:ea typeface="+mn-lt"/>
              <a:cs typeface="+mn-lt"/>
            </a:endParaRPr>
          </a:p>
          <a:p>
            <a:endParaRPr lang="en-US" sz="1200" dirty="0">
              <a:ea typeface="+mn-lt"/>
              <a:cs typeface="+mn-lt"/>
            </a:endParaRPr>
          </a:p>
        </p:txBody>
      </p:sp>
      <p:sp>
        <p:nvSpPr>
          <p:cNvPr id="4" name="TextBox 3">
            <a:extLst>
              <a:ext uri="{FF2B5EF4-FFF2-40B4-BE49-F238E27FC236}">
                <a16:creationId xmlns:a16="http://schemas.microsoft.com/office/drawing/2014/main" id="{0F2CD9C1-5C43-5A0A-F0CB-2EA8D5517439}"/>
              </a:ext>
            </a:extLst>
          </p:cNvPr>
          <p:cNvSpPr txBox="1"/>
          <p:nvPr/>
        </p:nvSpPr>
        <p:spPr>
          <a:xfrm>
            <a:off x="428225" y="5583755"/>
            <a:ext cx="2988387" cy="2308324"/>
          </a:xfrm>
          <a:prstGeom prst="rect">
            <a:avLst/>
          </a:prstGeom>
          <a:noFill/>
        </p:spPr>
        <p:txBody>
          <a:bodyPr wrap="square" lIns="91440" tIns="45720" rIns="91440" bIns="45720" rtlCol="0" anchor="t">
            <a:spAutoFit/>
          </a:bodyPr>
          <a:lstStyle/>
          <a:p>
            <a:pPr algn="just"/>
            <a:r>
              <a:rPr lang="en-US" dirty="0">
                <a:ea typeface="+mn-lt"/>
                <a:cs typeface="+mn-lt"/>
              </a:rPr>
              <a:t> Today, brachiopods are </a:t>
            </a:r>
            <a:r>
              <a:rPr lang="en-US" b="1" dirty="0">
                <a:ea typeface="+mn-lt"/>
                <a:cs typeface="+mn-lt"/>
              </a:rPr>
              <a:t>still alive</a:t>
            </a:r>
            <a:r>
              <a:rPr lang="en-US" dirty="0">
                <a:ea typeface="+mn-lt"/>
                <a:cs typeface="+mn-lt"/>
              </a:rPr>
              <a:t>—but they have moved! Most live in cold, deep parts of the ocean where it’s dark and chilly. They’re much harder to find now, but they’re like quiet survivors from a long, long time ago.</a:t>
            </a:r>
            <a:endParaRPr lang="en-US"/>
          </a:p>
        </p:txBody>
      </p:sp>
      <p:pic>
        <p:nvPicPr>
          <p:cNvPr id="6" name="Picture 5" descr="A clam shell in the sea&#10;&#10;AI-generated content may be incorrect.">
            <a:extLst>
              <a:ext uri="{FF2B5EF4-FFF2-40B4-BE49-F238E27FC236}">
                <a16:creationId xmlns:a16="http://schemas.microsoft.com/office/drawing/2014/main" id="{F4E551A3-9BB7-A637-4E46-3FAEE645B92E}"/>
              </a:ext>
            </a:extLst>
          </p:cNvPr>
          <p:cNvPicPr>
            <a:picLocks noChangeAspect="1"/>
          </p:cNvPicPr>
          <p:nvPr/>
        </p:nvPicPr>
        <p:blipFill>
          <a:blip r:embed="rId3"/>
          <a:stretch>
            <a:fillRect/>
          </a:stretch>
        </p:blipFill>
        <p:spPr>
          <a:xfrm>
            <a:off x="3483428" y="5357869"/>
            <a:ext cx="2762251" cy="1752995"/>
          </a:xfrm>
          <a:prstGeom prst="rect">
            <a:avLst/>
          </a:prstGeom>
        </p:spPr>
      </p:pic>
      <p:sp>
        <p:nvSpPr>
          <p:cNvPr id="7" name="TextBox 6">
            <a:extLst>
              <a:ext uri="{FF2B5EF4-FFF2-40B4-BE49-F238E27FC236}">
                <a16:creationId xmlns:a16="http://schemas.microsoft.com/office/drawing/2014/main" id="{A8A07536-E48D-18EF-4583-EDDF258D8494}"/>
              </a:ext>
            </a:extLst>
          </p:cNvPr>
          <p:cNvSpPr txBox="1"/>
          <p:nvPr/>
        </p:nvSpPr>
        <p:spPr>
          <a:xfrm>
            <a:off x="3472541" y="7094337"/>
            <a:ext cx="2865664"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latin typeface="Aptos"/>
                <a:cs typeface="Times New Roman"/>
              </a:rPr>
              <a:t>Modern brachiopod. </a:t>
            </a:r>
            <a:r>
              <a:rPr lang="en-US" sz="1200" dirty="0">
                <a:latin typeface="Aptos"/>
                <a:ea typeface="+mn-lt"/>
                <a:cs typeface="Times New Roman"/>
              </a:rPr>
              <a:t>Photo by Alexander Semenov, courtesy of the Smithsonian National Museum of Natural History, in </a:t>
            </a:r>
            <a:r>
              <a:rPr lang="en-US" sz="1200" dirty="0">
                <a:latin typeface="Aptos"/>
                <a:ea typeface="+mn-lt"/>
                <a:cs typeface="Times New Roman"/>
                <a:hlinkClick r:id="rId4"/>
              </a:rPr>
              <a:t>Smithsonian Ocean Portal</a:t>
            </a:r>
            <a:endParaRPr lang="en-US" sz="1200">
              <a:latin typeface="Aptos"/>
            </a:endParaRPr>
          </a:p>
        </p:txBody>
      </p:sp>
      <p:sp>
        <p:nvSpPr>
          <p:cNvPr id="9" name="TextBox 8">
            <a:extLst>
              <a:ext uri="{FF2B5EF4-FFF2-40B4-BE49-F238E27FC236}">
                <a16:creationId xmlns:a16="http://schemas.microsoft.com/office/drawing/2014/main" id="{25EB622A-0ED2-608E-2045-D09F846C336A}"/>
              </a:ext>
            </a:extLst>
          </p:cNvPr>
          <p:cNvSpPr txBox="1"/>
          <p:nvPr/>
        </p:nvSpPr>
        <p:spPr>
          <a:xfrm>
            <a:off x="421060" y="7978016"/>
            <a:ext cx="6018624" cy="923330"/>
          </a:xfrm>
          <a:prstGeom prst="rect">
            <a:avLst/>
          </a:prstGeom>
          <a:noFill/>
        </p:spPr>
        <p:txBody>
          <a:bodyPr wrap="square" lIns="91440" tIns="45720" rIns="91440" bIns="45720" rtlCol="0" anchor="t">
            <a:spAutoFit/>
          </a:bodyPr>
          <a:lstStyle/>
          <a:p>
            <a:pPr algn="just"/>
            <a:r>
              <a:rPr lang="en-US" b="1" dirty="0">
                <a:ea typeface="+mn-lt"/>
                <a:cs typeface="+mn-lt"/>
              </a:rPr>
              <a:t>In Michigan, you can find brachiopod fossils in Devonian rocks</a:t>
            </a:r>
            <a:r>
              <a:rPr lang="en-US" dirty="0">
                <a:ea typeface="+mn-lt"/>
                <a:cs typeface="+mn-lt"/>
              </a:rPr>
              <a:t> of places like Rockport State Recreation Area, Alpena and Eaton Counties. </a:t>
            </a:r>
            <a:endParaRPr lang="en-US" dirty="0"/>
          </a:p>
        </p:txBody>
      </p:sp>
      <p:pic>
        <p:nvPicPr>
          <p:cNvPr id="13" name="Picture 12" descr="A group of colorful logos&#10;&#10;AI-generated content may be incorrect.">
            <a:extLst>
              <a:ext uri="{FF2B5EF4-FFF2-40B4-BE49-F238E27FC236}">
                <a16:creationId xmlns:a16="http://schemas.microsoft.com/office/drawing/2014/main" id="{FCFC6F25-E220-7B43-880F-69DFA322A228}"/>
              </a:ext>
            </a:extLst>
          </p:cNvPr>
          <p:cNvPicPr>
            <a:picLocks noChangeAspect="1"/>
          </p:cNvPicPr>
          <p:nvPr/>
        </p:nvPicPr>
        <p:blipFill>
          <a:blip r:embed="rId5"/>
          <a:stretch>
            <a:fillRect/>
          </a:stretch>
        </p:blipFill>
        <p:spPr>
          <a:xfrm>
            <a:off x="5598660" y="129269"/>
            <a:ext cx="1157968" cy="530678"/>
          </a:xfrm>
          <a:prstGeom prst="rect">
            <a:avLst/>
          </a:prstGeom>
        </p:spPr>
      </p:pic>
      <p:pic>
        <p:nvPicPr>
          <p:cNvPr id="8" name="Picture 7" descr="A close up of a shell&#10;&#10;AI-generated content may be incorrect.">
            <a:extLst>
              <a:ext uri="{FF2B5EF4-FFF2-40B4-BE49-F238E27FC236}">
                <a16:creationId xmlns:a16="http://schemas.microsoft.com/office/drawing/2014/main" id="{DE44265E-F14E-3CD5-28A9-64C77337FBD4}"/>
              </a:ext>
            </a:extLst>
          </p:cNvPr>
          <p:cNvPicPr>
            <a:picLocks noChangeAspect="1"/>
          </p:cNvPicPr>
          <p:nvPr/>
        </p:nvPicPr>
        <p:blipFill>
          <a:blip r:embed="rId6"/>
          <a:srcRect l="5392" t="8974" r="7843" b="128"/>
          <a:stretch>
            <a:fillRect/>
          </a:stretch>
        </p:blipFill>
        <p:spPr>
          <a:xfrm>
            <a:off x="591723" y="2918380"/>
            <a:ext cx="2605606" cy="1916951"/>
          </a:xfrm>
          <a:prstGeom prst="rect">
            <a:avLst/>
          </a:prstGeom>
        </p:spPr>
      </p:pic>
    </p:spTree>
    <p:extLst>
      <p:ext uri="{BB962C8B-B14F-4D97-AF65-F5344CB8AC3E}">
        <p14:creationId xmlns:p14="http://schemas.microsoft.com/office/powerpoint/2010/main" val="7186596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30C02-D331-D4A8-7D0D-75D3C1DAD86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5C460B3-C087-5E65-F399-9BD993C0089C}"/>
              </a:ext>
            </a:extLst>
          </p:cNvPr>
          <p:cNvSpPr>
            <a:spLocks noGrp="1"/>
          </p:cNvSpPr>
          <p:nvPr>
            <p:ph type="title"/>
          </p:nvPr>
        </p:nvSpPr>
        <p:spPr>
          <a:xfrm>
            <a:off x="2373727" y="532992"/>
            <a:ext cx="2148840" cy="701884"/>
          </a:xfrm>
        </p:spPr>
        <p:txBody>
          <a:bodyPr>
            <a:normAutofit/>
          </a:bodyPr>
          <a:lstStyle/>
          <a:p>
            <a:pPr algn="ctr"/>
            <a:r>
              <a:rPr lang="en-US" sz="2800" b="1" dirty="0">
                <a:solidFill>
                  <a:srgbClr val="7F340D"/>
                </a:solidFill>
              </a:rPr>
              <a:t>Bryozoan</a:t>
            </a:r>
          </a:p>
        </p:txBody>
      </p:sp>
      <p:sp>
        <p:nvSpPr>
          <p:cNvPr id="11" name="TextBox 10">
            <a:extLst>
              <a:ext uri="{FF2B5EF4-FFF2-40B4-BE49-F238E27FC236}">
                <a16:creationId xmlns:a16="http://schemas.microsoft.com/office/drawing/2014/main" id="{46333169-3A62-E67B-8292-4190AED2984A}"/>
              </a:ext>
            </a:extLst>
          </p:cNvPr>
          <p:cNvSpPr txBox="1"/>
          <p:nvPr/>
        </p:nvSpPr>
        <p:spPr>
          <a:xfrm>
            <a:off x="413424" y="1367141"/>
            <a:ext cx="6034805" cy="1518641"/>
          </a:xfrm>
          <a:prstGeom prst="rect">
            <a:avLst/>
          </a:prstGeom>
          <a:noFill/>
        </p:spPr>
        <p:txBody>
          <a:bodyPr wrap="square" lIns="91440" tIns="45720" rIns="91440" bIns="45720" rtlCol="0" anchor="t">
            <a:spAutoFit/>
          </a:bodyPr>
          <a:lstStyle/>
          <a:p>
            <a:pPr algn="just"/>
            <a:r>
              <a:rPr lang="en-US" dirty="0">
                <a:ea typeface="+mn-lt"/>
                <a:cs typeface="+mn-lt"/>
              </a:rPr>
              <a:t>Bryozoans are tiny animals that live together in colonies—kind of like underwater apartment buildings! Each little creature, called a </a:t>
            </a:r>
            <a:r>
              <a:rPr lang="en-US" i="1" dirty="0">
                <a:ea typeface="+mn-lt"/>
                <a:cs typeface="+mn-lt"/>
              </a:rPr>
              <a:t>zooid</a:t>
            </a:r>
            <a:r>
              <a:rPr lang="en-US" dirty="0">
                <a:ea typeface="+mn-lt"/>
                <a:cs typeface="+mn-lt"/>
              </a:rPr>
              <a:t>, built its own home out of hard material, and together they make shapes like fans, twigs, or lace. </a:t>
            </a:r>
            <a:endParaRPr lang="en-US" dirty="0"/>
          </a:p>
        </p:txBody>
      </p:sp>
      <p:sp>
        <p:nvSpPr>
          <p:cNvPr id="12" name="TextBox 11">
            <a:extLst>
              <a:ext uri="{FF2B5EF4-FFF2-40B4-BE49-F238E27FC236}">
                <a16:creationId xmlns:a16="http://schemas.microsoft.com/office/drawing/2014/main" id="{B64215AA-CF48-7A18-BF8B-86D246F06771}"/>
              </a:ext>
            </a:extLst>
          </p:cNvPr>
          <p:cNvSpPr txBox="1"/>
          <p:nvPr/>
        </p:nvSpPr>
        <p:spPr>
          <a:xfrm>
            <a:off x="3434672" y="3626803"/>
            <a:ext cx="2868380" cy="1754326"/>
          </a:xfrm>
          <a:prstGeom prst="rect">
            <a:avLst/>
          </a:prstGeom>
          <a:noFill/>
        </p:spPr>
        <p:txBody>
          <a:bodyPr wrap="square" lIns="91440" tIns="45720" rIns="91440" bIns="45720" rtlCol="0" anchor="t">
            <a:spAutoFit/>
          </a:bodyPr>
          <a:lstStyle/>
          <a:p>
            <a:pPr algn="just"/>
            <a:r>
              <a:rPr lang="en-US" dirty="0">
                <a:ea typeface="+mn-lt"/>
                <a:cs typeface="+mn-lt"/>
              </a:rPr>
              <a:t> Bryozoans have been around for over 450 million years, but </a:t>
            </a:r>
            <a:r>
              <a:rPr lang="en-US" b="1" dirty="0">
                <a:ea typeface="+mn-lt"/>
                <a:cs typeface="+mn-lt"/>
              </a:rPr>
              <a:t>they are still alive</a:t>
            </a:r>
            <a:r>
              <a:rPr lang="en-US" dirty="0">
                <a:ea typeface="+mn-lt"/>
                <a:cs typeface="+mn-lt"/>
              </a:rPr>
              <a:t>  and   thriving   in  both marine    and   fresh-water environments.</a:t>
            </a:r>
            <a:endParaRPr lang="en-US" dirty="0"/>
          </a:p>
        </p:txBody>
      </p:sp>
      <p:pic>
        <p:nvPicPr>
          <p:cNvPr id="2" name="Picture 1" descr="A close up of a pink and white sea creature&#10;&#10;AI-generated content may be incorrect.">
            <a:extLst>
              <a:ext uri="{FF2B5EF4-FFF2-40B4-BE49-F238E27FC236}">
                <a16:creationId xmlns:a16="http://schemas.microsoft.com/office/drawing/2014/main" id="{B66534A9-789F-5062-B238-162C133D22FA}"/>
              </a:ext>
            </a:extLst>
          </p:cNvPr>
          <p:cNvPicPr>
            <a:picLocks noChangeAspect="1"/>
          </p:cNvPicPr>
          <p:nvPr/>
        </p:nvPicPr>
        <p:blipFill>
          <a:blip r:embed="rId2"/>
          <a:stretch>
            <a:fillRect/>
          </a:stretch>
        </p:blipFill>
        <p:spPr>
          <a:xfrm>
            <a:off x="556910" y="3630946"/>
            <a:ext cx="2748643" cy="1671074"/>
          </a:xfrm>
          <a:prstGeom prst="rect">
            <a:avLst/>
          </a:prstGeom>
        </p:spPr>
      </p:pic>
      <p:sp>
        <p:nvSpPr>
          <p:cNvPr id="3" name="TextBox 2">
            <a:extLst>
              <a:ext uri="{FF2B5EF4-FFF2-40B4-BE49-F238E27FC236}">
                <a16:creationId xmlns:a16="http://schemas.microsoft.com/office/drawing/2014/main" id="{0E3E8F90-6E53-0D80-5BD5-43BF62456115}"/>
              </a:ext>
            </a:extLst>
          </p:cNvPr>
          <p:cNvSpPr txBox="1"/>
          <p:nvPr/>
        </p:nvSpPr>
        <p:spPr>
          <a:xfrm>
            <a:off x="464381" y="5388670"/>
            <a:ext cx="3069771"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100" dirty="0"/>
              <a:t>Zooids in Bryozoan. Photo by Christina Schwarz, licensed under CC BY-NC 4.0. Retrieved from the  </a:t>
            </a:r>
            <a:r>
              <a:rPr lang="en-US" sz="1100" dirty="0">
                <a:hlinkClick r:id="rId3"/>
              </a:rPr>
              <a:t>Digital Atlas of Ancient Life</a:t>
            </a:r>
            <a:r>
              <a:rPr lang="en-US" sz="1100" dirty="0"/>
              <a:t> </a:t>
            </a:r>
          </a:p>
          <a:p>
            <a:endParaRPr lang="en-US" sz="1100" dirty="0"/>
          </a:p>
        </p:txBody>
      </p:sp>
      <p:pic>
        <p:nvPicPr>
          <p:cNvPr id="4" name="Picture 3" descr="A close-up of a fossilized rock&#10;&#10;AI-generated content may be incorrect.">
            <a:extLst>
              <a:ext uri="{FF2B5EF4-FFF2-40B4-BE49-F238E27FC236}">
                <a16:creationId xmlns:a16="http://schemas.microsoft.com/office/drawing/2014/main" id="{497A2B66-4E7A-112D-5D40-94D39F1BE62B}"/>
              </a:ext>
            </a:extLst>
          </p:cNvPr>
          <p:cNvPicPr>
            <a:picLocks noChangeAspect="1"/>
          </p:cNvPicPr>
          <p:nvPr/>
        </p:nvPicPr>
        <p:blipFill>
          <a:blip r:embed="rId4"/>
          <a:stretch>
            <a:fillRect/>
          </a:stretch>
        </p:blipFill>
        <p:spPr>
          <a:xfrm>
            <a:off x="3509166" y="5655378"/>
            <a:ext cx="2748643" cy="2177898"/>
          </a:xfrm>
          <a:prstGeom prst="rect">
            <a:avLst/>
          </a:prstGeom>
        </p:spPr>
      </p:pic>
      <p:sp>
        <p:nvSpPr>
          <p:cNvPr id="7" name="TextBox 6">
            <a:extLst>
              <a:ext uri="{FF2B5EF4-FFF2-40B4-BE49-F238E27FC236}">
                <a16:creationId xmlns:a16="http://schemas.microsoft.com/office/drawing/2014/main" id="{894C89A4-F47E-FDA6-BDEB-7BD4A1DA2252}"/>
              </a:ext>
            </a:extLst>
          </p:cNvPr>
          <p:cNvSpPr txBox="1"/>
          <p:nvPr/>
        </p:nvSpPr>
        <p:spPr>
          <a:xfrm>
            <a:off x="1263103" y="7953094"/>
            <a:ext cx="518281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latin typeface="Aptos"/>
              </a:rPr>
              <a:t>Devonian bryozoan fossil from Arkona, Lambton, Ontario. Photo from the R.R. Hibbard collection, courtesy of the </a:t>
            </a:r>
            <a:r>
              <a:rPr lang="en-US" sz="1200" dirty="0">
                <a:latin typeface="Aptos"/>
                <a:hlinkClick r:id="rId5"/>
              </a:rPr>
              <a:t>Michigan Basin Fossils Project</a:t>
            </a:r>
            <a:r>
              <a:rPr lang="en-US" sz="1200" dirty="0">
                <a:latin typeface="Aptos"/>
              </a:rPr>
              <a:t>. </a:t>
            </a:r>
            <a:endParaRPr lang="en-US" sz="1200" dirty="0">
              <a:latin typeface="Aptos"/>
              <a:cs typeface="Times New Roman"/>
            </a:endParaRPr>
          </a:p>
          <a:p>
            <a:endParaRPr lang="en-US" sz="1200" dirty="0">
              <a:latin typeface="Times New Roman"/>
              <a:cs typeface="Times New Roman"/>
            </a:endParaRPr>
          </a:p>
        </p:txBody>
      </p:sp>
      <p:sp>
        <p:nvSpPr>
          <p:cNvPr id="8" name="TextBox 7">
            <a:extLst>
              <a:ext uri="{FF2B5EF4-FFF2-40B4-BE49-F238E27FC236}">
                <a16:creationId xmlns:a16="http://schemas.microsoft.com/office/drawing/2014/main" id="{7CE8C285-CAAB-E37F-D095-294EFDB2EF8E}"/>
              </a:ext>
            </a:extLst>
          </p:cNvPr>
          <p:cNvSpPr txBox="1"/>
          <p:nvPr/>
        </p:nvSpPr>
        <p:spPr>
          <a:xfrm>
            <a:off x="468881" y="6106596"/>
            <a:ext cx="2921499" cy="2308324"/>
          </a:xfrm>
          <a:prstGeom prst="rect">
            <a:avLst/>
          </a:prstGeom>
          <a:noFill/>
        </p:spPr>
        <p:txBody>
          <a:bodyPr wrap="square" lIns="91440" tIns="45720" rIns="91440" bIns="45720" rtlCol="0" anchor="t">
            <a:spAutoFit/>
          </a:bodyPr>
          <a:lstStyle/>
          <a:p>
            <a:pPr algn="just"/>
            <a:r>
              <a:rPr lang="en-US" dirty="0">
                <a:ea typeface="+mn-lt"/>
                <a:cs typeface="+mn-lt"/>
              </a:rPr>
              <a:t>Despite their small size, </a:t>
            </a:r>
            <a:r>
              <a:rPr lang="en-US" b="1" dirty="0">
                <a:ea typeface="+mn-lt"/>
                <a:cs typeface="+mn-lt"/>
              </a:rPr>
              <a:t>Bryozoan fossils are easy to find in Michigan</a:t>
            </a:r>
            <a:r>
              <a:rPr lang="en-US" dirty="0">
                <a:ea typeface="+mn-lt"/>
                <a:cs typeface="+mn-lt"/>
              </a:rPr>
              <a:t>.  You can spot them in places like Alpena County and Rockport State Recreation Area.</a:t>
            </a:r>
          </a:p>
          <a:p>
            <a:pPr algn="just"/>
            <a:endParaRPr lang="en-US" dirty="0"/>
          </a:p>
        </p:txBody>
      </p:sp>
      <p:pic>
        <p:nvPicPr>
          <p:cNvPr id="10" name="Picture 9" descr="A group of colorful logos&#10;&#10;AI-generated content may be incorrect.">
            <a:extLst>
              <a:ext uri="{FF2B5EF4-FFF2-40B4-BE49-F238E27FC236}">
                <a16:creationId xmlns:a16="http://schemas.microsoft.com/office/drawing/2014/main" id="{EABCEEC4-2FA7-4E3C-A924-80FDCA679C87}"/>
              </a:ext>
            </a:extLst>
          </p:cNvPr>
          <p:cNvPicPr>
            <a:picLocks noChangeAspect="1"/>
          </p:cNvPicPr>
          <p:nvPr/>
        </p:nvPicPr>
        <p:blipFill>
          <a:blip r:embed="rId6"/>
          <a:stretch>
            <a:fillRect/>
          </a:stretch>
        </p:blipFill>
        <p:spPr>
          <a:xfrm>
            <a:off x="5598660" y="129269"/>
            <a:ext cx="1157968" cy="530678"/>
          </a:xfrm>
          <a:prstGeom prst="rect">
            <a:avLst/>
          </a:prstGeom>
        </p:spPr>
      </p:pic>
      <p:sp>
        <p:nvSpPr>
          <p:cNvPr id="6" name="TextBox 5">
            <a:extLst>
              <a:ext uri="{FF2B5EF4-FFF2-40B4-BE49-F238E27FC236}">
                <a16:creationId xmlns:a16="http://schemas.microsoft.com/office/drawing/2014/main" id="{77E1E66D-430F-5E47-8207-57DB0EE7BA12}"/>
              </a:ext>
            </a:extLst>
          </p:cNvPr>
          <p:cNvSpPr txBox="1"/>
          <p:nvPr/>
        </p:nvSpPr>
        <p:spPr>
          <a:xfrm>
            <a:off x="414048" y="2892512"/>
            <a:ext cx="6026464" cy="923330"/>
          </a:xfrm>
          <a:prstGeom prst="rect">
            <a:avLst/>
          </a:prstGeom>
          <a:noFill/>
        </p:spPr>
        <p:txBody>
          <a:bodyPr wrap="square" lIns="91440" tIns="45720" rIns="91440" bIns="45720" rtlCol="0" anchor="t">
            <a:spAutoFit/>
          </a:bodyPr>
          <a:lstStyle/>
          <a:p>
            <a:pPr algn="just"/>
            <a:r>
              <a:rPr lang="en-US" dirty="0">
                <a:ea typeface="+mn-lt"/>
                <a:cs typeface="+mn-lt"/>
              </a:rPr>
              <a:t>They use their tiny tentacles (lophophores) to grab food from the water and pull them in when danger comes. </a:t>
            </a:r>
          </a:p>
          <a:p>
            <a:pPr algn="just"/>
            <a:endParaRPr lang="en-US" dirty="0"/>
          </a:p>
        </p:txBody>
      </p:sp>
    </p:spTree>
    <p:extLst>
      <p:ext uri="{BB962C8B-B14F-4D97-AF65-F5344CB8AC3E}">
        <p14:creationId xmlns:p14="http://schemas.microsoft.com/office/powerpoint/2010/main" val="1698450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CAD26B-E91B-5FAF-5689-B6F507CD993D}"/>
            </a:ext>
          </a:extLst>
        </p:cNvPr>
        <p:cNvGrpSpPr/>
        <p:nvPr/>
      </p:nvGrpSpPr>
      <p:grpSpPr>
        <a:xfrm>
          <a:off x="0" y="0"/>
          <a:ext cx="0" cy="0"/>
          <a:chOff x="0" y="0"/>
          <a:chExt cx="0" cy="0"/>
        </a:xfrm>
      </p:grpSpPr>
      <p:pic>
        <p:nvPicPr>
          <p:cNvPr id="36" name="Picture 35" descr="A close-up of a rock&#10;&#10;AI-generated content may be incorrect.">
            <a:extLst>
              <a:ext uri="{FF2B5EF4-FFF2-40B4-BE49-F238E27FC236}">
                <a16:creationId xmlns:a16="http://schemas.microsoft.com/office/drawing/2014/main" id="{B8FB839D-3739-8F5D-BCC2-FA8B17328E93}"/>
              </a:ext>
            </a:extLst>
          </p:cNvPr>
          <p:cNvPicPr>
            <a:picLocks noChangeAspect="1"/>
          </p:cNvPicPr>
          <p:nvPr/>
        </p:nvPicPr>
        <p:blipFill>
          <a:blip r:embed="rId2"/>
          <a:stretch>
            <a:fillRect/>
          </a:stretch>
        </p:blipFill>
        <p:spPr>
          <a:xfrm>
            <a:off x="418182" y="4870947"/>
            <a:ext cx="1532264" cy="1233660"/>
          </a:xfrm>
          <a:prstGeom prst="rect">
            <a:avLst/>
          </a:prstGeom>
        </p:spPr>
      </p:pic>
      <p:sp>
        <p:nvSpPr>
          <p:cNvPr id="5" name="Title 4">
            <a:extLst>
              <a:ext uri="{FF2B5EF4-FFF2-40B4-BE49-F238E27FC236}">
                <a16:creationId xmlns:a16="http://schemas.microsoft.com/office/drawing/2014/main" id="{6CA18AC2-0818-C15D-88DE-487E5C3D26A0}"/>
              </a:ext>
            </a:extLst>
          </p:cNvPr>
          <p:cNvSpPr>
            <a:spLocks noGrp="1"/>
          </p:cNvSpPr>
          <p:nvPr>
            <p:ph type="title"/>
          </p:nvPr>
        </p:nvSpPr>
        <p:spPr>
          <a:xfrm>
            <a:off x="2319299" y="532992"/>
            <a:ext cx="2148840" cy="701884"/>
          </a:xfrm>
        </p:spPr>
        <p:txBody>
          <a:bodyPr>
            <a:normAutofit/>
          </a:bodyPr>
          <a:lstStyle/>
          <a:p>
            <a:pPr algn="ctr"/>
            <a:r>
              <a:rPr lang="en-US" sz="2800" b="1" dirty="0">
                <a:solidFill>
                  <a:srgbClr val="7F340D"/>
                </a:solidFill>
              </a:rPr>
              <a:t>Coral</a:t>
            </a:r>
          </a:p>
        </p:txBody>
      </p:sp>
      <p:sp>
        <p:nvSpPr>
          <p:cNvPr id="11" name="TextBox 10">
            <a:extLst>
              <a:ext uri="{FF2B5EF4-FFF2-40B4-BE49-F238E27FC236}">
                <a16:creationId xmlns:a16="http://schemas.microsoft.com/office/drawing/2014/main" id="{73A9B5A0-36BD-EF53-E64E-489ED6A8C1DD}"/>
              </a:ext>
            </a:extLst>
          </p:cNvPr>
          <p:cNvSpPr txBox="1"/>
          <p:nvPr/>
        </p:nvSpPr>
        <p:spPr>
          <a:xfrm>
            <a:off x="311875" y="1229842"/>
            <a:ext cx="6222314" cy="1477328"/>
          </a:xfrm>
          <a:prstGeom prst="rect">
            <a:avLst/>
          </a:prstGeom>
          <a:noFill/>
        </p:spPr>
        <p:txBody>
          <a:bodyPr wrap="square" lIns="91440" tIns="45720" rIns="91440" bIns="45720" rtlCol="0" anchor="t">
            <a:spAutoFit/>
          </a:bodyPr>
          <a:lstStyle/>
          <a:p>
            <a:pPr algn="just"/>
            <a:r>
              <a:rPr lang="en-US" dirty="0"/>
              <a:t>Corals are marine animals that build hard skeletons and often live in colonies, forming reefs with many shapes and colors. Though they look like plants or rocks, each coral is made up of tiny creatures called </a:t>
            </a:r>
            <a:r>
              <a:rPr lang="en-US" i="1" dirty="0"/>
              <a:t>polyps</a:t>
            </a:r>
            <a:r>
              <a:rPr lang="en-US" dirty="0"/>
              <a:t> that feed by catching plankton with their tentacles. </a:t>
            </a:r>
          </a:p>
        </p:txBody>
      </p:sp>
      <p:pic>
        <p:nvPicPr>
          <p:cNvPr id="6" name="Picture 5" descr="A group of colorful logos&#10;&#10;AI-generated content may be incorrect.">
            <a:extLst>
              <a:ext uri="{FF2B5EF4-FFF2-40B4-BE49-F238E27FC236}">
                <a16:creationId xmlns:a16="http://schemas.microsoft.com/office/drawing/2014/main" id="{A465D215-BDE6-A0B5-261D-F0BEBB344A22}"/>
              </a:ext>
            </a:extLst>
          </p:cNvPr>
          <p:cNvPicPr>
            <a:picLocks noChangeAspect="1"/>
          </p:cNvPicPr>
          <p:nvPr/>
        </p:nvPicPr>
        <p:blipFill>
          <a:blip r:embed="rId3"/>
          <a:stretch>
            <a:fillRect/>
          </a:stretch>
        </p:blipFill>
        <p:spPr>
          <a:xfrm>
            <a:off x="5598660" y="129269"/>
            <a:ext cx="1157968" cy="530678"/>
          </a:xfrm>
          <a:prstGeom prst="rect">
            <a:avLst/>
          </a:prstGeom>
        </p:spPr>
      </p:pic>
      <p:pic>
        <p:nvPicPr>
          <p:cNvPr id="4" name="Picture 3" descr="A close-up of a shell&#10;&#10;AI-generated content may be incorrect.">
            <a:extLst>
              <a:ext uri="{FF2B5EF4-FFF2-40B4-BE49-F238E27FC236}">
                <a16:creationId xmlns:a16="http://schemas.microsoft.com/office/drawing/2014/main" id="{1D549819-1594-985D-3150-1117B1E677F8}"/>
              </a:ext>
            </a:extLst>
          </p:cNvPr>
          <p:cNvPicPr>
            <a:picLocks noChangeAspect="1"/>
          </p:cNvPicPr>
          <p:nvPr/>
        </p:nvPicPr>
        <p:blipFill>
          <a:blip r:embed="rId4"/>
          <a:stretch>
            <a:fillRect/>
          </a:stretch>
        </p:blipFill>
        <p:spPr>
          <a:xfrm>
            <a:off x="2061942" y="4878193"/>
            <a:ext cx="1663091" cy="1221629"/>
          </a:xfrm>
          <a:prstGeom prst="rect">
            <a:avLst/>
          </a:prstGeom>
        </p:spPr>
      </p:pic>
      <p:sp>
        <p:nvSpPr>
          <p:cNvPr id="23" name="TextBox 22">
            <a:extLst>
              <a:ext uri="{FF2B5EF4-FFF2-40B4-BE49-F238E27FC236}">
                <a16:creationId xmlns:a16="http://schemas.microsoft.com/office/drawing/2014/main" id="{DDE37136-746F-F679-3BC0-14F04D48433D}"/>
              </a:ext>
            </a:extLst>
          </p:cNvPr>
          <p:cNvSpPr txBox="1"/>
          <p:nvPr/>
        </p:nvSpPr>
        <p:spPr>
          <a:xfrm>
            <a:off x="312200" y="2702655"/>
            <a:ext cx="6204871" cy="2031325"/>
          </a:xfrm>
          <a:prstGeom prst="rect">
            <a:avLst/>
          </a:prstGeom>
          <a:noFill/>
        </p:spPr>
        <p:txBody>
          <a:bodyPr wrap="square" lIns="91440" tIns="45720" rIns="91440" bIns="45720" rtlCol="0" anchor="t">
            <a:spAutoFit/>
          </a:bodyPr>
          <a:lstStyle/>
          <a:p>
            <a:pPr algn="just"/>
            <a:r>
              <a:rPr lang="en-US" dirty="0"/>
              <a:t>Michigan's coral fossils are found in rocks between 480-323 millions years old, although </a:t>
            </a:r>
            <a:r>
              <a:rPr lang="en-US" b="1" dirty="0"/>
              <a:t>most of them are from </a:t>
            </a:r>
            <a:r>
              <a:rPr lang="en-US" b="1"/>
              <a:t>the Devonian, around 393-382 million years ago. </a:t>
            </a:r>
            <a:r>
              <a:rPr lang="en-US" dirty="0"/>
              <a:t>During this time, the state was covered by a warm, shallow sea. You can find coral fossils in places like Petoskey, Charlevoix and along Lake Michigan’s beaches. There are two common types:</a:t>
            </a:r>
            <a:r>
              <a:rPr lang="en-US" b="1" dirty="0"/>
              <a:t>  </a:t>
            </a:r>
            <a:endParaRPr lang="en-US" dirty="0"/>
          </a:p>
        </p:txBody>
      </p:sp>
      <p:pic>
        <p:nvPicPr>
          <p:cNvPr id="2" name="Picture 1" descr="A close-up of a coral&#10;&#10;AI-generated content may be incorrect.">
            <a:extLst>
              <a:ext uri="{FF2B5EF4-FFF2-40B4-BE49-F238E27FC236}">
                <a16:creationId xmlns:a16="http://schemas.microsoft.com/office/drawing/2014/main" id="{C00FE741-F576-D8D2-DAD9-38F109DE092C}"/>
              </a:ext>
            </a:extLst>
          </p:cNvPr>
          <p:cNvPicPr>
            <a:picLocks noChangeAspect="1"/>
          </p:cNvPicPr>
          <p:nvPr/>
        </p:nvPicPr>
        <p:blipFill>
          <a:blip r:embed="rId5"/>
          <a:srcRect l="6784" t="314" r="-1095" b="-877"/>
          <a:stretch>
            <a:fillRect/>
          </a:stretch>
        </p:blipFill>
        <p:spPr>
          <a:xfrm>
            <a:off x="2067098" y="6549642"/>
            <a:ext cx="1682762" cy="1227617"/>
          </a:xfrm>
          <a:prstGeom prst="rect">
            <a:avLst/>
          </a:prstGeom>
        </p:spPr>
      </p:pic>
      <p:sp>
        <p:nvSpPr>
          <p:cNvPr id="24" name="TextBox 23">
            <a:extLst>
              <a:ext uri="{FF2B5EF4-FFF2-40B4-BE49-F238E27FC236}">
                <a16:creationId xmlns:a16="http://schemas.microsoft.com/office/drawing/2014/main" id="{C86206C0-824E-7A45-6E29-8B96F3C2E3D9}"/>
              </a:ext>
            </a:extLst>
          </p:cNvPr>
          <p:cNvSpPr txBox="1"/>
          <p:nvPr/>
        </p:nvSpPr>
        <p:spPr>
          <a:xfrm>
            <a:off x="323620" y="8001001"/>
            <a:ext cx="6210758"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US" sz="1200" dirty="0">
                <a:latin typeface="Aptos"/>
              </a:rPr>
              <a:t>These</a:t>
            </a:r>
            <a:r>
              <a:rPr lang="en-US" sz="1200" baseline="0" dirty="0">
                <a:latin typeface="Aptos"/>
              </a:rPr>
              <a:t> </a:t>
            </a:r>
            <a:r>
              <a:rPr lang="en-US" sz="1200" dirty="0">
                <a:latin typeface="Aptos"/>
              </a:rPr>
              <a:t>images</a:t>
            </a:r>
            <a:r>
              <a:rPr lang="en-US" sz="1200" baseline="0" dirty="0">
                <a:latin typeface="Aptos"/>
              </a:rPr>
              <a:t> show </a:t>
            </a:r>
            <a:r>
              <a:rPr lang="en-US" sz="1200" dirty="0">
                <a:latin typeface="Aptos"/>
              </a:rPr>
              <a:t>different</a:t>
            </a:r>
            <a:r>
              <a:rPr lang="en-US" sz="1200" baseline="0" dirty="0">
                <a:latin typeface="Aptos"/>
              </a:rPr>
              <a:t> types of Devonian corals:  </a:t>
            </a:r>
            <a:r>
              <a:rPr lang="en-US" sz="1200" dirty="0">
                <a:latin typeface="Aptos"/>
              </a:rPr>
              <a:t>A. Unpolished</a:t>
            </a:r>
            <a:r>
              <a:rPr lang="en-US" sz="1200" baseline="0" dirty="0">
                <a:latin typeface="Aptos"/>
              </a:rPr>
              <a:t> Petoskey </a:t>
            </a:r>
            <a:r>
              <a:rPr lang="en-US" sz="1200" dirty="0">
                <a:latin typeface="Aptos"/>
              </a:rPr>
              <a:t>Stone</a:t>
            </a:r>
            <a:r>
              <a:rPr lang="en-US" sz="1200" baseline="0" dirty="0">
                <a:latin typeface="Aptos"/>
              </a:rPr>
              <a:t> from </a:t>
            </a:r>
            <a:r>
              <a:rPr lang="en-US" sz="1200" dirty="0">
                <a:latin typeface="Aptos"/>
              </a:rPr>
              <a:t>Petoskey</a:t>
            </a:r>
            <a:r>
              <a:rPr lang="en-US" sz="1200" baseline="0" dirty="0">
                <a:latin typeface="Aptos"/>
              </a:rPr>
              <a:t>, Michigan (</a:t>
            </a:r>
            <a:r>
              <a:rPr lang="en-US" sz="1200" dirty="0">
                <a:latin typeface="Aptos"/>
              </a:rPr>
              <a:t>by David</a:t>
            </a:r>
            <a:r>
              <a:rPr lang="en-US" sz="1200" baseline="0" dirty="0">
                <a:latin typeface="Aptos"/>
              </a:rPr>
              <a:t> Thompson</a:t>
            </a:r>
            <a:r>
              <a:rPr lang="en-US" sz="1200" dirty="0">
                <a:latin typeface="Aptos"/>
              </a:rPr>
              <a:t>). B. Horn</a:t>
            </a:r>
            <a:r>
              <a:rPr lang="en-US" sz="1200" baseline="0" dirty="0">
                <a:latin typeface="Aptos"/>
              </a:rPr>
              <a:t> coral from Lambton, Ontario (</a:t>
            </a:r>
            <a:r>
              <a:rPr lang="en-US" sz="1200" dirty="0">
                <a:latin typeface="Aptos"/>
              </a:rPr>
              <a:t>by Mike</a:t>
            </a:r>
            <a:r>
              <a:rPr lang="en-US" sz="1200" baseline="0" dirty="0">
                <a:latin typeface="Aptos"/>
              </a:rPr>
              <a:t> Toper). </a:t>
            </a:r>
            <a:r>
              <a:rPr lang="en-US" sz="1200" dirty="0">
                <a:latin typeface="Aptos"/>
              </a:rPr>
              <a:t>C. Tabulate coral </a:t>
            </a:r>
            <a:r>
              <a:rPr lang="en-US" sz="1200" i="1" dirty="0" err="1">
                <a:latin typeface="Aptos"/>
              </a:rPr>
              <a:t>Halysites</a:t>
            </a:r>
            <a:r>
              <a:rPr lang="en-US" sz="1200" i="1" dirty="0">
                <a:latin typeface="Aptos"/>
              </a:rPr>
              <a:t> </a:t>
            </a:r>
            <a:r>
              <a:rPr lang="en-US" sz="1200" dirty="0">
                <a:latin typeface="Aptos"/>
              </a:rPr>
              <a:t>from Antrim, Michigan</a:t>
            </a:r>
            <a:r>
              <a:rPr lang="en-US" sz="1200" i="1" dirty="0">
                <a:latin typeface="Aptos"/>
              </a:rPr>
              <a:t>. </a:t>
            </a:r>
            <a:r>
              <a:rPr lang="en-US" sz="1200" dirty="0">
                <a:latin typeface="Aptos"/>
              </a:rPr>
              <a:t>D. Tabulate coral </a:t>
            </a:r>
            <a:r>
              <a:rPr lang="en-US" sz="1200" i="1" dirty="0">
                <a:latin typeface="Aptos"/>
              </a:rPr>
              <a:t>Favosites </a:t>
            </a:r>
            <a:r>
              <a:rPr lang="en-US" sz="1200" dirty="0">
                <a:latin typeface="Aptos"/>
              </a:rPr>
              <a:t>from Ann Arbor, Michigan. Photos</a:t>
            </a:r>
            <a:r>
              <a:rPr lang="en-US" sz="1200" baseline="0" dirty="0">
                <a:latin typeface="Aptos"/>
              </a:rPr>
              <a:t> courtesy of the </a:t>
            </a:r>
            <a:r>
              <a:rPr lang="en-US" sz="1200" u="sng" strike="noStrike" baseline="0" dirty="0">
                <a:solidFill>
                  <a:srgbClr val="467886"/>
                </a:solidFill>
                <a:latin typeface="Aptos"/>
                <a:ea typeface="Segoe UI"/>
                <a:cs typeface="Segoe UI"/>
                <a:hlinkClick r:id="rId6">
                  <a:extLst>
                    <a:ext uri="{A12FA001-AC4F-418D-AE19-62706E023703}">
                      <ahyp:hlinkClr xmlns:ahyp="http://schemas.microsoft.com/office/drawing/2018/hyperlinkcolor" val="tx"/>
                    </a:ext>
                  </a:extLst>
                </a:hlinkClick>
              </a:rPr>
              <a:t>Michigan Basin Fossils Project</a:t>
            </a:r>
            <a:r>
              <a:rPr lang="en-US" sz="1200" baseline="0" dirty="0">
                <a:latin typeface="Aptos"/>
              </a:rPr>
              <a:t>. </a:t>
            </a:r>
            <a:r>
              <a:rPr sz="1200" dirty="0">
                <a:latin typeface="Aptos"/>
                <a:ea typeface="Aptos"/>
                <a:cs typeface="Aptos"/>
              </a:rPr>
              <a:t>​</a:t>
            </a:r>
            <a:endParaRPr lang="en-US" dirty="0"/>
          </a:p>
        </p:txBody>
      </p:sp>
      <p:pic>
        <p:nvPicPr>
          <p:cNvPr id="25" name="Picture 24" descr="A close-up of a rock&#10;&#10;AI-generated content may be incorrect.">
            <a:extLst>
              <a:ext uri="{FF2B5EF4-FFF2-40B4-BE49-F238E27FC236}">
                <a16:creationId xmlns:a16="http://schemas.microsoft.com/office/drawing/2014/main" id="{16EA4E5A-7116-7C1F-0616-45825B0F2A1D}"/>
              </a:ext>
            </a:extLst>
          </p:cNvPr>
          <p:cNvPicPr>
            <a:picLocks noChangeAspect="1"/>
          </p:cNvPicPr>
          <p:nvPr/>
        </p:nvPicPr>
        <p:blipFill>
          <a:blip r:embed="rId7"/>
          <a:stretch>
            <a:fillRect/>
          </a:stretch>
        </p:blipFill>
        <p:spPr>
          <a:xfrm>
            <a:off x="413131" y="6555591"/>
            <a:ext cx="1556135" cy="1224513"/>
          </a:xfrm>
          <a:prstGeom prst="rect">
            <a:avLst/>
          </a:prstGeom>
        </p:spPr>
      </p:pic>
      <p:sp>
        <p:nvSpPr>
          <p:cNvPr id="26" name="TextBox 25">
            <a:extLst>
              <a:ext uri="{FF2B5EF4-FFF2-40B4-BE49-F238E27FC236}">
                <a16:creationId xmlns:a16="http://schemas.microsoft.com/office/drawing/2014/main" id="{E3D3B2B6-8BA0-DCA8-D034-4C4D9BD08880}"/>
              </a:ext>
            </a:extLst>
          </p:cNvPr>
          <p:cNvSpPr txBox="1"/>
          <p:nvPr/>
        </p:nvSpPr>
        <p:spPr>
          <a:xfrm>
            <a:off x="1260055" y="4613314"/>
            <a:ext cx="1611217"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dirty="0">
                <a:latin typeface="Aptos"/>
                <a:cs typeface="Segoe UI"/>
              </a:rPr>
              <a:t>RUGOSE CORALS</a:t>
            </a:r>
            <a:endParaRPr lang="en-US" sz="1400"/>
          </a:p>
          <a:p>
            <a:pPr algn="ctr"/>
            <a:endParaRPr lang="en-US" sz="1400"/>
          </a:p>
        </p:txBody>
      </p:sp>
      <p:sp>
        <p:nvSpPr>
          <p:cNvPr id="27" name="TextBox 26">
            <a:extLst>
              <a:ext uri="{FF2B5EF4-FFF2-40B4-BE49-F238E27FC236}">
                <a16:creationId xmlns:a16="http://schemas.microsoft.com/office/drawing/2014/main" id="{B27CF023-4662-0748-233E-BDEB9138BD2D}"/>
              </a:ext>
            </a:extLst>
          </p:cNvPr>
          <p:cNvSpPr txBox="1"/>
          <p:nvPr/>
        </p:nvSpPr>
        <p:spPr>
          <a:xfrm>
            <a:off x="929549" y="6307155"/>
            <a:ext cx="2065662"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dirty="0">
                <a:latin typeface="Aptos"/>
                <a:cs typeface="Segoe UI"/>
              </a:rPr>
              <a:t>TABULATE CORALS</a:t>
            </a:r>
            <a:endParaRPr lang="en-US" sz="1400" dirty="0"/>
          </a:p>
          <a:p>
            <a:pPr algn="ctr"/>
            <a:endParaRPr lang="en-US" sz="1400"/>
          </a:p>
        </p:txBody>
      </p:sp>
      <p:sp>
        <p:nvSpPr>
          <p:cNvPr id="28" name="TextBox 27">
            <a:extLst>
              <a:ext uri="{FF2B5EF4-FFF2-40B4-BE49-F238E27FC236}">
                <a16:creationId xmlns:a16="http://schemas.microsoft.com/office/drawing/2014/main" id="{312BD4FF-5A8A-9727-B820-83D9D404E95D}"/>
              </a:ext>
            </a:extLst>
          </p:cNvPr>
          <p:cNvSpPr txBox="1"/>
          <p:nvPr/>
        </p:nvSpPr>
        <p:spPr>
          <a:xfrm>
            <a:off x="309849" y="4833651"/>
            <a:ext cx="37182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dirty="0">
                <a:solidFill>
                  <a:srgbClr val="FFFFFF"/>
                </a:solidFill>
                <a:latin typeface="Aptos"/>
                <a:cs typeface="Segoe UI"/>
              </a:rPr>
              <a:t>A</a:t>
            </a:r>
            <a:endParaRPr lang="en-US" dirty="0">
              <a:solidFill>
                <a:srgbClr val="FFFFFF"/>
              </a:solidFill>
            </a:endParaRPr>
          </a:p>
        </p:txBody>
      </p:sp>
      <p:sp>
        <p:nvSpPr>
          <p:cNvPr id="30" name="TextBox 29">
            <a:extLst>
              <a:ext uri="{FF2B5EF4-FFF2-40B4-BE49-F238E27FC236}">
                <a16:creationId xmlns:a16="http://schemas.microsoft.com/office/drawing/2014/main" id="{2E833D97-EBF8-2705-A481-AEBE7E7AAAAA}"/>
              </a:ext>
            </a:extLst>
          </p:cNvPr>
          <p:cNvSpPr txBox="1"/>
          <p:nvPr/>
        </p:nvSpPr>
        <p:spPr>
          <a:xfrm>
            <a:off x="1989922" y="4833650"/>
            <a:ext cx="37182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dirty="0">
                <a:solidFill>
                  <a:srgbClr val="FFFFFF"/>
                </a:solidFill>
                <a:latin typeface="Aptos"/>
                <a:cs typeface="Segoe UI"/>
              </a:rPr>
              <a:t>B</a:t>
            </a:r>
            <a:endParaRPr lang="en-US" sz="1400" dirty="0">
              <a:solidFill>
                <a:srgbClr val="FFFFFF"/>
              </a:solidFill>
              <a:cs typeface="Segoe UI"/>
            </a:endParaRPr>
          </a:p>
        </p:txBody>
      </p:sp>
      <p:sp>
        <p:nvSpPr>
          <p:cNvPr id="31" name="TextBox 30">
            <a:extLst>
              <a:ext uri="{FF2B5EF4-FFF2-40B4-BE49-F238E27FC236}">
                <a16:creationId xmlns:a16="http://schemas.microsoft.com/office/drawing/2014/main" id="{9D827ABC-1091-76C4-B579-B2EA6BBF767F}"/>
              </a:ext>
            </a:extLst>
          </p:cNvPr>
          <p:cNvSpPr txBox="1"/>
          <p:nvPr/>
        </p:nvSpPr>
        <p:spPr>
          <a:xfrm>
            <a:off x="296079" y="6541263"/>
            <a:ext cx="37182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dirty="0">
                <a:solidFill>
                  <a:srgbClr val="FFFFFF"/>
                </a:solidFill>
                <a:latin typeface="Aptos"/>
                <a:cs typeface="Segoe UI"/>
              </a:rPr>
              <a:t>C</a:t>
            </a:r>
            <a:endParaRPr lang="en-US" dirty="0"/>
          </a:p>
        </p:txBody>
      </p:sp>
      <p:sp>
        <p:nvSpPr>
          <p:cNvPr id="32" name="TextBox 31">
            <a:extLst>
              <a:ext uri="{FF2B5EF4-FFF2-40B4-BE49-F238E27FC236}">
                <a16:creationId xmlns:a16="http://schemas.microsoft.com/office/drawing/2014/main" id="{5434B093-5CEE-D2F3-0ECB-F8CD57379510}"/>
              </a:ext>
            </a:extLst>
          </p:cNvPr>
          <p:cNvSpPr txBox="1"/>
          <p:nvPr/>
        </p:nvSpPr>
        <p:spPr>
          <a:xfrm>
            <a:off x="1948609" y="6499950"/>
            <a:ext cx="37182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dirty="0">
                <a:solidFill>
                  <a:srgbClr val="FFFFFF"/>
                </a:solidFill>
                <a:latin typeface="Aptos"/>
                <a:cs typeface="Segoe UI"/>
              </a:rPr>
              <a:t>D</a:t>
            </a:r>
            <a:endParaRPr lang="en-US" sz="1400" dirty="0">
              <a:solidFill>
                <a:srgbClr val="FFFFFF"/>
              </a:solidFill>
              <a:cs typeface="Segoe UI"/>
            </a:endParaRPr>
          </a:p>
        </p:txBody>
      </p:sp>
      <p:sp>
        <p:nvSpPr>
          <p:cNvPr id="33" name="TextBox 32">
            <a:extLst>
              <a:ext uri="{FF2B5EF4-FFF2-40B4-BE49-F238E27FC236}">
                <a16:creationId xmlns:a16="http://schemas.microsoft.com/office/drawing/2014/main" id="{A52AA6EE-72E3-312E-6347-8CDF6C417F40}"/>
              </a:ext>
            </a:extLst>
          </p:cNvPr>
          <p:cNvSpPr txBox="1"/>
          <p:nvPr/>
        </p:nvSpPr>
        <p:spPr>
          <a:xfrm>
            <a:off x="3762971" y="4565319"/>
            <a:ext cx="2734248" cy="1754326"/>
          </a:xfrm>
          <a:prstGeom prst="rect">
            <a:avLst/>
          </a:prstGeom>
          <a:noFill/>
        </p:spPr>
        <p:txBody>
          <a:bodyPr wrap="square" lIns="91440" tIns="45720" rIns="91440" bIns="45720" rtlCol="0" anchor="t">
            <a:spAutoFit/>
          </a:bodyPr>
          <a:lstStyle/>
          <a:p>
            <a:pPr algn="just"/>
            <a:r>
              <a:rPr lang="en-US" b="1" dirty="0"/>
              <a:t>Rugose corals</a:t>
            </a:r>
            <a:r>
              <a:rPr lang="en-US" dirty="0"/>
              <a:t>, which grew in a horn shape when they lived alone, or formed colonies, as </a:t>
            </a:r>
            <a:r>
              <a:rPr lang="en-US" b="1" dirty="0"/>
              <a:t>our state</a:t>
            </a:r>
            <a:r>
              <a:rPr lang="en-US" b="1" dirty="0">
                <a:ea typeface="+mn-lt"/>
                <a:cs typeface="+mn-lt"/>
              </a:rPr>
              <a:t> stone, Petoskey Stone</a:t>
            </a:r>
            <a:r>
              <a:rPr lang="en-US" dirty="0"/>
              <a:t>. </a:t>
            </a:r>
            <a:endParaRPr lang="en-US"/>
          </a:p>
        </p:txBody>
      </p:sp>
      <p:sp>
        <p:nvSpPr>
          <p:cNvPr id="34" name="TextBox 33">
            <a:extLst>
              <a:ext uri="{FF2B5EF4-FFF2-40B4-BE49-F238E27FC236}">
                <a16:creationId xmlns:a16="http://schemas.microsoft.com/office/drawing/2014/main" id="{7837B402-F9FA-B5DD-E657-D96C9513977F}"/>
              </a:ext>
            </a:extLst>
          </p:cNvPr>
          <p:cNvSpPr txBox="1"/>
          <p:nvPr/>
        </p:nvSpPr>
        <p:spPr>
          <a:xfrm>
            <a:off x="3749201" y="6300477"/>
            <a:ext cx="2789332" cy="1754326"/>
          </a:xfrm>
          <a:prstGeom prst="rect">
            <a:avLst/>
          </a:prstGeom>
          <a:noFill/>
        </p:spPr>
        <p:txBody>
          <a:bodyPr wrap="square" lIns="91440" tIns="45720" rIns="91440" bIns="45720" rtlCol="0" anchor="t">
            <a:spAutoFit/>
          </a:bodyPr>
          <a:lstStyle/>
          <a:p>
            <a:pPr algn="just"/>
            <a:r>
              <a:rPr lang="en-US" b="1" dirty="0"/>
              <a:t>Tabulate corals</a:t>
            </a:r>
            <a:r>
              <a:rPr lang="en-US" dirty="0"/>
              <a:t>, which always lived in colonies, forming shapes like honeycombs </a:t>
            </a:r>
            <a:r>
              <a:rPr lang="en-US" b="1" dirty="0"/>
              <a:t>(Charlevoix Stone)</a:t>
            </a:r>
            <a:r>
              <a:rPr lang="en-US" dirty="0"/>
              <a:t>, chains, tubes or branches. </a:t>
            </a:r>
          </a:p>
        </p:txBody>
      </p:sp>
    </p:spTree>
    <p:extLst>
      <p:ext uri="{BB962C8B-B14F-4D97-AF65-F5344CB8AC3E}">
        <p14:creationId xmlns:p14="http://schemas.microsoft.com/office/powerpoint/2010/main" val="29261213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C504A1-414E-51E9-1A6C-CFA9DBC0E03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48767DB-8484-B034-8AF1-8B6DF4C4EC7A}"/>
              </a:ext>
            </a:extLst>
          </p:cNvPr>
          <p:cNvSpPr>
            <a:spLocks noGrp="1"/>
          </p:cNvSpPr>
          <p:nvPr>
            <p:ph type="title"/>
          </p:nvPr>
        </p:nvSpPr>
        <p:spPr>
          <a:xfrm>
            <a:off x="2305692" y="532992"/>
            <a:ext cx="2842804" cy="701884"/>
          </a:xfrm>
        </p:spPr>
        <p:txBody>
          <a:bodyPr>
            <a:normAutofit/>
          </a:bodyPr>
          <a:lstStyle/>
          <a:p>
            <a:pPr algn="ctr"/>
            <a:r>
              <a:rPr lang="en-US" sz="2800" b="1" dirty="0">
                <a:solidFill>
                  <a:srgbClr val="7F340D"/>
                </a:solidFill>
              </a:rPr>
              <a:t>Crinoid (Sea Lily)</a:t>
            </a:r>
          </a:p>
        </p:txBody>
      </p:sp>
      <p:sp>
        <p:nvSpPr>
          <p:cNvPr id="11" name="TextBox 10">
            <a:extLst>
              <a:ext uri="{FF2B5EF4-FFF2-40B4-BE49-F238E27FC236}">
                <a16:creationId xmlns:a16="http://schemas.microsoft.com/office/drawing/2014/main" id="{EF41F4A7-9B91-2275-D59C-CC5BB81E4378}"/>
              </a:ext>
            </a:extLst>
          </p:cNvPr>
          <p:cNvSpPr txBox="1"/>
          <p:nvPr/>
        </p:nvSpPr>
        <p:spPr>
          <a:xfrm>
            <a:off x="339187" y="1444446"/>
            <a:ext cx="3247797" cy="2862322"/>
          </a:xfrm>
          <a:prstGeom prst="rect">
            <a:avLst/>
          </a:prstGeom>
          <a:noFill/>
        </p:spPr>
        <p:txBody>
          <a:bodyPr wrap="square" lIns="91440" tIns="45720" rIns="91440" bIns="45720" rtlCol="0" anchor="t">
            <a:spAutoFit/>
          </a:bodyPr>
          <a:lstStyle/>
          <a:p>
            <a:pPr algn="just"/>
            <a:r>
              <a:rPr lang="en-US" dirty="0"/>
              <a:t>Crinoids, also called “sea lilies,” were ancient marine animals that looked like underwater flowers—but they were actually animals related to starfish and sea urchins. They had long stalks that anchored them to the sea floor and feathery arms that waved in the water to catch food.</a:t>
            </a:r>
          </a:p>
        </p:txBody>
      </p:sp>
      <p:sp>
        <p:nvSpPr>
          <p:cNvPr id="12" name="TextBox 11">
            <a:extLst>
              <a:ext uri="{FF2B5EF4-FFF2-40B4-BE49-F238E27FC236}">
                <a16:creationId xmlns:a16="http://schemas.microsoft.com/office/drawing/2014/main" id="{F1125046-E20B-CCED-C937-19004588F5A3}"/>
              </a:ext>
            </a:extLst>
          </p:cNvPr>
          <p:cNvSpPr txBox="1"/>
          <p:nvPr/>
        </p:nvSpPr>
        <p:spPr>
          <a:xfrm>
            <a:off x="3468353" y="4470609"/>
            <a:ext cx="2994059" cy="2031325"/>
          </a:xfrm>
          <a:prstGeom prst="rect">
            <a:avLst/>
          </a:prstGeom>
          <a:noFill/>
        </p:spPr>
        <p:txBody>
          <a:bodyPr wrap="square" lIns="91440" tIns="45720" rIns="91440" bIns="45720" rtlCol="0" anchor="t">
            <a:spAutoFit/>
          </a:bodyPr>
          <a:lstStyle/>
          <a:p>
            <a:pPr algn="just"/>
            <a:r>
              <a:rPr lang="en-US" dirty="0"/>
              <a:t>They have been on the Earth for a long time. Crinoids appeared 500 million years ago, and flourished during the Paleozoic Era, but some species are </a:t>
            </a:r>
            <a:r>
              <a:rPr lang="en-US" b="1" dirty="0"/>
              <a:t>still alive today!</a:t>
            </a:r>
          </a:p>
          <a:p>
            <a:pPr algn="just"/>
            <a:r>
              <a:rPr lang="en-US" dirty="0"/>
              <a:t> </a:t>
            </a:r>
          </a:p>
        </p:txBody>
      </p:sp>
      <p:sp>
        <p:nvSpPr>
          <p:cNvPr id="4" name="TextBox 3">
            <a:extLst>
              <a:ext uri="{FF2B5EF4-FFF2-40B4-BE49-F238E27FC236}">
                <a16:creationId xmlns:a16="http://schemas.microsoft.com/office/drawing/2014/main" id="{A8C33D72-23E8-4593-68E5-6FB4DD9E5D56}"/>
              </a:ext>
            </a:extLst>
          </p:cNvPr>
          <p:cNvSpPr txBox="1"/>
          <p:nvPr/>
        </p:nvSpPr>
        <p:spPr>
          <a:xfrm>
            <a:off x="3730732" y="3693433"/>
            <a:ext cx="2706265" cy="718915"/>
          </a:xfrm>
          <a:prstGeom prst="rect">
            <a:avLst/>
          </a:prstGeom>
          <a:noFill/>
        </p:spPr>
        <p:txBody>
          <a:bodyPr wrap="square" lIns="91440" tIns="45720" rIns="91440" bIns="45720" anchor="t">
            <a:spAutoFit/>
          </a:bodyPr>
          <a:lstStyle/>
          <a:p>
            <a:pPr>
              <a:lnSpc>
                <a:spcPct val="114999"/>
              </a:lnSpc>
              <a:spcAft>
                <a:spcPts val="800"/>
              </a:spcAft>
            </a:pPr>
            <a:r>
              <a:rPr lang="en-US" sz="1200" kern="100" dirty="0">
                <a:latin typeface="Aptos"/>
                <a:ea typeface="Aptos" panose="020B0004020202020204" pitchFamily="34" charset="0"/>
                <a:cs typeface="Times New Roman"/>
              </a:rPr>
              <a:t>A Devonian crinoid from Alpena, MI. Photo by Stan Hyne, courtesy of the </a:t>
            </a:r>
            <a:r>
              <a:rPr lang="en-US" sz="1200" kern="100" dirty="0">
                <a:solidFill>
                  <a:srgbClr val="467886"/>
                </a:solidFill>
                <a:latin typeface="Aptos"/>
                <a:ea typeface="Aptos" panose="020B0004020202020204" pitchFamily="34" charset="0"/>
                <a:cs typeface="Times New Roman"/>
                <a:hlinkClick r:id="rId2"/>
              </a:rPr>
              <a:t>Michigan</a:t>
            </a:r>
            <a:r>
              <a:rPr lang="en-US" sz="1200" kern="100" dirty="0">
                <a:solidFill>
                  <a:srgbClr val="467886"/>
                </a:solidFill>
                <a:latin typeface="Aptos"/>
                <a:ea typeface="Aptos" panose="020B0004020202020204" pitchFamily="34" charset="0"/>
                <a:cs typeface="Times New Roman"/>
                <a:hlinkClick r:id="rId2">
                  <a:extLst>
                    <a:ext uri="{A12FA001-AC4F-418D-AE19-62706E023703}">
                      <ahyp:hlinkClr xmlns:ahyp="http://schemas.microsoft.com/office/drawing/2018/hyperlinkcolor" val="tx"/>
                    </a:ext>
                  </a:extLst>
                </a:hlinkClick>
              </a:rPr>
              <a:t> Basin Fossils Project</a:t>
            </a:r>
            <a:r>
              <a:rPr lang="en-US" sz="1200" kern="100" dirty="0">
                <a:solidFill>
                  <a:srgbClr val="000000"/>
                </a:solidFill>
                <a:effectLst/>
                <a:latin typeface="Aptos"/>
                <a:ea typeface="Aptos" panose="020B0004020202020204" pitchFamily="34" charset="0"/>
                <a:cs typeface="Times New Roman"/>
              </a:rPr>
              <a:t>.</a:t>
            </a:r>
            <a:r>
              <a:rPr lang="en-US" sz="1200" kern="100" dirty="0">
                <a:solidFill>
                  <a:srgbClr val="000000"/>
                </a:solidFill>
                <a:latin typeface="Aptos"/>
                <a:ea typeface="Aptos" panose="020B0004020202020204" pitchFamily="34" charset="0"/>
                <a:cs typeface="Times New Roman"/>
              </a:rPr>
              <a:t> </a:t>
            </a:r>
            <a:endParaRPr lang="en-US" dirty="0"/>
          </a:p>
        </p:txBody>
      </p:sp>
      <p:sp>
        <p:nvSpPr>
          <p:cNvPr id="10" name="TextBox 9">
            <a:extLst>
              <a:ext uri="{FF2B5EF4-FFF2-40B4-BE49-F238E27FC236}">
                <a16:creationId xmlns:a16="http://schemas.microsoft.com/office/drawing/2014/main" id="{43AC1230-41BD-BF4A-DB56-07B4DE6DB0F7}"/>
              </a:ext>
            </a:extLst>
          </p:cNvPr>
          <p:cNvSpPr txBox="1"/>
          <p:nvPr/>
        </p:nvSpPr>
        <p:spPr>
          <a:xfrm>
            <a:off x="341715" y="6590384"/>
            <a:ext cx="6060525" cy="2308324"/>
          </a:xfrm>
          <a:prstGeom prst="rect">
            <a:avLst/>
          </a:prstGeom>
          <a:noFill/>
        </p:spPr>
        <p:txBody>
          <a:bodyPr wrap="square" lIns="91440" tIns="45720" rIns="91440" bIns="45720" rtlCol="0" anchor="t">
            <a:spAutoFit/>
          </a:bodyPr>
          <a:lstStyle/>
          <a:p>
            <a:pPr algn="just"/>
            <a:r>
              <a:rPr lang="en-US" b="1" dirty="0"/>
              <a:t>Crinoids in Michigan are around 390-380 million years old.</a:t>
            </a:r>
            <a:r>
              <a:rPr lang="en-US" dirty="0"/>
              <a:t> They are found in many places, but the best areas are in the Rockport State Recreation Area and Presque Isle County.  These fossils are often found mixed in with other sea creatures like corals and brachiopods. If you spot a fossil with a star-like pattern, a segmented tube, or a round disc with a hole in the middle, you might be holding a piece of a crinoid.</a:t>
            </a:r>
            <a:endParaRPr lang="en-US"/>
          </a:p>
        </p:txBody>
      </p:sp>
      <p:pic>
        <p:nvPicPr>
          <p:cNvPr id="6" name="Picture 5" descr="A group of colorful logos&#10;&#10;AI-generated content may be incorrect.">
            <a:extLst>
              <a:ext uri="{FF2B5EF4-FFF2-40B4-BE49-F238E27FC236}">
                <a16:creationId xmlns:a16="http://schemas.microsoft.com/office/drawing/2014/main" id="{69245D36-DF7D-3DA8-27E1-80006080FB38}"/>
              </a:ext>
            </a:extLst>
          </p:cNvPr>
          <p:cNvPicPr>
            <a:picLocks noChangeAspect="1"/>
          </p:cNvPicPr>
          <p:nvPr/>
        </p:nvPicPr>
        <p:blipFill>
          <a:blip r:embed="rId3"/>
          <a:stretch>
            <a:fillRect/>
          </a:stretch>
        </p:blipFill>
        <p:spPr>
          <a:xfrm>
            <a:off x="5598660" y="129269"/>
            <a:ext cx="1157968" cy="530678"/>
          </a:xfrm>
          <a:prstGeom prst="rect">
            <a:avLst/>
          </a:prstGeom>
        </p:spPr>
      </p:pic>
      <p:pic>
        <p:nvPicPr>
          <p:cNvPr id="2" name="Picture 1" descr="A coin and fossilized plant&#10;&#10;AI-generated content may be incorrect.">
            <a:extLst>
              <a:ext uri="{FF2B5EF4-FFF2-40B4-BE49-F238E27FC236}">
                <a16:creationId xmlns:a16="http://schemas.microsoft.com/office/drawing/2014/main" id="{F3469D02-22DC-2FF9-872B-A4EF8742C5B6}"/>
              </a:ext>
            </a:extLst>
          </p:cNvPr>
          <p:cNvPicPr>
            <a:picLocks noChangeAspect="1"/>
          </p:cNvPicPr>
          <p:nvPr/>
        </p:nvPicPr>
        <p:blipFill>
          <a:blip r:embed="rId4"/>
          <a:stretch>
            <a:fillRect/>
          </a:stretch>
        </p:blipFill>
        <p:spPr>
          <a:xfrm>
            <a:off x="3723242" y="1438956"/>
            <a:ext cx="2717233" cy="2251819"/>
          </a:xfrm>
          <a:prstGeom prst="rect">
            <a:avLst/>
          </a:prstGeom>
        </p:spPr>
      </p:pic>
      <p:pic>
        <p:nvPicPr>
          <p:cNvPr id="8" name="Picture 7" descr="A underwater view of plants and plants&#10;&#10;AI-generated content may be incorrect.">
            <a:extLst>
              <a:ext uri="{FF2B5EF4-FFF2-40B4-BE49-F238E27FC236}">
                <a16:creationId xmlns:a16="http://schemas.microsoft.com/office/drawing/2014/main" id="{B74A742E-3565-4F26-5E2F-07BCA1FD04BA}"/>
              </a:ext>
            </a:extLst>
          </p:cNvPr>
          <p:cNvPicPr>
            <a:picLocks noChangeAspect="1"/>
          </p:cNvPicPr>
          <p:nvPr/>
        </p:nvPicPr>
        <p:blipFill>
          <a:blip r:embed="rId5"/>
          <a:stretch>
            <a:fillRect/>
          </a:stretch>
        </p:blipFill>
        <p:spPr>
          <a:xfrm>
            <a:off x="449035" y="4299857"/>
            <a:ext cx="2925536" cy="1973036"/>
          </a:xfrm>
          <a:prstGeom prst="rect">
            <a:avLst/>
          </a:prstGeom>
        </p:spPr>
      </p:pic>
      <p:sp>
        <p:nvSpPr>
          <p:cNvPr id="14" name="TextBox 13">
            <a:extLst>
              <a:ext uri="{FF2B5EF4-FFF2-40B4-BE49-F238E27FC236}">
                <a16:creationId xmlns:a16="http://schemas.microsoft.com/office/drawing/2014/main" id="{1B83E7FC-7451-F505-E18B-B1767F7A1EA2}"/>
              </a:ext>
            </a:extLst>
          </p:cNvPr>
          <p:cNvSpPr txBox="1"/>
          <p:nvPr/>
        </p:nvSpPr>
        <p:spPr>
          <a:xfrm>
            <a:off x="347325" y="6307910"/>
            <a:ext cx="4181294"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latin typeface="Times New Roman"/>
              </a:rPr>
              <a:t>AI reconstruction of crinoids in the Devonian seas of Michigan</a:t>
            </a:r>
            <a:endParaRPr lang="en-US" sz="1200" dirty="0">
              <a:latin typeface="Times New Roman"/>
              <a:cs typeface="Times New Roman"/>
            </a:endParaRPr>
          </a:p>
        </p:txBody>
      </p:sp>
    </p:spTree>
    <p:extLst>
      <p:ext uri="{BB962C8B-B14F-4D97-AF65-F5344CB8AC3E}">
        <p14:creationId xmlns:p14="http://schemas.microsoft.com/office/powerpoint/2010/main" val="88113751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da7d06e6-a6ff-47d3-974d-76eaf972d512">
      <Terms xmlns="http://schemas.microsoft.com/office/infopath/2007/PartnerControls"/>
    </lcf76f155ced4ddcb4097134ff3c332f>
    <TaxCatchAll xmlns="1ba5964e-0aed-4886-b9a8-22f24d25d8df"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337A8E34013694A9AF4F04CC5C73799" ma:contentTypeVersion="16" ma:contentTypeDescription="Create a new document." ma:contentTypeScope="" ma:versionID="273e027f370bc65d01c96e2b6d4801c1">
  <xsd:schema xmlns:xsd="http://www.w3.org/2001/XMLSchema" xmlns:xs="http://www.w3.org/2001/XMLSchema" xmlns:p="http://schemas.microsoft.com/office/2006/metadata/properties" xmlns:ns2="da7d06e6-a6ff-47d3-974d-76eaf972d512" xmlns:ns3="1ba5964e-0aed-4886-b9a8-22f24d25d8df" targetNamespace="http://schemas.microsoft.com/office/2006/metadata/properties" ma:root="true" ma:fieldsID="2a0ff107c380d4f57241e83225d4d12a" ns2:_="" ns3:_="">
    <xsd:import namespace="da7d06e6-a6ff-47d3-974d-76eaf972d512"/>
    <xsd:import namespace="1ba5964e-0aed-4886-b9a8-22f24d25d8df"/>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LengthInSeconds" minOccurs="0"/>
                <xsd:element ref="ns2:MediaServiceLocation"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a7d06e6-a6ff-47d3-974d-76eaf972d51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9734e5bf-f6ce-4ed4-ac46-3aacfb8a705c"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ba5964e-0aed-4886-b9a8-22f24d25d8df"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bd69f078-3ab0-4a6c-9947-2e83565ba6e1}" ma:internalName="TaxCatchAll" ma:showField="CatchAllData" ma:web="1ba5964e-0aed-4886-b9a8-22f24d25d8df">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CBD6B6B-A98B-4F77-A69A-358AF535EE2A}">
  <ds:schemaRefs>
    <ds:schemaRef ds:uri="http://schemas.microsoft.com/sharepoint/v3/contenttype/forms"/>
  </ds:schemaRefs>
</ds:datastoreItem>
</file>

<file path=customXml/itemProps2.xml><?xml version="1.0" encoding="utf-8"?>
<ds:datastoreItem xmlns:ds="http://schemas.openxmlformats.org/officeDocument/2006/customXml" ds:itemID="{DB7D33C9-5954-4321-99EF-DB9239841DDB}">
  <ds:schemaRefs>
    <ds:schemaRef ds:uri="http://schemas.microsoft.com/office/2006/metadata/properties"/>
    <ds:schemaRef ds:uri="http://schemas.microsoft.com/office/infopath/2007/PartnerControls"/>
    <ds:schemaRef ds:uri="da7d06e6-a6ff-47d3-974d-76eaf972d512"/>
    <ds:schemaRef ds:uri="1ba5964e-0aed-4886-b9a8-22f24d25d8df"/>
  </ds:schemaRefs>
</ds:datastoreItem>
</file>

<file path=customXml/itemProps3.xml><?xml version="1.0" encoding="utf-8"?>
<ds:datastoreItem xmlns:ds="http://schemas.openxmlformats.org/officeDocument/2006/customXml" ds:itemID="{A9998E6F-605B-4ACA-8A3E-6B5E195644B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a7d06e6-a6ff-47d3-974d-76eaf972d512"/>
    <ds:schemaRef ds:uri="1ba5964e-0aed-4886-b9a8-22f24d25d8d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55</TotalTime>
  <Words>522</Words>
  <Application>Microsoft Office PowerPoint</Application>
  <PresentationFormat>Letter Paper (8.5x11 in)</PresentationFormat>
  <Paragraphs>32</Paragraphs>
  <Slides>25</Slides>
  <Notes>0</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ORGANISMS FROM LAND AND SEA IN MICHIGAN</vt:lpstr>
      <vt:lpstr>Content</vt:lpstr>
      <vt:lpstr>PowerPoint Presentation</vt:lpstr>
      <vt:lpstr>Ammonoid</vt:lpstr>
      <vt:lpstr>Bivalve</vt:lpstr>
      <vt:lpstr>Brachiopod</vt:lpstr>
      <vt:lpstr>Bryozoan</vt:lpstr>
      <vt:lpstr>Coral</vt:lpstr>
      <vt:lpstr>Crinoid (Sea Lily)</vt:lpstr>
      <vt:lpstr>Fish</vt:lpstr>
      <vt:lpstr>Gastropod (Snail)</vt:lpstr>
      <vt:lpstr>Nautiloid</vt:lpstr>
      <vt:lpstr>Stromatolite</vt:lpstr>
      <vt:lpstr>Trilobite</vt:lpstr>
      <vt:lpstr>PowerPoint Presentation</vt:lpstr>
      <vt:lpstr>Ferns and horsetails</vt:lpstr>
      <vt:lpstr>Lepidodendron/Stigmaria</vt:lpstr>
      <vt:lpstr>Petrified Wood</vt:lpstr>
      <vt:lpstr>Mammoth</vt:lpstr>
      <vt:lpstr>Mastodon</vt:lpstr>
      <vt:lpstr>PowerPoint Presentation</vt:lpstr>
      <vt:lpstr>Dinosaurs</vt:lpstr>
      <vt:lpstr>Megalodon</vt:lpstr>
      <vt:lpstr>Meganeura</vt:lpstr>
      <vt:lpstr>Acknowledgments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CAROLINA AYALA</dc:creator>
  <cp:lastModifiedBy>CAROLINA AYALA</cp:lastModifiedBy>
  <cp:revision>5119</cp:revision>
  <dcterms:created xsi:type="dcterms:W3CDTF">2025-09-19T17:34:36Z</dcterms:created>
  <dcterms:modified xsi:type="dcterms:W3CDTF">2026-02-13T15:29:14Z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0x010100D337A8E34013694A9AF4F04CC5C73799</vt:lpwstr>
  </property>
  <property fmtid="{D5CDD505-2E9C-101B-9397-08002B2CF9AE}" pid="3" name="MediaServiceImageTags">
    <vt:lpwstr/>
  </property>
</Properties>
</file>