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8" r:id="rId5"/>
    <p:sldId id="261" r:id="rId6"/>
    <p:sldId id="260" r:id="rId7"/>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6A6D"/>
    <a:srgbClr val="E69F00"/>
    <a:srgbClr val="E6DAE4"/>
    <a:srgbClr val="663300"/>
    <a:srgbClr val="D6C2D2"/>
    <a:srgbClr val="DCCD69"/>
    <a:srgbClr val="C26A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0" d="100"/>
          <a:sy n="50" d="100"/>
        </p:scale>
        <p:origin x="1939" y="2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a Carolina Ayala Calvo" userId="S::rhv3978@wmich.edu::ceeaccb2-5aaf-48bd-ae1a-a0c9382ef857" providerId="AD" clId="Web-{527E605F-207D-BF24-7A7C-7D34392B0FDF}"/>
    <pc:docChg chg="modSld">
      <pc:chgData name="Rosa Carolina Ayala Calvo" userId="S::rhv3978@wmich.edu::ceeaccb2-5aaf-48bd-ae1a-a0c9382ef857" providerId="AD" clId="Web-{527E605F-207D-BF24-7A7C-7D34392B0FDF}" dt="2026-01-16T18:11:49.552" v="147" actId="1076"/>
      <pc:docMkLst>
        <pc:docMk/>
      </pc:docMkLst>
      <pc:sldChg chg="modSp">
        <pc:chgData name="Rosa Carolina Ayala Calvo" userId="S::rhv3978@wmich.edu::ceeaccb2-5aaf-48bd-ae1a-a0c9382ef857" providerId="AD" clId="Web-{527E605F-207D-BF24-7A7C-7D34392B0FDF}" dt="2026-01-16T18:02:20.849" v="35" actId="20577"/>
        <pc:sldMkLst>
          <pc:docMk/>
          <pc:sldMk cId="713626796" sldId="258"/>
        </pc:sldMkLst>
        <pc:spChg chg="mod">
          <ac:chgData name="Rosa Carolina Ayala Calvo" userId="S::rhv3978@wmich.edu::ceeaccb2-5aaf-48bd-ae1a-a0c9382ef857" providerId="AD" clId="Web-{527E605F-207D-BF24-7A7C-7D34392B0FDF}" dt="2026-01-16T18:02:20.849" v="35" actId="20577"/>
          <ac:spMkLst>
            <pc:docMk/>
            <pc:sldMk cId="713626796" sldId="258"/>
            <ac:spMk id="20" creationId="{B0140F68-677B-28A9-AD32-193088F3BE4A}"/>
          </ac:spMkLst>
        </pc:spChg>
      </pc:sldChg>
      <pc:sldChg chg="modSp">
        <pc:chgData name="Rosa Carolina Ayala Calvo" userId="S::rhv3978@wmich.edu::ceeaccb2-5aaf-48bd-ae1a-a0c9382ef857" providerId="AD" clId="Web-{527E605F-207D-BF24-7A7C-7D34392B0FDF}" dt="2026-01-16T18:11:49.552" v="147" actId="1076"/>
        <pc:sldMkLst>
          <pc:docMk/>
          <pc:sldMk cId="1763432905" sldId="260"/>
        </pc:sldMkLst>
        <pc:spChg chg="mod">
          <ac:chgData name="Rosa Carolina Ayala Calvo" userId="S::rhv3978@wmich.edu::ceeaccb2-5aaf-48bd-ae1a-a0c9382ef857" providerId="AD" clId="Web-{527E605F-207D-BF24-7A7C-7D34392B0FDF}" dt="2026-01-16T18:11:40.630" v="146" actId="20577"/>
          <ac:spMkLst>
            <pc:docMk/>
            <pc:sldMk cId="1763432905" sldId="260"/>
            <ac:spMk id="26" creationId="{C4D3E436-60F8-E2FF-C858-A8C95E2C10A0}"/>
          </ac:spMkLst>
        </pc:spChg>
        <pc:graphicFrameChg chg="mod">
          <ac:chgData name="Rosa Carolina Ayala Calvo" userId="S::rhv3978@wmich.edu::ceeaccb2-5aaf-48bd-ae1a-a0c9382ef857" providerId="AD" clId="Web-{527E605F-207D-BF24-7A7C-7D34392B0FDF}" dt="2026-01-16T18:11:49.552" v="147" actId="1076"/>
          <ac:graphicFrameMkLst>
            <pc:docMk/>
            <pc:sldMk cId="1763432905" sldId="260"/>
            <ac:graphicFrameMk id="29" creationId="{63962CDC-A5AB-B9E6-68C6-EF9EC3769057}"/>
          </ac:graphicFrameMkLst>
        </pc:graphicFrameChg>
      </pc:sldChg>
      <pc:sldChg chg="modSp">
        <pc:chgData name="Rosa Carolina Ayala Calvo" userId="S::rhv3978@wmich.edu::ceeaccb2-5aaf-48bd-ae1a-a0c9382ef857" providerId="AD" clId="Web-{527E605F-207D-BF24-7A7C-7D34392B0FDF}" dt="2026-01-16T18:02:59.802" v="50" actId="20577"/>
        <pc:sldMkLst>
          <pc:docMk/>
          <pc:sldMk cId="369067800" sldId="261"/>
        </pc:sldMkLst>
        <pc:spChg chg="mod">
          <ac:chgData name="Rosa Carolina Ayala Calvo" userId="S::rhv3978@wmich.edu::ceeaccb2-5aaf-48bd-ae1a-a0c9382ef857" providerId="AD" clId="Web-{527E605F-207D-BF24-7A7C-7D34392B0FDF}" dt="2026-01-16T18:02:59.802" v="50" actId="20577"/>
          <ac:spMkLst>
            <pc:docMk/>
            <pc:sldMk cId="369067800" sldId="261"/>
            <ac:spMk id="7" creationId="{307ED9C8-678F-9584-D96D-ECA664D86460}"/>
          </ac:spMkLst>
        </pc:spChg>
      </pc:sldChg>
    </pc:docChg>
  </pc:docChgLst>
  <pc:docChgLst>
    <pc:chgData name="Rosa Carolina Ayala Calvo" userId="ceeaccb2-5aaf-48bd-ae1a-a0c9382ef857" providerId="ADAL" clId="{F08ABF49-BB0C-463D-BB22-E1A68682DF80}"/>
    <pc:docChg chg="custSel modSld">
      <pc:chgData name="Rosa Carolina Ayala Calvo" userId="ceeaccb2-5aaf-48bd-ae1a-a0c9382ef857" providerId="ADAL" clId="{F08ABF49-BB0C-463D-BB22-E1A68682DF80}" dt="2026-02-13T17:14:04.260" v="49" actId="13244"/>
      <pc:docMkLst>
        <pc:docMk/>
      </pc:docMkLst>
      <pc:sldChg chg="delSp modSp mod">
        <pc:chgData name="Rosa Carolina Ayala Calvo" userId="ceeaccb2-5aaf-48bd-ae1a-a0c9382ef857" providerId="ADAL" clId="{F08ABF49-BB0C-463D-BB22-E1A68682DF80}" dt="2026-02-13T17:13:14.832" v="41" actId="1076"/>
        <pc:sldMkLst>
          <pc:docMk/>
          <pc:sldMk cId="713626796" sldId="258"/>
        </pc:sldMkLst>
        <pc:spChg chg="mod ord">
          <ac:chgData name="Rosa Carolina Ayala Calvo" userId="ceeaccb2-5aaf-48bd-ae1a-a0c9382ef857" providerId="ADAL" clId="{F08ABF49-BB0C-463D-BB22-E1A68682DF80}" dt="2026-02-13T17:12:00.600" v="31" actId="13244"/>
          <ac:spMkLst>
            <pc:docMk/>
            <pc:sldMk cId="713626796" sldId="258"/>
            <ac:spMk id="4" creationId="{3E32B752-E2C0-53A5-9561-F90DBA23242E}"/>
          </ac:spMkLst>
        </pc:spChg>
        <pc:spChg chg="mod">
          <ac:chgData name="Rosa Carolina Ayala Calvo" userId="ceeaccb2-5aaf-48bd-ae1a-a0c9382ef857" providerId="ADAL" clId="{F08ABF49-BB0C-463D-BB22-E1A68682DF80}" dt="2026-02-13T17:09:10.877" v="2" actId="962"/>
          <ac:spMkLst>
            <pc:docMk/>
            <pc:sldMk cId="713626796" sldId="258"/>
            <ac:spMk id="5" creationId="{EEF2999A-A95E-82D2-A6D2-672F70010665}"/>
          </ac:spMkLst>
        </pc:spChg>
        <pc:spChg chg="mod">
          <ac:chgData name="Rosa Carolina Ayala Calvo" userId="ceeaccb2-5aaf-48bd-ae1a-a0c9382ef857" providerId="ADAL" clId="{F08ABF49-BB0C-463D-BB22-E1A68682DF80}" dt="2026-02-13T17:09:29.702" v="3" actId="962"/>
          <ac:spMkLst>
            <pc:docMk/>
            <pc:sldMk cId="713626796" sldId="258"/>
            <ac:spMk id="6" creationId="{DBEBD232-5A90-2B45-8991-CE1235147D2C}"/>
          </ac:spMkLst>
        </pc:spChg>
        <pc:spChg chg="mod ord">
          <ac:chgData name="Rosa Carolina Ayala Calvo" userId="ceeaccb2-5aaf-48bd-ae1a-a0c9382ef857" providerId="ADAL" clId="{F08ABF49-BB0C-463D-BB22-E1A68682DF80}" dt="2026-02-13T17:11:50.773" v="29" actId="13244"/>
          <ac:spMkLst>
            <pc:docMk/>
            <pc:sldMk cId="713626796" sldId="258"/>
            <ac:spMk id="7" creationId="{EF92CDE3-7B26-CBC9-C5B4-9634CFCE3051}"/>
          </ac:spMkLst>
        </pc:spChg>
        <pc:spChg chg="ord">
          <ac:chgData name="Rosa Carolina Ayala Calvo" userId="ceeaccb2-5aaf-48bd-ae1a-a0c9382ef857" providerId="ADAL" clId="{F08ABF49-BB0C-463D-BB22-E1A68682DF80}" dt="2026-02-13T17:12:35.313" v="39" actId="13244"/>
          <ac:spMkLst>
            <pc:docMk/>
            <pc:sldMk cId="713626796" sldId="258"/>
            <ac:spMk id="8" creationId="{62EE28EE-D4DC-EE1D-3651-E85FEA38446D}"/>
          </ac:spMkLst>
        </pc:spChg>
        <pc:spChg chg="ord">
          <ac:chgData name="Rosa Carolina Ayala Calvo" userId="ceeaccb2-5aaf-48bd-ae1a-a0c9382ef857" providerId="ADAL" clId="{F08ABF49-BB0C-463D-BB22-E1A68682DF80}" dt="2026-02-13T17:12:43.898" v="40" actId="13244"/>
          <ac:spMkLst>
            <pc:docMk/>
            <pc:sldMk cId="713626796" sldId="258"/>
            <ac:spMk id="9" creationId="{A7FE8199-E7DF-A1FD-614E-6A83F8678A94}"/>
          </ac:spMkLst>
        </pc:spChg>
        <pc:spChg chg="ord">
          <ac:chgData name="Rosa Carolina Ayala Calvo" userId="ceeaccb2-5aaf-48bd-ae1a-a0c9382ef857" providerId="ADAL" clId="{F08ABF49-BB0C-463D-BB22-E1A68682DF80}" dt="2026-02-13T17:12:32.600" v="38" actId="13244"/>
          <ac:spMkLst>
            <pc:docMk/>
            <pc:sldMk cId="713626796" sldId="258"/>
            <ac:spMk id="10" creationId="{C2BFF95B-5AFF-6809-53F4-3F49137B9DAF}"/>
          </ac:spMkLst>
        </pc:spChg>
        <pc:spChg chg="ord">
          <ac:chgData name="Rosa Carolina Ayala Calvo" userId="ceeaccb2-5aaf-48bd-ae1a-a0c9382ef857" providerId="ADAL" clId="{F08ABF49-BB0C-463D-BB22-E1A68682DF80}" dt="2026-02-13T17:12:23.302" v="34" actId="13244"/>
          <ac:spMkLst>
            <pc:docMk/>
            <pc:sldMk cId="713626796" sldId="258"/>
            <ac:spMk id="12" creationId="{0EB736E5-4B1A-40E7-A3B5-0F3E1874AFDF}"/>
          </ac:spMkLst>
        </pc:spChg>
        <pc:spChg chg="ord">
          <ac:chgData name="Rosa Carolina Ayala Calvo" userId="ceeaccb2-5aaf-48bd-ae1a-a0c9382ef857" providerId="ADAL" clId="{F08ABF49-BB0C-463D-BB22-E1A68682DF80}" dt="2026-02-13T17:12:04.380" v="32" actId="13244"/>
          <ac:spMkLst>
            <pc:docMk/>
            <pc:sldMk cId="713626796" sldId="258"/>
            <ac:spMk id="14" creationId="{98F527BF-BB19-7D8D-F318-01EECF47F9F0}"/>
          </ac:spMkLst>
        </pc:spChg>
        <pc:spChg chg="mod ord">
          <ac:chgData name="Rosa Carolina Ayala Calvo" userId="ceeaccb2-5aaf-48bd-ae1a-a0c9382ef857" providerId="ADAL" clId="{F08ABF49-BB0C-463D-BB22-E1A68682DF80}" dt="2026-02-13T17:11:52.911" v="30" actId="13244"/>
          <ac:spMkLst>
            <pc:docMk/>
            <pc:sldMk cId="713626796" sldId="258"/>
            <ac:spMk id="16" creationId="{C9F5CF1F-4CD2-D4A8-45ED-546FA399EF81}"/>
          </ac:spMkLst>
        </pc:spChg>
        <pc:spChg chg="ord">
          <ac:chgData name="Rosa Carolina Ayala Calvo" userId="ceeaccb2-5aaf-48bd-ae1a-a0c9382ef857" providerId="ADAL" clId="{F08ABF49-BB0C-463D-BB22-E1A68682DF80}" dt="2026-02-13T17:12:25.326" v="35" actId="13244"/>
          <ac:spMkLst>
            <pc:docMk/>
            <pc:sldMk cId="713626796" sldId="258"/>
            <ac:spMk id="17" creationId="{3282ADF6-FD5B-D166-3844-9D798BF26EE1}"/>
          </ac:spMkLst>
        </pc:spChg>
        <pc:spChg chg="mod ord">
          <ac:chgData name="Rosa Carolina Ayala Calvo" userId="ceeaccb2-5aaf-48bd-ae1a-a0c9382ef857" providerId="ADAL" clId="{F08ABF49-BB0C-463D-BB22-E1A68682DF80}" dt="2026-02-13T17:11:46.664" v="27" actId="13244"/>
          <ac:spMkLst>
            <pc:docMk/>
            <pc:sldMk cId="713626796" sldId="258"/>
            <ac:spMk id="19" creationId="{B5BC224C-A70A-70A1-0585-6CF442189A44}"/>
          </ac:spMkLst>
        </pc:spChg>
        <pc:spChg chg="ord">
          <ac:chgData name="Rosa Carolina Ayala Calvo" userId="ceeaccb2-5aaf-48bd-ae1a-a0c9382ef857" providerId="ADAL" clId="{F08ABF49-BB0C-463D-BB22-E1A68682DF80}" dt="2026-02-13T17:12:27.609" v="36" actId="13244"/>
          <ac:spMkLst>
            <pc:docMk/>
            <pc:sldMk cId="713626796" sldId="258"/>
            <ac:spMk id="21" creationId="{1EF16149-9B62-0B5A-529C-A702D21EC43E}"/>
          </ac:spMkLst>
        </pc:spChg>
        <pc:spChg chg="mod">
          <ac:chgData name="Rosa Carolina Ayala Calvo" userId="ceeaccb2-5aaf-48bd-ae1a-a0c9382ef857" providerId="ADAL" clId="{F08ABF49-BB0C-463D-BB22-E1A68682DF80}" dt="2026-02-13T17:13:14.832" v="41" actId="1076"/>
          <ac:spMkLst>
            <pc:docMk/>
            <pc:sldMk cId="713626796" sldId="258"/>
            <ac:spMk id="22" creationId="{75FC8D4D-24AB-0E7E-889C-33CB386D79B2}"/>
          </ac:spMkLst>
        </pc:spChg>
        <pc:spChg chg="del mod">
          <ac:chgData name="Rosa Carolina Ayala Calvo" userId="ceeaccb2-5aaf-48bd-ae1a-a0c9382ef857" providerId="ADAL" clId="{F08ABF49-BB0C-463D-BB22-E1A68682DF80}" dt="2026-02-13T17:09:54.515" v="10" actId="478"/>
          <ac:spMkLst>
            <pc:docMk/>
            <pc:sldMk cId="713626796" sldId="258"/>
            <ac:spMk id="23" creationId="{6BD39BD9-39E9-47F6-A097-5CCE0D0D7208}"/>
          </ac:spMkLst>
        </pc:spChg>
        <pc:spChg chg="mod ord">
          <ac:chgData name="Rosa Carolina Ayala Calvo" userId="ceeaccb2-5aaf-48bd-ae1a-a0c9382ef857" providerId="ADAL" clId="{F08ABF49-BB0C-463D-BB22-E1A68682DF80}" dt="2026-02-13T17:11:48.750" v="28" actId="13244"/>
          <ac:spMkLst>
            <pc:docMk/>
            <pc:sldMk cId="713626796" sldId="258"/>
            <ac:spMk id="24" creationId="{81BED032-7D0B-D99A-B44B-B3FA8E1C6D46}"/>
          </ac:spMkLst>
        </pc:spChg>
        <pc:spChg chg="ord">
          <ac:chgData name="Rosa Carolina Ayala Calvo" userId="ceeaccb2-5aaf-48bd-ae1a-a0c9382ef857" providerId="ADAL" clId="{F08ABF49-BB0C-463D-BB22-E1A68682DF80}" dt="2026-02-13T17:12:15.851" v="33" actId="13244"/>
          <ac:spMkLst>
            <pc:docMk/>
            <pc:sldMk cId="713626796" sldId="258"/>
            <ac:spMk id="27" creationId="{3437B1A9-C5A5-879D-A204-6F7B245DEC6A}"/>
          </ac:spMkLst>
        </pc:spChg>
        <pc:grpChg chg="mod ord">
          <ac:chgData name="Rosa Carolina Ayala Calvo" userId="ceeaccb2-5aaf-48bd-ae1a-a0c9382ef857" providerId="ADAL" clId="{F08ABF49-BB0C-463D-BB22-E1A68682DF80}" dt="2026-02-13T17:12:29.457" v="37" actId="13244"/>
          <ac:grpSpMkLst>
            <pc:docMk/>
            <pc:sldMk cId="713626796" sldId="258"/>
            <ac:grpSpMk id="3" creationId="{682701B4-E77A-8E5B-C236-FF6E3F42D8F2}"/>
          </ac:grpSpMkLst>
        </pc:grpChg>
        <pc:picChg chg="mod">
          <ac:chgData name="Rosa Carolina Ayala Calvo" userId="ceeaccb2-5aaf-48bd-ae1a-a0c9382ef857" providerId="ADAL" clId="{F08ABF49-BB0C-463D-BB22-E1A68682DF80}" dt="2026-02-13T17:09:07.551" v="1" actId="962"/>
          <ac:picMkLst>
            <pc:docMk/>
            <pc:sldMk cId="713626796" sldId="258"/>
            <ac:picMk id="34" creationId="{66AC02FA-81F2-4F99-0F12-801252341EF1}"/>
          </ac:picMkLst>
        </pc:picChg>
        <pc:cxnChg chg="del mod">
          <ac:chgData name="Rosa Carolina Ayala Calvo" userId="ceeaccb2-5aaf-48bd-ae1a-a0c9382ef857" providerId="ADAL" clId="{F08ABF49-BB0C-463D-BB22-E1A68682DF80}" dt="2026-02-13T17:10:18.075" v="13" actId="478"/>
          <ac:cxnSpMkLst>
            <pc:docMk/>
            <pc:sldMk cId="713626796" sldId="258"/>
            <ac:cxnSpMk id="26" creationId="{298BA144-9496-C4EC-EC15-ED715F73710D}"/>
          </ac:cxnSpMkLst>
        </pc:cxnChg>
      </pc:sldChg>
      <pc:sldChg chg="modSp mod">
        <pc:chgData name="Rosa Carolina Ayala Calvo" userId="ceeaccb2-5aaf-48bd-ae1a-a0c9382ef857" providerId="ADAL" clId="{F08ABF49-BB0C-463D-BB22-E1A68682DF80}" dt="2026-02-13T17:14:04.260" v="49" actId="13244"/>
        <pc:sldMkLst>
          <pc:docMk/>
          <pc:sldMk cId="1763432905" sldId="260"/>
        </pc:sldMkLst>
        <pc:spChg chg="ord">
          <ac:chgData name="Rosa Carolina Ayala Calvo" userId="ceeaccb2-5aaf-48bd-ae1a-a0c9382ef857" providerId="ADAL" clId="{F08ABF49-BB0C-463D-BB22-E1A68682DF80}" dt="2026-02-13T17:14:01.603" v="48" actId="13244"/>
          <ac:spMkLst>
            <pc:docMk/>
            <pc:sldMk cId="1763432905" sldId="260"/>
            <ac:spMk id="4" creationId="{64883276-2294-6135-9E50-846939857D66}"/>
          </ac:spMkLst>
        </pc:spChg>
        <pc:spChg chg="mod">
          <ac:chgData name="Rosa Carolina Ayala Calvo" userId="ceeaccb2-5aaf-48bd-ae1a-a0c9382ef857" providerId="ADAL" clId="{F08ABF49-BB0C-463D-BB22-E1A68682DF80}" dt="2026-02-13T17:11:05.339" v="23" actId="962"/>
          <ac:spMkLst>
            <pc:docMk/>
            <pc:sldMk cId="1763432905" sldId="260"/>
            <ac:spMk id="25" creationId="{3FB6B0A3-880C-F289-AB3F-5B9023647844}"/>
          </ac:spMkLst>
        </pc:spChg>
        <pc:spChg chg="mod ord">
          <ac:chgData name="Rosa Carolina Ayala Calvo" userId="ceeaccb2-5aaf-48bd-ae1a-a0c9382ef857" providerId="ADAL" clId="{F08ABF49-BB0C-463D-BB22-E1A68682DF80}" dt="2026-02-13T17:14:04.260" v="49" actId="13244"/>
          <ac:spMkLst>
            <pc:docMk/>
            <pc:sldMk cId="1763432905" sldId="260"/>
            <ac:spMk id="28" creationId="{70E13435-5E03-BE32-0631-E3F708B28F3C}"/>
          </ac:spMkLst>
        </pc:spChg>
        <pc:grpChg chg="mod ord">
          <ac:chgData name="Rosa Carolina Ayala Calvo" userId="ceeaccb2-5aaf-48bd-ae1a-a0c9382ef857" providerId="ADAL" clId="{F08ABF49-BB0C-463D-BB22-E1A68682DF80}" dt="2026-02-13T17:13:58.990" v="47" actId="13244"/>
          <ac:grpSpMkLst>
            <pc:docMk/>
            <pc:sldMk cId="1763432905" sldId="260"/>
            <ac:grpSpMk id="3" creationId="{50E4981A-62CE-720B-1D85-E7BB046EFB89}"/>
          </ac:grpSpMkLst>
        </pc:grpChg>
        <pc:picChg chg="mod">
          <ac:chgData name="Rosa Carolina Ayala Calvo" userId="ceeaccb2-5aaf-48bd-ae1a-a0c9382ef857" providerId="ADAL" clId="{F08ABF49-BB0C-463D-BB22-E1A68682DF80}" dt="2026-02-13T17:10:54.952" v="20" actId="962"/>
          <ac:picMkLst>
            <pc:docMk/>
            <pc:sldMk cId="1763432905" sldId="260"/>
            <ac:picMk id="34" creationId="{62C4DC6B-FE53-FBE0-F197-7D3F8877A1A0}"/>
          </ac:picMkLst>
        </pc:picChg>
      </pc:sldChg>
      <pc:sldChg chg="modSp mod">
        <pc:chgData name="Rosa Carolina Ayala Calvo" userId="ceeaccb2-5aaf-48bd-ae1a-a0c9382ef857" providerId="ADAL" clId="{F08ABF49-BB0C-463D-BB22-E1A68682DF80}" dt="2026-02-13T17:13:50.819" v="46" actId="13244"/>
        <pc:sldMkLst>
          <pc:docMk/>
          <pc:sldMk cId="369067800" sldId="261"/>
        </pc:sldMkLst>
        <pc:spChg chg="mod ord">
          <ac:chgData name="Rosa Carolina Ayala Calvo" userId="ceeaccb2-5aaf-48bd-ae1a-a0c9382ef857" providerId="ADAL" clId="{F08ABF49-BB0C-463D-BB22-E1A68682DF80}" dt="2026-02-13T17:13:31.893" v="42" actId="13244"/>
          <ac:spMkLst>
            <pc:docMk/>
            <pc:sldMk cId="369067800" sldId="261"/>
            <ac:spMk id="5" creationId="{A9AA4A9C-D1E9-859A-6D57-AFCC4FD88E48}"/>
          </ac:spMkLst>
        </pc:spChg>
        <pc:spChg chg="ord">
          <ac:chgData name="Rosa Carolina Ayala Calvo" userId="ceeaccb2-5aaf-48bd-ae1a-a0c9382ef857" providerId="ADAL" clId="{F08ABF49-BB0C-463D-BB22-E1A68682DF80}" dt="2026-02-13T17:13:46.029" v="45" actId="13244"/>
          <ac:spMkLst>
            <pc:docMk/>
            <pc:sldMk cId="369067800" sldId="261"/>
            <ac:spMk id="7" creationId="{307ED9C8-678F-9584-D96D-ECA664D86460}"/>
          </ac:spMkLst>
        </pc:spChg>
        <pc:spChg chg="ord">
          <ac:chgData name="Rosa Carolina Ayala Calvo" userId="ceeaccb2-5aaf-48bd-ae1a-a0c9382ef857" providerId="ADAL" clId="{F08ABF49-BB0C-463D-BB22-E1A68682DF80}" dt="2026-02-13T17:13:50.819" v="46" actId="13244"/>
          <ac:spMkLst>
            <pc:docMk/>
            <pc:sldMk cId="369067800" sldId="261"/>
            <ac:spMk id="9" creationId="{6603B089-41F7-B812-4AE0-22E0A7DF9F72}"/>
          </ac:spMkLst>
        </pc:spChg>
        <pc:spChg chg="mod ord">
          <ac:chgData name="Rosa Carolina Ayala Calvo" userId="ceeaccb2-5aaf-48bd-ae1a-a0c9382ef857" providerId="ADAL" clId="{F08ABF49-BB0C-463D-BB22-E1A68682DF80}" dt="2026-02-13T17:13:35.800" v="43" actId="13244"/>
          <ac:spMkLst>
            <pc:docMk/>
            <pc:sldMk cId="369067800" sldId="261"/>
            <ac:spMk id="25" creationId="{0D4D346C-9FD6-9015-AB34-52D1027C303B}"/>
          </ac:spMkLst>
        </pc:spChg>
        <pc:grpChg chg="mod ord">
          <ac:chgData name="Rosa Carolina Ayala Calvo" userId="ceeaccb2-5aaf-48bd-ae1a-a0c9382ef857" providerId="ADAL" clId="{F08ABF49-BB0C-463D-BB22-E1A68682DF80}" dt="2026-02-13T17:13:38.446" v="44" actId="13244"/>
          <ac:grpSpMkLst>
            <pc:docMk/>
            <pc:sldMk cId="369067800" sldId="261"/>
            <ac:grpSpMk id="3" creationId="{7956BE7A-6629-4C4A-22E3-786DABE7556E}"/>
          </ac:grpSpMkLst>
        </pc:grpChg>
        <pc:picChg chg="mod">
          <ac:chgData name="Rosa Carolina Ayala Calvo" userId="ceeaccb2-5aaf-48bd-ae1a-a0c9382ef857" providerId="ADAL" clId="{F08ABF49-BB0C-463D-BB22-E1A68682DF80}" dt="2026-02-13T17:10:31.367" v="15" actId="962"/>
          <ac:picMkLst>
            <pc:docMk/>
            <pc:sldMk cId="369067800" sldId="261"/>
            <ac:picMk id="34" creationId="{8466BFF0-E529-F605-0C7D-E4B6A8B52C8E}"/>
          </ac:picMkLst>
        </pc:picChg>
      </pc:sldChg>
    </pc:docChg>
  </pc:docChgLst>
  <pc:docChgLst>
    <pc:chgData name="Rosa Carolina Ayala Calvo" userId="S::rhv3978@wmich.edu::ceeaccb2-5aaf-48bd-ae1a-a0c9382ef857" providerId="AD" clId="Web-{19BA3AA6-63A1-783A-32D9-A3A2B5C08F7F}"/>
    <pc:docChg chg="delSld modSld">
      <pc:chgData name="Rosa Carolina Ayala Calvo" userId="S::rhv3978@wmich.edu::ceeaccb2-5aaf-48bd-ae1a-a0c9382ef857" providerId="AD" clId="Web-{19BA3AA6-63A1-783A-32D9-A3A2B5C08F7F}" dt="2026-01-16T01:00:24.541" v="906" actId="1076"/>
      <pc:docMkLst>
        <pc:docMk/>
      </pc:docMkLst>
      <pc:sldChg chg="addSp delSp modSp">
        <pc:chgData name="Rosa Carolina Ayala Calvo" userId="S::rhv3978@wmich.edu::ceeaccb2-5aaf-48bd-ae1a-a0c9382ef857" providerId="AD" clId="Web-{19BA3AA6-63A1-783A-32D9-A3A2B5C08F7F}" dt="2026-01-16T01:00:24.541" v="906" actId="1076"/>
        <pc:sldMkLst>
          <pc:docMk/>
          <pc:sldMk cId="713626796" sldId="258"/>
        </pc:sldMkLst>
        <pc:spChg chg="mod">
          <ac:chgData name="Rosa Carolina Ayala Calvo" userId="S::rhv3978@wmich.edu::ceeaccb2-5aaf-48bd-ae1a-a0c9382ef857" providerId="AD" clId="Web-{19BA3AA6-63A1-783A-32D9-A3A2B5C08F7F}" dt="2026-01-15T18:14:53.283" v="15" actId="20577"/>
          <ac:spMkLst>
            <pc:docMk/>
            <pc:sldMk cId="713626796" sldId="258"/>
            <ac:spMk id="4" creationId="{3E32B752-E2C0-53A5-9561-F90DBA23242E}"/>
          </ac:spMkLst>
        </pc:spChg>
        <pc:spChg chg="mod">
          <ac:chgData name="Rosa Carolina Ayala Calvo" userId="S::rhv3978@wmich.edu::ceeaccb2-5aaf-48bd-ae1a-a0c9382ef857" providerId="AD" clId="Web-{19BA3AA6-63A1-783A-32D9-A3A2B5C08F7F}" dt="2026-01-15T19:06:45.652" v="461" actId="14100"/>
          <ac:spMkLst>
            <pc:docMk/>
            <pc:sldMk cId="713626796" sldId="258"/>
            <ac:spMk id="5" creationId="{EEF2999A-A95E-82D2-A6D2-672F70010665}"/>
          </ac:spMkLst>
        </pc:spChg>
        <pc:spChg chg="mod">
          <ac:chgData name="Rosa Carolina Ayala Calvo" userId="S::rhv3978@wmich.edu::ceeaccb2-5aaf-48bd-ae1a-a0c9382ef857" providerId="AD" clId="Web-{19BA3AA6-63A1-783A-32D9-A3A2B5C08F7F}" dt="2026-01-15T19:07:44.497" v="477" actId="14100"/>
          <ac:spMkLst>
            <pc:docMk/>
            <pc:sldMk cId="713626796" sldId="258"/>
            <ac:spMk id="6" creationId="{DBEBD232-5A90-2B45-8991-CE1235147D2C}"/>
          </ac:spMkLst>
        </pc:spChg>
        <pc:spChg chg="mod">
          <ac:chgData name="Rosa Carolina Ayala Calvo" userId="S::rhv3978@wmich.edu::ceeaccb2-5aaf-48bd-ae1a-a0c9382ef857" providerId="AD" clId="Web-{19BA3AA6-63A1-783A-32D9-A3A2B5C08F7F}" dt="2026-01-15T19:07:27.731" v="474" actId="14100"/>
          <ac:spMkLst>
            <pc:docMk/>
            <pc:sldMk cId="713626796" sldId="258"/>
            <ac:spMk id="7" creationId="{EF92CDE3-7B26-CBC9-C5B4-9634CFCE3051}"/>
          </ac:spMkLst>
        </pc:spChg>
        <pc:spChg chg="mod">
          <ac:chgData name="Rosa Carolina Ayala Calvo" userId="S::rhv3978@wmich.edu::ceeaccb2-5aaf-48bd-ae1a-a0c9382ef857" providerId="AD" clId="Web-{19BA3AA6-63A1-783A-32D9-A3A2B5C08F7F}" dt="2026-01-15T19:06:55.324" v="463" actId="1076"/>
          <ac:spMkLst>
            <pc:docMk/>
            <pc:sldMk cId="713626796" sldId="258"/>
            <ac:spMk id="8" creationId="{62EE28EE-D4DC-EE1D-3651-E85FEA38446D}"/>
          </ac:spMkLst>
        </pc:spChg>
        <pc:spChg chg="add mod ord">
          <ac:chgData name="Rosa Carolina Ayala Calvo" userId="S::rhv3978@wmich.edu::ceeaccb2-5aaf-48bd-ae1a-a0c9382ef857" providerId="AD" clId="Web-{19BA3AA6-63A1-783A-32D9-A3A2B5C08F7F}" dt="2026-01-15T18:35:20.370" v="320" actId="1076"/>
          <ac:spMkLst>
            <pc:docMk/>
            <pc:sldMk cId="713626796" sldId="258"/>
            <ac:spMk id="9" creationId="{A7FE8199-E7DF-A1FD-614E-6A83F8678A94}"/>
          </ac:spMkLst>
        </pc:spChg>
        <pc:spChg chg="mod">
          <ac:chgData name="Rosa Carolina Ayala Calvo" userId="S::rhv3978@wmich.edu::ceeaccb2-5aaf-48bd-ae1a-a0c9382ef857" providerId="AD" clId="Web-{19BA3AA6-63A1-783A-32D9-A3A2B5C08F7F}" dt="2026-01-15T19:06:55.371" v="464" actId="1076"/>
          <ac:spMkLst>
            <pc:docMk/>
            <pc:sldMk cId="713626796" sldId="258"/>
            <ac:spMk id="10" creationId="{C2BFF95B-5AFF-6809-53F4-3F49137B9DAF}"/>
          </ac:spMkLst>
        </pc:spChg>
        <pc:spChg chg="add mod">
          <ac:chgData name="Rosa Carolina Ayala Calvo" userId="S::rhv3978@wmich.edu::ceeaccb2-5aaf-48bd-ae1a-a0c9382ef857" providerId="AD" clId="Web-{19BA3AA6-63A1-783A-32D9-A3A2B5C08F7F}" dt="2026-01-15T19:06:23.761" v="456" actId="20577"/>
          <ac:spMkLst>
            <pc:docMk/>
            <pc:sldMk cId="713626796" sldId="258"/>
            <ac:spMk id="12" creationId="{0EB736E5-4B1A-40E7-A3B5-0F3E1874AFDF}"/>
          </ac:spMkLst>
        </pc:spChg>
        <pc:spChg chg="add mod">
          <ac:chgData name="Rosa Carolina Ayala Calvo" userId="S::rhv3978@wmich.edu::ceeaccb2-5aaf-48bd-ae1a-a0c9382ef857" providerId="AD" clId="Web-{19BA3AA6-63A1-783A-32D9-A3A2B5C08F7F}" dt="2026-01-16T01:00:13.931" v="905" actId="1076"/>
          <ac:spMkLst>
            <pc:docMk/>
            <pc:sldMk cId="713626796" sldId="258"/>
            <ac:spMk id="14" creationId="{98F527BF-BB19-7D8D-F318-01EECF47F9F0}"/>
          </ac:spMkLst>
        </pc:spChg>
        <pc:spChg chg="add mod">
          <ac:chgData name="Rosa Carolina Ayala Calvo" userId="S::rhv3978@wmich.edu::ceeaccb2-5aaf-48bd-ae1a-a0c9382ef857" providerId="AD" clId="Web-{19BA3AA6-63A1-783A-32D9-A3A2B5C08F7F}" dt="2026-01-15T18:35:20.339" v="319" actId="1076"/>
          <ac:spMkLst>
            <pc:docMk/>
            <pc:sldMk cId="713626796" sldId="258"/>
            <ac:spMk id="16" creationId="{C9F5CF1F-4CD2-D4A8-45ED-546FA399EF81}"/>
          </ac:spMkLst>
        </pc:spChg>
        <pc:spChg chg="mod">
          <ac:chgData name="Rosa Carolina Ayala Calvo" userId="S::rhv3978@wmich.edu::ceeaccb2-5aaf-48bd-ae1a-a0c9382ef857" providerId="AD" clId="Web-{19BA3AA6-63A1-783A-32D9-A3A2B5C08F7F}" dt="2026-01-15T19:08:38.513" v="511" actId="20577"/>
          <ac:spMkLst>
            <pc:docMk/>
            <pc:sldMk cId="713626796" sldId="258"/>
            <ac:spMk id="17" creationId="{3282ADF6-FD5B-D166-3844-9D798BF26EE1}"/>
          </ac:spMkLst>
        </pc:spChg>
        <pc:spChg chg="mod">
          <ac:chgData name="Rosa Carolina Ayala Calvo" userId="S::rhv3978@wmich.edu::ceeaccb2-5aaf-48bd-ae1a-a0c9382ef857" providerId="AD" clId="Web-{19BA3AA6-63A1-783A-32D9-A3A2B5C08F7F}" dt="2026-01-15T19:07:06.340" v="467" actId="1076"/>
          <ac:spMkLst>
            <pc:docMk/>
            <pc:sldMk cId="713626796" sldId="258"/>
            <ac:spMk id="18" creationId="{56E515BB-6E1D-DD8E-958C-7CECFBAEC08C}"/>
          </ac:spMkLst>
        </pc:spChg>
        <pc:spChg chg="mod">
          <ac:chgData name="Rosa Carolina Ayala Calvo" userId="S::rhv3978@wmich.edu::ceeaccb2-5aaf-48bd-ae1a-a0c9382ef857" providerId="AD" clId="Web-{19BA3AA6-63A1-783A-32D9-A3A2B5C08F7F}" dt="2026-01-15T19:07:48.715" v="478" actId="14100"/>
          <ac:spMkLst>
            <pc:docMk/>
            <pc:sldMk cId="713626796" sldId="258"/>
            <ac:spMk id="19" creationId="{B5BC224C-A70A-70A1-0585-6CF442189A44}"/>
          </ac:spMkLst>
        </pc:spChg>
        <pc:spChg chg="mod">
          <ac:chgData name="Rosa Carolina Ayala Calvo" userId="S::rhv3978@wmich.edu::ceeaccb2-5aaf-48bd-ae1a-a0c9382ef857" providerId="AD" clId="Web-{19BA3AA6-63A1-783A-32D9-A3A2B5C08F7F}" dt="2026-01-16T00:59:46.148" v="902" actId="14100"/>
          <ac:spMkLst>
            <pc:docMk/>
            <pc:sldMk cId="713626796" sldId="258"/>
            <ac:spMk id="20" creationId="{B0140F68-677B-28A9-AD32-193088F3BE4A}"/>
          </ac:spMkLst>
        </pc:spChg>
        <pc:spChg chg="mod">
          <ac:chgData name="Rosa Carolina Ayala Calvo" userId="S::rhv3978@wmich.edu::ceeaccb2-5aaf-48bd-ae1a-a0c9382ef857" providerId="AD" clId="Web-{19BA3AA6-63A1-783A-32D9-A3A2B5C08F7F}" dt="2026-01-16T01:00:24.541" v="906" actId="1076"/>
          <ac:spMkLst>
            <pc:docMk/>
            <pc:sldMk cId="713626796" sldId="258"/>
            <ac:spMk id="21" creationId="{1EF16149-9B62-0B5A-529C-A702D21EC43E}"/>
          </ac:spMkLst>
        </pc:spChg>
        <pc:spChg chg="add mod">
          <ac:chgData name="Rosa Carolina Ayala Calvo" userId="S::rhv3978@wmich.edu::ceeaccb2-5aaf-48bd-ae1a-a0c9382ef857" providerId="AD" clId="Web-{19BA3AA6-63A1-783A-32D9-A3A2B5C08F7F}" dt="2026-01-16T01:00:04.961" v="904" actId="14100"/>
          <ac:spMkLst>
            <pc:docMk/>
            <pc:sldMk cId="713626796" sldId="258"/>
            <ac:spMk id="22" creationId="{75FC8D4D-24AB-0E7E-889C-33CB386D79B2}"/>
          </ac:spMkLst>
        </pc:spChg>
        <pc:spChg chg="mod">
          <ac:chgData name="Rosa Carolina Ayala Calvo" userId="S::rhv3978@wmich.edu::ceeaccb2-5aaf-48bd-ae1a-a0c9382ef857" providerId="AD" clId="Web-{19BA3AA6-63A1-783A-32D9-A3A2B5C08F7F}" dt="2026-01-15T18:27:59.563" v="224" actId="1076"/>
          <ac:spMkLst>
            <pc:docMk/>
            <pc:sldMk cId="713626796" sldId="258"/>
            <ac:spMk id="27" creationId="{3437B1A9-C5A5-879D-A204-6F7B245DEC6A}"/>
          </ac:spMkLst>
        </pc:spChg>
        <pc:cxnChg chg="add">
          <ac:chgData name="Rosa Carolina Ayala Calvo" userId="S::rhv3978@wmich.edu::ceeaccb2-5aaf-48bd-ae1a-a0c9382ef857" providerId="AD" clId="Web-{19BA3AA6-63A1-783A-32D9-A3A2B5C08F7F}" dt="2026-01-15T18:24:54.169" v="190"/>
          <ac:cxnSpMkLst>
            <pc:docMk/>
            <pc:sldMk cId="713626796" sldId="258"/>
            <ac:cxnSpMk id="26" creationId="{298BA144-9496-C4EC-EC15-ED715F73710D}"/>
          </ac:cxnSpMkLst>
        </pc:cxnChg>
      </pc:sldChg>
      <pc:sldChg chg="addSp modSp">
        <pc:chgData name="Rosa Carolina Ayala Calvo" userId="S::rhv3978@wmich.edu::ceeaccb2-5aaf-48bd-ae1a-a0c9382ef857" providerId="AD" clId="Web-{19BA3AA6-63A1-783A-32D9-A3A2B5C08F7F}" dt="2026-01-15T22:13:10.491" v="685" actId="20577"/>
        <pc:sldMkLst>
          <pc:docMk/>
          <pc:sldMk cId="1763432905" sldId="260"/>
        </pc:sldMkLst>
        <pc:spChg chg="add mod">
          <ac:chgData name="Rosa Carolina Ayala Calvo" userId="S::rhv3978@wmich.edu::ceeaccb2-5aaf-48bd-ae1a-a0c9382ef857" providerId="AD" clId="Web-{19BA3AA6-63A1-783A-32D9-A3A2B5C08F7F}" dt="2026-01-15T22:13:10.491" v="685" actId="20577"/>
          <ac:spMkLst>
            <pc:docMk/>
            <pc:sldMk cId="1763432905" sldId="260"/>
            <ac:spMk id="4" creationId="{64883276-2294-6135-9E50-846939857D66}"/>
          </ac:spMkLst>
        </pc:spChg>
        <pc:spChg chg="mod">
          <ac:chgData name="Rosa Carolina Ayala Calvo" userId="S::rhv3978@wmich.edu::ceeaccb2-5aaf-48bd-ae1a-a0c9382ef857" providerId="AD" clId="Web-{19BA3AA6-63A1-783A-32D9-A3A2B5C08F7F}" dt="2026-01-15T19:16:36.664" v="647" actId="20577"/>
          <ac:spMkLst>
            <pc:docMk/>
            <pc:sldMk cId="1763432905" sldId="260"/>
            <ac:spMk id="26" creationId="{C4D3E436-60F8-E2FF-C858-A8C95E2C10A0}"/>
          </ac:spMkLst>
        </pc:spChg>
        <pc:graphicFrameChg chg="mod modGraphic">
          <ac:chgData name="Rosa Carolina Ayala Calvo" userId="S::rhv3978@wmich.edu::ceeaccb2-5aaf-48bd-ae1a-a0c9382ef857" providerId="AD" clId="Web-{19BA3AA6-63A1-783A-32D9-A3A2B5C08F7F}" dt="2026-01-15T22:12:21.475" v="675"/>
          <ac:graphicFrameMkLst>
            <pc:docMk/>
            <pc:sldMk cId="1763432905" sldId="260"/>
            <ac:graphicFrameMk id="29" creationId="{63962CDC-A5AB-B9E6-68C6-EF9EC3769057}"/>
          </ac:graphicFrameMkLst>
        </pc:graphicFrameChg>
      </pc:sldChg>
      <pc:sldChg chg="addSp delSp modSp">
        <pc:chgData name="Rosa Carolina Ayala Calvo" userId="S::rhv3978@wmich.edu::ceeaccb2-5aaf-48bd-ae1a-a0c9382ef857" providerId="AD" clId="Web-{19BA3AA6-63A1-783A-32D9-A3A2B5C08F7F}" dt="2026-01-15T23:59:00.275" v="878" actId="20577"/>
        <pc:sldMkLst>
          <pc:docMk/>
          <pc:sldMk cId="369067800" sldId="261"/>
        </pc:sldMkLst>
        <pc:spChg chg="add mod">
          <ac:chgData name="Rosa Carolina Ayala Calvo" userId="S::rhv3978@wmich.edu::ceeaccb2-5aaf-48bd-ae1a-a0c9382ef857" providerId="AD" clId="Web-{19BA3AA6-63A1-783A-32D9-A3A2B5C08F7F}" dt="2026-01-15T19:10:07.692" v="546" actId="20577"/>
          <ac:spMkLst>
            <pc:docMk/>
            <pc:sldMk cId="369067800" sldId="261"/>
            <ac:spMk id="4" creationId="{30610048-1855-DCA9-2A99-CBFBC912610E}"/>
          </ac:spMkLst>
        </pc:spChg>
        <pc:spChg chg="add">
          <ac:chgData name="Rosa Carolina Ayala Calvo" userId="S::rhv3978@wmich.edu::ceeaccb2-5aaf-48bd-ae1a-a0c9382ef857" providerId="AD" clId="Web-{19BA3AA6-63A1-783A-32D9-A3A2B5C08F7F}" dt="2026-01-15T18:36:52.534" v="324"/>
          <ac:spMkLst>
            <pc:docMk/>
            <pc:sldMk cId="369067800" sldId="261"/>
            <ac:spMk id="5" creationId="{A9AA4A9C-D1E9-859A-6D57-AFCC4FD88E48}"/>
          </ac:spMkLst>
        </pc:spChg>
        <pc:spChg chg="add mod">
          <ac:chgData name="Rosa Carolina Ayala Calvo" userId="S::rhv3978@wmich.edu::ceeaccb2-5aaf-48bd-ae1a-a0c9382ef857" providerId="AD" clId="Web-{19BA3AA6-63A1-783A-32D9-A3A2B5C08F7F}" dt="2026-01-15T19:14:55.208" v="626"/>
          <ac:spMkLst>
            <pc:docMk/>
            <pc:sldMk cId="369067800" sldId="261"/>
            <ac:spMk id="6" creationId="{20D808AF-BF0A-20F4-7D5B-A24A7436669B}"/>
          </ac:spMkLst>
        </pc:spChg>
        <pc:spChg chg="add mod">
          <ac:chgData name="Rosa Carolina Ayala Calvo" userId="S::rhv3978@wmich.edu::ceeaccb2-5aaf-48bd-ae1a-a0c9382ef857" providerId="AD" clId="Web-{19BA3AA6-63A1-783A-32D9-A3A2B5C08F7F}" dt="2026-01-15T19:12:03.997" v="613" actId="20577"/>
          <ac:spMkLst>
            <pc:docMk/>
            <pc:sldMk cId="369067800" sldId="261"/>
            <ac:spMk id="7" creationId="{307ED9C8-678F-9584-D96D-ECA664D86460}"/>
          </ac:spMkLst>
        </pc:spChg>
        <pc:spChg chg="add mod">
          <ac:chgData name="Rosa Carolina Ayala Calvo" userId="S::rhv3978@wmich.edu::ceeaccb2-5aaf-48bd-ae1a-a0c9382ef857" providerId="AD" clId="Web-{19BA3AA6-63A1-783A-32D9-A3A2B5C08F7F}" dt="2026-01-15T23:59:00.275" v="878" actId="20577"/>
          <ac:spMkLst>
            <pc:docMk/>
            <pc:sldMk cId="369067800" sldId="261"/>
            <ac:spMk id="8" creationId="{519449C7-E7FD-083E-094A-FF2190DB0939}"/>
          </ac:spMkLst>
        </pc:spChg>
        <pc:spChg chg="add mod">
          <ac:chgData name="Rosa Carolina Ayala Calvo" userId="S::rhv3978@wmich.edu::ceeaccb2-5aaf-48bd-ae1a-a0c9382ef857" providerId="AD" clId="Web-{19BA3AA6-63A1-783A-32D9-A3A2B5C08F7F}" dt="2026-01-15T22:13:00.882" v="682" actId="20577"/>
          <ac:spMkLst>
            <pc:docMk/>
            <pc:sldMk cId="369067800" sldId="261"/>
            <ac:spMk id="9" creationId="{6603B089-41F7-B812-4AE0-22E0A7DF9F7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169643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22900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09061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084017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779238-5291-40CD-AE92-C6E497CEB88D}" type="datetimeFigureOut">
              <a:rPr lang="en-US" smtClean="0"/>
              <a:t>2/13/2026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3664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4645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1779238-5291-40CD-AE92-C6E497CEB88D}" type="datetimeFigureOut">
              <a:rPr lang="en-US" smtClean="0"/>
              <a:t>2/13/2026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873996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779238-5291-40CD-AE92-C6E497CEB88D}" type="datetimeFigureOut">
              <a:rPr lang="en-US" smtClean="0"/>
              <a:t>2/13/2026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2971369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779238-5291-40CD-AE92-C6E497CEB88D}" type="datetimeFigureOut">
              <a:rPr lang="en-US" smtClean="0"/>
              <a:t>2/13/2026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1558048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3682335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1779238-5291-40CD-AE92-C6E497CEB88D}" type="datetimeFigureOut">
              <a:rPr lang="en-US" smtClean="0"/>
              <a:t>2/13/2026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79A78E-6F85-46C8-BB4C-832D3712F129}" type="slidenum">
              <a:rPr lang="en-US" smtClean="0"/>
              <a:t>‹#›</a:t>
            </a:fld>
            <a:endParaRPr lang="en-US"/>
          </a:p>
        </p:txBody>
      </p:sp>
    </p:spTree>
    <p:extLst>
      <p:ext uri="{BB962C8B-B14F-4D97-AF65-F5344CB8AC3E}">
        <p14:creationId xmlns:p14="http://schemas.microsoft.com/office/powerpoint/2010/main" val="4289349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82000"/>
                  </a:schemeClr>
                </a:solidFill>
              </a:defRPr>
            </a:lvl1pPr>
          </a:lstStyle>
          <a:p>
            <a:fld id="{01779238-5291-40CD-AE92-C6E497CEB88D}" type="datetimeFigureOut">
              <a:rPr lang="en-US" smtClean="0"/>
              <a:t>2/13/2026</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82000"/>
                  </a:schemeClr>
                </a:solidFill>
              </a:defRPr>
            </a:lvl1pPr>
          </a:lstStyle>
          <a:p>
            <a:fld id="{3079A78E-6F85-46C8-BB4C-832D3712F129}" type="slidenum">
              <a:rPr lang="en-US" smtClean="0"/>
              <a:t>‹#›</a:t>
            </a:fld>
            <a:endParaRPr lang="en-US"/>
          </a:p>
        </p:txBody>
      </p:sp>
    </p:spTree>
    <p:extLst>
      <p:ext uri="{BB962C8B-B14F-4D97-AF65-F5344CB8AC3E}">
        <p14:creationId xmlns:p14="http://schemas.microsoft.com/office/powerpoint/2010/main" val="24016259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earthlearningidea.com/PDF/37_What_like_be_there_fossil.pdf)"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66AC02FA-81F2-4F99-0F12-801252341EF1}"/>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5" name="Rectangle: Rounded Corners 4">
            <a:extLst>
              <a:ext uri="{FF2B5EF4-FFF2-40B4-BE49-F238E27FC236}">
                <a16:creationId xmlns:a16="http://schemas.microsoft.com/office/drawing/2014/main" id="{EEF2999A-A95E-82D2-A6D2-672F70010665}"/>
              </a:ext>
              <a:ext uri="{C183D7F6-B498-43B3-948B-1728B52AA6E4}">
                <adec:decorative xmlns:adec="http://schemas.microsoft.com/office/drawing/2017/decorative" val="1"/>
              </a:ext>
            </a:extLst>
          </p:cNvPr>
          <p:cNvSpPr/>
          <p:nvPr/>
        </p:nvSpPr>
        <p:spPr>
          <a:xfrm>
            <a:off x="350520" y="1203959"/>
            <a:ext cx="6195060" cy="2994661"/>
          </a:xfrm>
          <a:prstGeom prst="roundRect">
            <a:avLst>
              <a:gd name="adj" fmla="val 567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DBEBD232-5A90-2B45-8991-CE1235147D2C}"/>
              </a:ext>
              <a:ext uri="{C183D7F6-B498-43B3-948B-1728B52AA6E4}">
                <adec:decorative xmlns:adec="http://schemas.microsoft.com/office/drawing/2017/decorative" val="1"/>
              </a:ext>
            </a:extLst>
          </p:cNvPr>
          <p:cNvSpPr/>
          <p:nvPr/>
        </p:nvSpPr>
        <p:spPr>
          <a:xfrm>
            <a:off x="350520" y="4988612"/>
            <a:ext cx="2895600" cy="3690568"/>
          </a:xfrm>
          <a:prstGeom prst="roundRect">
            <a:avLst>
              <a:gd name="adj" fmla="val 667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B5BC224C-A70A-70A1-0585-6CF442189A44}"/>
              </a:ext>
              <a:ext uri="{C183D7F6-B498-43B3-948B-1728B52AA6E4}">
                <adec:decorative xmlns:adec="http://schemas.microsoft.com/office/drawing/2017/decorative" val="1"/>
              </a:ext>
            </a:extLst>
          </p:cNvPr>
          <p:cNvSpPr/>
          <p:nvPr/>
        </p:nvSpPr>
        <p:spPr>
          <a:xfrm>
            <a:off x="3342365" y="4275298"/>
            <a:ext cx="3205082" cy="4396660"/>
          </a:xfrm>
          <a:prstGeom prst="roundRect">
            <a:avLst>
              <a:gd name="adj" fmla="val 572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1BED032-7D0B-D99A-B44B-B3FA8E1C6D46}"/>
              </a:ext>
              <a:ext uri="{C183D7F6-B498-43B3-948B-1728B52AA6E4}">
                <adec:decorative xmlns:adec="http://schemas.microsoft.com/office/drawing/2017/decorative" val="1"/>
              </a:ext>
            </a:extLst>
          </p:cNvPr>
          <p:cNvSpPr/>
          <p:nvPr/>
        </p:nvSpPr>
        <p:spPr>
          <a:xfrm>
            <a:off x="358139" y="292570"/>
            <a:ext cx="6187439" cy="443211"/>
          </a:xfrm>
          <a:prstGeom prst="roundRect">
            <a:avLst>
              <a:gd name="adj" fmla="val 2888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EF92CDE3-7B26-CBC9-C5B4-9634CFCE3051}"/>
              </a:ext>
              <a:ext uri="{C183D7F6-B498-43B3-948B-1728B52AA6E4}">
                <adec:decorative xmlns:adec="http://schemas.microsoft.com/office/drawing/2017/decorative" val="1"/>
              </a:ext>
            </a:extLst>
          </p:cNvPr>
          <p:cNvSpPr/>
          <p:nvPr/>
        </p:nvSpPr>
        <p:spPr>
          <a:xfrm>
            <a:off x="350519" y="4278113"/>
            <a:ext cx="2895600" cy="600526"/>
          </a:xfrm>
          <a:prstGeom prst="roundRect">
            <a:avLst>
              <a:gd name="adj" fmla="val 2598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C9F5CF1F-4CD2-D4A8-45ED-546FA399EF81}"/>
              </a:ext>
              <a:ext uri="{C183D7F6-B498-43B3-948B-1728B52AA6E4}">
                <adec:decorative xmlns:adec="http://schemas.microsoft.com/office/drawing/2017/decorative" val="1"/>
              </a:ext>
            </a:extLst>
          </p:cNvPr>
          <p:cNvSpPr/>
          <p:nvPr/>
        </p:nvSpPr>
        <p:spPr>
          <a:xfrm>
            <a:off x="693420" y="789510"/>
            <a:ext cx="5593082" cy="403497"/>
          </a:xfrm>
          <a:prstGeom prst="roundRect">
            <a:avLst>
              <a:gd name="adj" fmla="val 8269"/>
            </a:avLst>
          </a:prstGeom>
          <a:solidFill>
            <a:srgbClr val="E6DAE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 name="Title 3">
            <a:extLst>
              <a:ext uri="{FF2B5EF4-FFF2-40B4-BE49-F238E27FC236}">
                <a16:creationId xmlns:a16="http://schemas.microsoft.com/office/drawing/2014/main" id="{3E32B752-E2C0-53A5-9561-F90DBA23242E}"/>
              </a:ext>
            </a:extLst>
          </p:cNvPr>
          <p:cNvSpPr txBox="1">
            <a:spLocks noGrp="1"/>
          </p:cNvSpPr>
          <p:nvPr>
            <p:ph type="title" idx="4294967295"/>
          </p:nvPr>
        </p:nvSpPr>
        <p:spPr>
          <a:xfrm>
            <a:off x="529590" y="308469"/>
            <a:ext cx="4602480"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663300"/>
                </a:solidFill>
                <a:effectLst/>
                <a:uLnTx/>
                <a:uFillTx/>
                <a:latin typeface="ADLaM Display"/>
                <a:ea typeface="ADLaM Display"/>
                <a:cs typeface="ADLaM Display"/>
              </a:rPr>
              <a:t>Lesson 3: The Story of a Fossil </a:t>
            </a:r>
            <a:endParaRPr kumimoji="0" lang="en-US" sz="2000" b="0" i="0" u="none" strike="noStrike" kern="1200" cap="none" spc="0" normalizeH="0" baseline="0" noProof="0" dirty="0">
              <a:ln>
                <a:noFill/>
              </a:ln>
              <a:solidFill>
                <a:srgbClr val="663300"/>
              </a:solidFill>
              <a:effectLst/>
              <a:uLnTx/>
              <a:uFillTx/>
              <a:latin typeface="ADLaM Display"/>
              <a:ea typeface="ADLaM Display"/>
              <a:cs typeface="ADLaM Display"/>
            </a:endParaRPr>
          </a:p>
        </p:txBody>
      </p:sp>
      <p:sp>
        <p:nvSpPr>
          <p:cNvPr id="9" name="TextBox 8">
            <a:extLst>
              <a:ext uri="{FF2B5EF4-FFF2-40B4-BE49-F238E27FC236}">
                <a16:creationId xmlns:a16="http://schemas.microsoft.com/office/drawing/2014/main" id="{A7FE8199-E7DF-A1FD-614E-6A83F8678A94}"/>
              </a:ext>
            </a:extLst>
          </p:cNvPr>
          <p:cNvSpPr txBox="1"/>
          <p:nvPr/>
        </p:nvSpPr>
        <p:spPr>
          <a:xfrm>
            <a:off x="792480" y="792480"/>
            <a:ext cx="5410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solidFill>
                  <a:schemeClr val="accent2">
                    <a:lumMod val="49000"/>
                  </a:schemeClr>
                </a:solidFill>
                <a:latin typeface="Source Sans Pro"/>
              </a:rPr>
              <a:t>This lesson was adapted from the activity “Bringing a fossil to life”, from Earth Learning Idea </a:t>
            </a:r>
            <a:endParaRPr lang="en-US" b="1">
              <a:solidFill>
                <a:schemeClr val="accent2">
                  <a:lumMod val="49000"/>
                </a:schemeClr>
              </a:solidFill>
              <a:latin typeface="Aptos" panose="02110004020202020204"/>
              <a:cs typeface="Segoe UI"/>
            </a:endParaRPr>
          </a:p>
          <a:p>
            <a:pPr algn="ctr"/>
            <a:r>
              <a:rPr lang="en-US" sz="1000" u="sng" strike="noStrike" dirty="0">
                <a:solidFill>
                  <a:srgbClr val="467886"/>
                </a:solidFill>
                <a:latin typeface="Source Sans Pro"/>
                <a:ea typeface="Segoe UI"/>
                <a:cs typeface="Segoe UI"/>
                <a:hlinkClick r:id="rId3"/>
              </a:rPr>
              <a:t>https://www.earthlearningidea.com/PDF/37_What_like_be_there_fossil.pdf) </a:t>
            </a:r>
            <a:r>
              <a:rPr sz="1000" dirty="0">
                <a:latin typeface="Source Sans Pro"/>
                <a:ea typeface="Source Sans Pro"/>
                <a:cs typeface="Source Sans Pro"/>
              </a:rPr>
              <a:t> </a:t>
            </a:r>
            <a:endParaRPr lang="en-US"/>
          </a:p>
        </p:txBody>
      </p:sp>
      <p:sp>
        <p:nvSpPr>
          <p:cNvPr id="14" name="TextBox 11">
            <a:extLst>
              <a:ext uri="{FF2B5EF4-FFF2-40B4-BE49-F238E27FC236}">
                <a16:creationId xmlns:a16="http://schemas.microsoft.com/office/drawing/2014/main" id="{98F527BF-BB19-7D8D-F318-01EECF47F9F0}"/>
              </a:ext>
            </a:extLst>
          </p:cNvPr>
          <p:cNvSpPr txBox="1"/>
          <p:nvPr/>
        </p:nvSpPr>
        <p:spPr>
          <a:xfrm>
            <a:off x="5678977" y="8456668"/>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1 of 3</a:t>
            </a:r>
            <a:endParaRPr lang="en-US" sz="1200" dirty="0"/>
          </a:p>
        </p:txBody>
      </p:sp>
      <p:sp>
        <p:nvSpPr>
          <p:cNvPr id="27" name="TextBox 26">
            <a:extLst>
              <a:ext uri="{FF2B5EF4-FFF2-40B4-BE49-F238E27FC236}">
                <a16:creationId xmlns:a16="http://schemas.microsoft.com/office/drawing/2014/main" id="{3437B1A9-C5A5-879D-A204-6F7B245DEC6A}"/>
              </a:ext>
            </a:extLst>
          </p:cNvPr>
          <p:cNvSpPr txBox="1"/>
          <p:nvPr/>
        </p:nvSpPr>
        <p:spPr>
          <a:xfrm>
            <a:off x="466090" y="1337764"/>
            <a:ext cx="5957570" cy="292388"/>
          </a:xfrm>
          <a:prstGeom prst="rect">
            <a:avLst/>
          </a:prstGeom>
          <a:noFill/>
        </p:spPr>
        <p:txBody>
          <a:bodyPr wrap="square" lIns="91440" tIns="45720" rIns="91440" bIns="45720" rtlCol="0" anchor="t">
            <a:spAutoFit/>
          </a:bodyPr>
          <a:lstStyle/>
          <a:p>
            <a:r>
              <a:rPr lang="en-US" sz="1300" dirty="0">
                <a:solidFill>
                  <a:srgbClr val="663300"/>
                </a:solidFill>
                <a:latin typeface="ADLaM Display"/>
                <a:ea typeface="ADLaM Display"/>
                <a:cs typeface="ADLaM Display"/>
              </a:rPr>
              <a:t>Overview</a:t>
            </a:r>
          </a:p>
        </p:txBody>
      </p:sp>
      <p:sp>
        <p:nvSpPr>
          <p:cNvPr id="12" name="TextBox 8">
            <a:extLst>
              <a:ext uri="{FF2B5EF4-FFF2-40B4-BE49-F238E27FC236}">
                <a16:creationId xmlns:a16="http://schemas.microsoft.com/office/drawing/2014/main" id="{0EB736E5-4B1A-40E7-A3B5-0F3E1874AFDF}"/>
              </a:ext>
            </a:extLst>
          </p:cNvPr>
          <p:cNvSpPr txBox="1"/>
          <p:nvPr/>
        </p:nvSpPr>
        <p:spPr>
          <a:xfrm>
            <a:off x="445770" y="1603418"/>
            <a:ext cx="6092189" cy="2595582"/>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US" sz="1200" dirty="0">
                <a:highlight>
                  <a:srgbClr val="FFFFFF"/>
                </a:highlight>
                <a:latin typeface="Source Sans Pro"/>
                <a:ea typeface="Source Sans Pro"/>
              </a:rPr>
              <a:t>Every fossil is more than just a piece </a:t>
            </a:r>
            <a:r>
              <a:rPr lang="en-US" sz="1200" b="0" i="0" dirty="0">
                <a:effectLst/>
                <a:highlight>
                  <a:srgbClr val="FFFFFF"/>
                </a:highlight>
                <a:latin typeface="Source Sans Pro"/>
                <a:ea typeface="Source Sans Pro"/>
              </a:rPr>
              <a:t>of </a:t>
            </a:r>
            <a:r>
              <a:rPr lang="en-US" sz="1200" dirty="0">
                <a:highlight>
                  <a:srgbClr val="FFFFFF"/>
                </a:highlight>
                <a:latin typeface="Source Sans Pro"/>
                <a:ea typeface="Source Sans Pro"/>
              </a:rPr>
              <a:t>stone—it’s a clue to a vanished world. A tooth can hint at what </a:t>
            </a:r>
            <a:r>
              <a:rPr lang="en-US" sz="1200" b="0" i="0" dirty="0">
                <a:effectLst/>
                <a:highlight>
                  <a:srgbClr val="FFFFFF"/>
                </a:highlight>
                <a:latin typeface="Source Sans Pro"/>
                <a:ea typeface="Source Sans Pro"/>
              </a:rPr>
              <a:t>and </a:t>
            </a:r>
            <a:r>
              <a:rPr lang="en-US" sz="1200" dirty="0">
                <a:highlight>
                  <a:srgbClr val="FFFFFF"/>
                </a:highlight>
                <a:latin typeface="Source Sans Pro"/>
                <a:ea typeface="Source Sans Pro"/>
              </a:rPr>
              <a:t>how </a:t>
            </a:r>
            <a:r>
              <a:rPr lang="en-US" sz="1200" b="0" i="0" dirty="0">
                <a:effectLst/>
                <a:highlight>
                  <a:srgbClr val="FFFFFF"/>
                </a:highlight>
                <a:latin typeface="Source Sans Pro"/>
                <a:ea typeface="Source Sans Pro"/>
              </a:rPr>
              <a:t>an </a:t>
            </a:r>
            <a:r>
              <a:rPr lang="en-US" sz="1200" dirty="0">
                <a:highlight>
                  <a:srgbClr val="FFFFFF"/>
                </a:highlight>
                <a:latin typeface="Source Sans Pro"/>
                <a:ea typeface="Source Sans Pro"/>
              </a:rPr>
              <a:t>animal eats; a coral can reveal the presence of ancient seas</a:t>
            </a:r>
            <a:r>
              <a:rPr lang="en-US" sz="1200" b="0" i="0" dirty="0">
                <a:effectLst/>
                <a:highlight>
                  <a:srgbClr val="FFFFFF"/>
                </a:highlight>
                <a:latin typeface="Source Sans Pro"/>
                <a:ea typeface="Source Sans Pro"/>
              </a:rPr>
              <a:t>, and </a:t>
            </a:r>
            <a:r>
              <a:rPr lang="en-US" sz="1200" dirty="0">
                <a:highlight>
                  <a:srgbClr val="FFFFFF"/>
                </a:highlight>
                <a:latin typeface="Source Sans Pro"/>
                <a:ea typeface="Source Sans Pro"/>
              </a:rPr>
              <a:t>a fern leaf can whisper stories of swampy forests long gone. By examining these traces of life, scientists reconstruct the behaviors, habitats</a:t>
            </a:r>
            <a:r>
              <a:rPr lang="en-US" sz="1200" b="0" i="0" dirty="0">
                <a:effectLst/>
                <a:highlight>
                  <a:srgbClr val="FFFFFF"/>
                </a:highlight>
                <a:latin typeface="Source Sans Pro"/>
                <a:ea typeface="Source Sans Pro"/>
              </a:rPr>
              <a:t>, and </a:t>
            </a:r>
            <a:r>
              <a:rPr lang="en-US" sz="1200" dirty="0">
                <a:highlight>
                  <a:srgbClr val="FFFFFF"/>
                </a:highlight>
                <a:latin typeface="Source Sans Pro"/>
                <a:ea typeface="Source Sans Pro"/>
              </a:rPr>
              <a:t>environments of organisms that lived millions of years ago.</a:t>
            </a:r>
            <a:endParaRPr lang="en-US"/>
          </a:p>
          <a:p>
            <a:pPr>
              <a:spcAft>
                <a:spcPts val="400"/>
              </a:spcAft>
            </a:pPr>
            <a:r>
              <a:rPr lang="en-US" sz="1200" dirty="0">
                <a:highlight>
                  <a:srgbClr val="FFFFFF"/>
                </a:highlight>
                <a:latin typeface="Source Sans Pro"/>
                <a:ea typeface="Source Sans Pro"/>
              </a:rPr>
              <a:t>In this two-day lesson</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students will step into the role </a:t>
            </a:r>
            <a:r>
              <a:rPr lang="en-US" sz="1200" b="0" i="0" dirty="0">
                <a:effectLst/>
                <a:highlight>
                  <a:srgbClr val="FFFFFF"/>
                </a:highlight>
                <a:latin typeface="Source Sans Pro"/>
                <a:ea typeface="Source Sans Pro"/>
              </a:rPr>
              <a:t>of</a:t>
            </a:r>
            <a:r>
              <a:rPr lang="en-US" sz="1200" dirty="0">
                <a:highlight>
                  <a:srgbClr val="FFFFFF"/>
                </a:highlight>
                <a:latin typeface="Source Sans Pro"/>
                <a:ea typeface="Source Sans Pro"/>
              </a:rPr>
              <a:t> paleontologists, uncovering hidden </a:t>
            </a:r>
            <a:endParaRPr lang="en-US" dirty="0">
              <a:latin typeface="Aptos" panose="02110004020202020204"/>
              <a:ea typeface="Source Sans Pro"/>
            </a:endParaRPr>
          </a:p>
          <a:p>
            <a:pPr>
              <a:spcAft>
                <a:spcPts val="400"/>
              </a:spcAft>
            </a:pPr>
            <a:r>
              <a:rPr lang="en-US" sz="1200" dirty="0">
                <a:highlight>
                  <a:srgbClr val="FFFFFF"/>
                </a:highlight>
                <a:latin typeface="Source Sans Pro"/>
                <a:ea typeface="Source Sans Pro"/>
              </a:rPr>
              <a:t>stories within fossil samples. Working in small research teams, they’ll carefully observe fossil traits, compare them with modern analogs</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and infer how the organisms lived, fed, and interacted with their environments. Using the principle of uniformitarianism—</a:t>
            </a:r>
            <a:r>
              <a:rPr lang="en-US" sz="1200" b="0" i="0" dirty="0">
                <a:effectLst/>
                <a:highlight>
                  <a:srgbClr val="FFFFFF"/>
                </a:highlight>
                <a:latin typeface="Source Sans Pro"/>
                <a:ea typeface="Source Sans Pro"/>
              </a:rPr>
              <a:t>the </a:t>
            </a:r>
            <a:r>
              <a:rPr lang="en-US" sz="1200" dirty="0">
                <a:highlight>
                  <a:srgbClr val="FFFFFF"/>
                </a:highlight>
                <a:latin typeface="Source Sans Pro"/>
                <a:ea typeface="Source Sans Pro"/>
              </a:rPr>
              <a:t>idea that physical processes we see today also operated in the past—</a:t>
            </a:r>
            <a:r>
              <a:rPr lang="en-US" sz="1200" b="0" i="0" dirty="0">
                <a:effectLst/>
                <a:highlight>
                  <a:srgbClr val="FFFFFF"/>
                </a:highlight>
                <a:latin typeface="Source Sans Pro"/>
                <a:ea typeface="Source Sans Pro"/>
              </a:rPr>
              <a:t>students </a:t>
            </a:r>
            <a:r>
              <a:rPr lang="en-US" sz="1200" dirty="0">
                <a:highlight>
                  <a:srgbClr val="FFFFFF"/>
                </a:highlight>
                <a:latin typeface="Source Sans Pro"/>
                <a:ea typeface="Source Sans Pro"/>
              </a:rPr>
              <a:t>will connect ancient fossils to modern ecosystems. By </a:t>
            </a:r>
            <a:r>
              <a:rPr lang="en-US" sz="1200" b="0" i="0" dirty="0">
                <a:effectLst/>
                <a:highlight>
                  <a:srgbClr val="FFFFFF"/>
                </a:highlight>
                <a:latin typeface="Source Sans Pro"/>
                <a:ea typeface="Source Sans Pro"/>
              </a:rPr>
              <a:t>the </a:t>
            </a:r>
            <a:r>
              <a:rPr lang="en-US" sz="1200" dirty="0">
                <a:highlight>
                  <a:srgbClr val="FFFFFF"/>
                </a:highlight>
                <a:latin typeface="Source Sans Pro"/>
                <a:ea typeface="Source Sans Pro"/>
              </a:rPr>
              <a:t>end of this lesson</a:t>
            </a:r>
            <a:r>
              <a:rPr lang="en-US" sz="1200" b="0" i="0" dirty="0">
                <a:effectLst/>
                <a:highlight>
                  <a:srgbClr val="FFFFFF"/>
                </a:highlight>
                <a:latin typeface="Source Sans Pro"/>
                <a:ea typeface="Source Sans Pro"/>
              </a:rPr>
              <a:t>,</a:t>
            </a:r>
            <a:r>
              <a:rPr lang="en-US" sz="1200" dirty="0">
                <a:highlight>
                  <a:srgbClr val="FFFFFF"/>
                </a:highlight>
                <a:latin typeface="Source Sans Pro"/>
                <a:ea typeface="Source Sans Pro"/>
              </a:rPr>
              <a:t> they’ll understand that fossils are not just remnants of the past, but storytellers that reveal how ancient worlds once looked, felt, and thrived</a:t>
            </a:r>
            <a:r>
              <a:rPr lang="en-US" sz="1200" b="0" i="0" dirty="0">
                <a:effectLst/>
                <a:highlight>
                  <a:srgbClr val="FFFFFF"/>
                </a:highlight>
                <a:latin typeface="Source Sans Pro"/>
                <a:ea typeface="Source Sans Pro"/>
              </a:rPr>
              <a:t>.</a:t>
            </a:r>
            <a:endParaRPr lang="en-US"/>
          </a:p>
        </p:txBody>
      </p:sp>
      <p:sp>
        <p:nvSpPr>
          <p:cNvPr id="10" name="TextBox 9">
            <a:extLst>
              <a:ext uri="{FF2B5EF4-FFF2-40B4-BE49-F238E27FC236}">
                <a16:creationId xmlns:a16="http://schemas.microsoft.com/office/drawing/2014/main" id="{C2BFF95B-5AFF-6809-53F4-3F49137B9DAF}"/>
              </a:ext>
            </a:extLst>
          </p:cNvPr>
          <p:cNvSpPr txBox="1"/>
          <p:nvPr/>
        </p:nvSpPr>
        <p:spPr>
          <a:xfrm>
            <a:off x="449579" y="4312080"/>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Time requirements</a:t>
            </a:r>
          </a:p>
        </p:txBody>
      </p:sp>
      <p:sp>
        <p:nvSpPr>
          <p:cNvPr id="8" name="TextBox 7">
            <a:extLst>
              <a:ext uri="{FF2B5EF4-FFF2-40B4-BE49-F238E27FC236}">
                <a16:creationId xmlns:a16="http://schemas.microsoft.com/office/drawing/2014/main" id="{62EE28EE-D4DC-EE1D-3651-E85FEA38446D}"/>
              </a:ext>
            </a:extLst>
          </p:cNvPr>
          <p:cNvSpPr txBox="1"/>
          <p:nvPr/>
        </p:nvSpPr>
        <p:spPr>
          <a:xfrm>
            <a:off x="449579" y="4540680"/>
            <a:ext cx="1901191" cy="276999"/>
          </a:xfrm>
          <a:prstGeom prst="rect">
            <a:avLst/>
          </a:prstGeom>
          <a:noFill/>
        </p:spPr>
        <p:txBody>
          <a:bodyPr wrap="square" lIns="91440" tIns="45720" rIns="91440" bIns="45720" anchor="t">
            <a:spAutoFit/>
          </a:bodyPr>
          <a:lstStyle/>
          <a:p>
            <a:pPr fontAlgn="base">
              <a:spcAft>
                <a:spcPts val="800"/>
              </a:spcAft>
            </a:pPr>
            <a:r>
              <a:rPr lang="en-US" sz="1200" dirty="0">
                <a:latin typeface="Source Sans Pro"/>
                <a:ea typeface="Source Sans Pro"/>
              </a:rPr>
              <a:t>Two 45-minute</a:t>
            </a:r>
            <a:r>
              <a:rPr lang="en-US" sz="1200" b="0" i="0" dirty="0">
                <a:effectLst/>
                <a:latin typeface="Source Sans Pro"/>
                <a:ea typeface="Source Sans Pro"/>
              </a:rPr>
              <a:t> </a:t>
            </a:r>
            <a:r>
              <a:rPr lang="en-US" sz="1200" dirty="0">
                <a:latin typeface="Source Sans Pro"/>
                <a:ea typeface="Source Sans Pro"/>
              </a:rPr>
              <a:t>sessions</a:t>
            </a:r>
            <a:endParaRPr lang="en-US" sz="1200" b="0" i="0" dirty="0">
              <a:effectLst/>
              <a:latin typeface="Source Sans Pro"/>
              <a:ea typeface="Source Sans Pro"/>
            </a:endParaRPr>
          </a:p>
        </p:txBody>
      </p:sp>
      <p:sp>
        <p:nvSpPr>
          <p:cNvPr id="18" name="TextBox 17">
            <a:extLst>
              <a:ext uri="{FF2B5EF4-FFF2-40B4-BE49-F238E27FC236}">
                <a16:creationId xmlns:a16="http://schemas.microsoft.com/office/drawing/2014/main" id="{56E515BB-6E1D-DD8E-958C-7CECFBAEC08C}"/>
              </a:ext>
            </a:extLst>
          </p:cNvPr>
          <p:cNvSpPr txBox="1"/>
          <p:nvPr/>
        </p:nvSpPr>
        <p:spPr>
          <a:xfrm>
            <a:off x="441960" y="4996679"/>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Learning Objectives</a:t>
            </a:r>
          </a:p>
        </p:txBody>
      </p:sp>
      <p:sp>
        <p:nvSpPr>
          <p:cNvPr id="17" name="TextBox 16">
            <a:extLst>
              <a:ext uri="{FF2B5EF4-FFF2-40B4-BE49-F238E27FC236}">
                <a16:creationId xmlns:a16="http://schemas.microsoft.com/office/drawing/2014/main" id="{3282ADF6-FD5B-D166-3844-9D798BF26EE1}"/>
              </a:ext>
            </a:extLst>
          </p:cNvPr>
          <p:cNvSpPr txBox="1"/>
          <p:nvPr/>
        </p:nvSpPr>
        <p:spPr>
          <a:xfrm>
            <a:off x="449580" y="5286239"/>
            <a:ext cx="2796540" cy="3385542"/>
          </a:xfrm>
          <a:prstGeom prst="rect">
            <a:avLst/>
          </a:prstGeom>
          <a:noFill/>
        </p:spPr>
        <p:txBody>
          <a:bodyPr wrap="square" lIns="91440" tIns="45720" rIns="91440" bIns="45720" anchor="t">
            <a:spAutoFit/>
          </a:bodyPr>
          <a:lstStyle/>
          <a:p>
            <a:pPr fontAlgn="base">
              <a:spcAft>
                <a:spcPts val="400"/>
              </a:spcAft>
            </a:pPr>
            <a:r>
              <a:rPr lang="en-US" sz="1200" b="0" i="0" dirty="0">
                <a:effectLst/>
                <a:latin typeface="Source Sans Pro"/>
                <a:ea typeface="Source Sans Pro"/>
              </a:rPr>
              <a:t>In this lesson:  </a:t>
            </a:r>
            <a:endParaRPr lang="en-US" sz="1200" dirty="0">
              <a:latin typeface="Source Sans Pro"/>
              <a:ea typeface="Source Sans Pro"/>
              <a:cs typeface="Segoe UI"/>
            </a:endParaRPr>
          </a:p>
          <a:p>
            <a:pPr marL="171450" indent="-171450">
              <a:spcAft>
                <a:spcPts val="400"/>
              </a:spcAft>
              <a:buFont typeface="Arial"/>
              <a:buChar char="•"/>
            </a:pPr>
            <a:r>
              <a:rPr lang="en-US" sz="1200" dirty="0">
                <a:highlight>
                  <a:srgbClr val="FFFFFF"/>
                </a:highlight>
                <a:latin typeface="Source Sans Pro"/>
                <a:ea typeface="Source Sans Pro"/>
              </a:rPr>
              <a:t>Students will examine fossil samples to identify physical traits and use those traits to infer the lifestyle, behavior, and living environment of extinct organisms. </a:t>
            </a:r>
            <a:endParaRPr lang="en-US" sz="1200" dirty="0">
              <a:latin typeface="Source Sans Pro"/>
              <a:ea typeface="Source Sans Pro"/>
              <a:cs typeface="Segoe UI"/>
            </a:endParaRPr>
          </a:p>
          <a:p>
            <a:pPr marL="171450" indent="-171450">
              <a:spcAft>
                <a:spcPts val="400"/>
              </a:spcAft>
              <a:buFont typeface="Arial"/>
              <a:buChar char="•"/>
            </a:pPr>
            <a:r>
              <a:rPr lang="en" sz="1200" dirty="0">
                <a:highlight>
                  <a:srgbClr val="FFFFFF"/>
                </a:highlight>
                <a:latin typeface="Source Sans Pro"/>
                <a:ea typeface="Source Sans Pro"/>
              </a:rPr>
              <a:t>Students will describe ancient environments based on modern-day analogs, applying the consistency of natural systems (principle of uniformitarianism).</a:t>
            </a:r>
            <a:r>
              <a:rPr lang="en-US" sz="1200" dirty="0">
                <a:highlight>
                  <a:srgbClr val="FFFFFF"/>
                </a:highlight>
                <a:latin typeface="Source Sans Pro"/>
                <a:ea typeface="Source Sans Pro"/>
              </a:rPr>
              <a:t> </a:t>
            </a:r>
            <a:endParaRPr lang="en-US" sz="1200">
              <a:latin typeface="Source Sans Pro"/>
              <a:ea typeface="Source Sans Pro"/>
              <a:cs typeface="Segoe UI"/>
            </a:endParaRPr>
          </a:p>
          <a:p>
            <a:pPr marL="171450" indent="-171450" algn="l">
              <a:spcAft>
                <a:spcPts val="400"/>
              </a:spcAft>
              <a:buFont typeface="Arial"/>
              <a:buChar char="•"/>
            </a:pPr>
            <a:r>
              <a:rPr lang="en" sz="1200" dirty="0">
                <a:highlight>
                  <a:srgbClr val="FFFFFF"/>
                </a:highlight>
                <a:latin typeface="Source Sans Pro"/>
                <a:ea typeface="Source Sans Pro"/>
              </a:rPr>
              <a:t>Students will construct evidence-based explanations to support their observations and communicate their findings clearly to peers through an oral/written product or a visual arts creative work.</a:t>
            </a:r>
            <a:r>
              <a:rPr lang="en-US" sz="1200" dirty="0">
                <a:highlight>
                  <a:srgbClr val="FFFFFF"/>
                </a:highlight>
                <a:latin typeface="Source Sans Pro"/>
                <a:ea typeface="Source Sans Pro"/>
              </a:rPr>
              <a:t> </a:t>
            </a:r>
            <a:endParaRPr lang="en-US" sz="1200">
              <a:latin typeface="Source Sans Pro"/>
              <a:ea typeface="Source Sans Pro"/>
              <a:cs typeface="Segoe UI"/>
            </a:endParaRPr>
          </a:p>
        </p:txBody>
      </p:sp>
      <p:sp>
        <p:nvSpPr>
          <p:cNvPr id="21" name="TextBox 20">
            <a:extLst>
              <a:ext uri="{FF2B5EF4-FFF2-40B4-BE49-F238E27FC236}">
                <a16:creationId xmlns:a16="http://schemas.microsoft.com/office/drawing/2014/main" id="{1EF16149-9B62-0B5A-529C-A702D21EC43E}"/>
              </a:ext>
            </a:extLst>
          </p:cNvPr>
          <p:cNvSpPr txBox="1"/>
          <p:nvPr/>
        </p:nvSpPr>
        <p:spPr>
          <a:xfrm>
            <a:off x="3421380" y="4310879"/>
            <a:ext cx="2106930" cy="292388"/>
          </a:xfrm>
          <a:prstGeom prst="rect">
            <a:avLst/>
          </a:prstGeom>
          <a:noFill/>
        </p:spPr>
        <p:txBody>
          <a:bodyPr wrap="square" rtlCol="0">
            <a:spAutoFit/>
          </a:bodyPr>
          <a:lstStyle/>
          <a:p>
            <a:r>
              <a:rPr lang="en-US" sz="1300">
                <a:solidFill>
                  <a:srgbClr val="663300"/>
                </a:solidFill>
                <a:latin typeface="ADLaM Display" panose="02010000000000000000" pitchFamily="2" charset="0"/>
                <a:ea typeface="ADLaM Display" panose="02010000000000000000" pitchFamily="2" charset="0"/>
                <a:cs typeface="ADLaM Display" panose="02010000000000000000" pitchFamily="2" charset="0"/>
              </a:rPr>
              <a:t>Materials</a:t>
            </a:r>
          </a:p>
        </p:txBody>
      </p:sp>
      <p:sp>
        <p:nvSpPr>
          <p:cNvPr id="20" name="TextBox 19">
            <a:extLst>
              <a:ext uri="{FF2B5EF4-FFF2-40B4-BE49-F238E27FC236}">
                <a16:creationId xmlns:a16="http://schemas.microsoft.com/office/drawing/2014/main" id="{B0140F68-677B-28A9-AD32-193088F3BE4A}"/>
              </a:ext>
            </a:extLst>
          </p:cNvPr>
          <p:cNvSpPr txBox="1"/>
          <p:nvPr/>
        </p:nvSpPr>
        <p:spPr>
          <a:xfrm>
            <a:off x="3253740" y="4565628"/>
            <a:ext cx="3242310" cy="1723549"/>
          </a:xfrm>
          <a:prstGeom prst="rect">
            <a:avLst/>
          </a:prstGeom>
          <a:noFill/>
        </p:spPr>
        <p:txBody>
          <a:bodyPr wrap="square" lIns="91440" tIns="45720" rIns="91440" bIns="45720" anchor="t">
            <a:spAutoFit/>
          </a:bodyPr>
          <a:lstStyle/>
          <a:p>
            <a:pPr marL="342900" indent="-171450">
              <a:spcAft>
                <a:spcPts val="400"/>
              </a:spcAft>
              <a:buFont typeface="Arial"/>
              <a:buChar char="•"/>
            </a:pPr>
            <a:r>
              <a:rPr lang="en" sz="1200" dirty="0">
                <a:highlight>
                  <a:srgbClr val="FFFFFF"/>
                </a:highlight>
                <a:latin typeface="Source Sans Pro"/>
                <a:ea typeface="Source Sans Pro"/>
              </a:rPr>
              <a:t>Download the Instructor Slides.</a:t>
            </a:r>
            <a:endParaRPr lang="en" dirty="0">
              <a:latin typeface="Aptos" panose="02110004020202020204"/>
              <a:ea typeface="Source Sans Pro"/>
            </a:endParaRPr>
          </a:p>
          <a:p>
            <a:pPr marL="342900" indent="-171450">
              <a:spcAft>
                <a:spcPts val="400"/>
              </a:spcAft>
              <a:buFont typeface="Arial"/>
              <a:buChar char="•"/>
            </a:pPr>
            <a:r>
              <a:rPr lang="en" sz="1200" dirty="0">
                <a:highlight>
                  <a:srgbClr val="FFFFFF"/>
                </a:highlight>
                <a:latin typeface="Source Sans Pro"/>
                <a:ea typeface="Source Sans Pro"/>
              </a:rPr>
              <a:t>Download and print the Fossil. descriptions booklet (“Organisms from Land and Sea in Michigan”).</a:t>
            </a:r>
          </a:p>
          <a:p>
            <a:pPr marL="342900" indent="-171450">
              <a:spcAft>
                <a:spcPts val="400"/>
              </a:spcAft>
              <a:buFont typeface="Arial"/>
              <a:buChar char="•"/>
            </a:pPr>
            <a:r>
              <a:rPr lang="en" sz="1200" dirty="0">
                <a:highlight>
                  <a:srgbClr val="FFFFFF"/>
                </a:highlight>
                <a:latin typeface="Source Sans Pro"/>
                <a:ea typeface="Source Sans Pro"/>
              </a:rPr>
              <a:t>Download and print Handout 3-Biography of our fossil sample (Print one per group).</a:t>
            </a:r>
            <a:r>
              <a:rPr lang="en-US" sz="1200" dirty="0">
                <a:highlight>
                  <a:srgbClr val="FFFFFF"/>
                </a:highlight>
                <a:latin typeface="Source Sans Pro"/>
                <a:ea typeface="Source Sans Pro"/>
              </a:rPr>
              <a:t> </a:t>
            </a:r>
            <a:endParaRPr lang="en" sz="1200" dirty="0">
              <a:highlight>
                <a:srgbClr val="FFFFFF"/>
              </a:highlight>
              <a:latin typeface="Source Sans Pro"/>
              <a:ea typeface="Source Sans Pro"/>
            </a:endParaRPr>
          </a:p>
          <a:p>
            <a:pPr marL="342900" indent="-171450">
              <a:spcAft>
                <a:spcPts val="400"/>
              </a:spcAft>
              <a:buFont typeface="Arial"/>
              <a:buChar char="•"/>
            </a:pPr>
            <a:r>
              <a:rPr lang="en" sz="1200" dirty="0">
                <a:highlight>
                  <a:srgbClr val="FFFFFF"/>
                </a:highlight>
                <a:latin typeface="Source Sans Pro"/>
                <a:ea typeface="Source Sans Pro"/>
              </a:rPr>
              <a:t>Fossil sample pack (you can borrow this pack from MGS).</a:t>
            </a:r>
            <a:endParaRPr lang="en"/>
          </a:p>
        </p:txBody>
      </p:sp>
      <p:sp>
        <p:nvSpPr>
          <p:cNvPr id="22" name="TextBox 21">
            <a:extLst>
              <a:ext uri="{FF2B5EF4-FFF2-40B4-BE49-F238E27FC236}">
                <a16:creationId xmlns:a16="http://schemas.microsoft.com/office/drawing/2014/main" id="{75FC8D4D-24AB-0E7E-889C-33CB386D79B2}"/>
              </a:ext>
            </a:extLst>
          </p:cNvPr>
          <p:cNvSpPr txBox="1"/>
          <p:nvPr/>
        </p:nvSpPr>
        <p:spPr>
          <a:xfrm>
            <a:off x="3489961" y="6312161"/>
            <a:ext cx="3013710" cy="2359620"/>
          </a:xfrm>
          <a:prstGeom prst="rect">
            <a:avLst/>
          </a:prstGeom>
          <a:noFill/>
        </p:spPr>
        <p:txBody>
          <a:bodyPr wrap="square" lIns="91440" tIns="45720" rIns="91440" bIns="45720" anchor="t">
            <a:spAutoFit/>
          </a:bodyPr>
          <a:lstStyle/>
          <a:p>
            <a:pPr>
              <a:spcAft>
                <a:spcPts val="400"/>
              </a:spcAft>
            </a:pPr>
            <a:r>
              <a:rPr lang="en-US" sz="1200" b="1" dirty="0">
                <a:highlight>
                  <a:srgbClr val="FFFFFF"/>
                </a:highlight>
                <a:latin typeface="Source Sans Pro"/>
                <a:ea typeface="Source Sans Pro"/>
              </a:rPr>
              <a:t>Note: </a:t>
            </a:r>
            <a:endParaRPr lang="en">
              <a:latin typeface="Aptos" panose="02110004020202020204"/>
              <a:ea typeface="Source Sans Pro"/>
            </a:endParaRPr>
          </a:p>
          <a:p>
            <a:pPr>
              <a:spcAft>
                <a:spcPts val="400"/>
              </a:spcAft>
            </a:pPr>
            <a:r>
              <a:rPr lang="en-US" sz="1200" dirty="0">
                <a:highlight>
                  <a:srgbClr val="FFFFFF"/>
                </a:highlight>
                <a:latin typeface="Source Sans Pro"/>
                <a:ea typeface="Source Sans Pro"/>
              </a:rPr>
              <a:t>Fossil samples should ideally have   organisms from different environments and lifestyles. A good selection of fossils might include:  A</a:t>
            </a:r>
            <a:r>
              <a:rPr lang="en" sz="1200" dirty="0">
                <a:highlight>
                  <a:srgbClr val="FFFFFF"/>
                </a:highlight>
                <a:latin typeface="Source Sans Pro"/>
                <a:ea typeface="Source Sans Pro"/>
              </a:rPr>
              <a:t> tooth of a terrestrial herbivore, a claw of a terrestrial predator, a trilobite (shallow marine benthic feeder), a </a:t>
            </a:r>
            <a:r>
              <a:rPr lang="en-US" sz="1200" dirty="0">
                <a:highlight>
                  <a:srgbClr val="FFFFFF"/>
                </a:highlight>
                <a:latin typeface="Source Sans Pro"/>
                <a:ea typeface="Source Sans Pro"/>
              </a:rPr>
              <a:t>coral  (filter feeder living in reef communities),  a fern leaf (a photosynthetic plant from swamp environments), a </a:t>
            </a:r>
            <a:r>
              <a:rPr lang="en" sz="1200" dirty="0">
                <a:highlight>
                  <a:srgbClr val="FFFFFF"/>
                </a:highlight>
                <a:latin typeface="Source Sans Pro"/>
                <a:ea typeface="Source Sans Pro"/>
              </a:rPr>
              <a:t>shark tooth (marine predator), and a fish. </a:t>
            </a:r>
            <a:endParaRPr lang="en"/>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682701B4-E77A-8E5B-C236-FF6E3F42D8F2}"/>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CEA86D02-363F-2E1E-E3B2-8F165ABFB917}"/>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183EC42-1480-E7E5-20BD-B4C4280DB7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4DD1AA9D-6956-8D28-BD96-CE22B51848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6E5A8C93-8EDE-7C23-993D-E9AE51B6C2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713626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C76EC-2E1A-D0EF-FB24-0588C6DA0250}"/>
            </a:ext>
          </a:extLst>
        </p:cNvPr>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8466BFF0-E529-F605-0C7D-E4B6A8B52C8E}"/>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25" name="Rectangle: Rounded Corners 24">
            <a:extLst>
              <a:ext uri="{FF2B5EF4-FFF2-40B4-BE49-F238E27FC236}">
                <a16:creationId xmlns:a16="http://schemas.microsoft.com/office/drawing/2014/main" id="{0D4D346C-9FD6-9015-AB34-52D1027C303B}"/>
              </a:ext>
              <a:ext uri="{C183D7F6-B498-43B3-948B-1728B52AA6E4}">
                <adec:decorative xmlns:adec="http://schemas.microsoft.com/office/drawing/2017/decorative" val="1"/>
              </a:ext>
            </a:extLst>
          </p:cNvPr>
          <p:cNvSpPr/>
          <p:nvPr/>
        </p:nvSpPr>
        <p:spPr>
          <a:xfrm>
            <a:off x="381000" y="274593"/>
            <a:ext cx="6179819" cy="842904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11">
            <a:extLst>
              <a:ext uri="{FF2B5EF4-FFF2-40B4-BE49-F238E27FC236}">
                <a16:creationId xmlns:a16="http://schemas.microsoft.com/office/drawing/2014/main" id="{6603B089-41F7-B812-4AE0-22E0A7DF9F72}"/>
              </a:ext>
            </a:extLst>
          </p:cNvPr>
          <p:cNvSpPr txBox="1"/>
          <p:nvPr/>
        </p:nvSpPr>
        <p:spPr>
          <a:xfrm>
            <a:off x="5665123" y="8459439"/>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2 of 3</a:t>
            </a:r>
            <a:endParaRPr lang="en-US" sz="1200" dirty="0"/>
          </a:p>
        </p:txBody>
      </p:sp>
      <p:sp>
        <p:nvSpPr>
          <p:cNvPr id="5" name="TextBox 15">
            <a:extLst>
              <a:ext uri="{FF2B5EF4-FFF2-40B4-BE49-F238E27FC236}">
                <a16:creationId xmlns:a16="http://schemas.microsoft.com/office/drawing/2014/main" id="{A9AA4A9C-D1E9-859A-6D57-AFCC4FD88E48}"/>
              </a:ext>
            </a:extLst>
          </p:cNvPr>
          <p:cNvSpPr txBox="1">
            <a:spLocks noGrp="1"/>
          </p:cNvSpPr>
          <p:nvPr>
            <p:ph type="title" idx="4294967295"/>
          </p:nvPr>
        </p:nvSpPr>
        <p:spPr>
          <a:xfrm>
            <a:off x="464832" y="289492"/>
            <a:ext cx="2106930" cy="29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663300"/>
                </a:solidFill>
                <a:effectLst/>
                <a:uLnTx/>
                <a:uFillTx/>
                <a:latin typeface="ADLaM Display"/>
                <a:ea typeface="ADLaM Display"/>
                <a:cs typeface="ADLaM Display"/>
              </a:rPr>
              <a:t>Procedures</a:t>
            </a:r>
            <a:endParaRPr kumimoji="0" lang="en-US" sz="1300" b="0" i="0" u="none" strike="noStrike" kern="1200" cap="none" spc="0" normalizeH="0" baseline="0" noProof="0" dirty="0">
              <a:ln>
                <a:noFill/>
              </a:ln>
              <a:solidFill>
                <a:srgbClr val="663300"/>
              </a:solidFill>
              <a:effectLst/>
              <a:uLnTx/>
              <a:uFillTx/>
              <a:latin typeface="ADLaM Display" panose="02010000000000000000" pitchFamily="2" charset="0"/>
              <a:ea typeface="ADLaM Display" panose="02010000000000000000" pitchFamily="2" charset="0"/>
              <a:cs typeface="ADLaM Display" panose="02010000000000000000" pitchFamily="2" charset="0"/>
            </a:endParaRPr>
          </a:p>
        </p:txBody>
      </p:sp>
      <p:sp>
        <p:nvSpPr>
          <p:cNvPr id="4" name="TextBox 13">
            <a:extLst>
              <a:ext uri="{FF2B5EF4-FFF2-40B4-BE49-F238E27FC236}">
                <a16:creationId xmlns:a16="http://schemas.microsoft.com/office/drawing/2014/main" id="{30610048-1855-DCA9-2A99-CBFBC912610E}"/>
              </a:ext>
            </a:extLst>
          </p:cNvPr>
          <p:cNvSpPr txBox="1"/>
          <p:nvPr/>
        </p:nvSpPr>
        <p:spPr>
          <a:xfrm>
            <a:off x="487690" y="558301"/>
            <a:ext cx="6076949" cy="1577355"/>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Aft>
                <a:spcPts val="500"/>
              </a:spcAft>
            </a:pPr>
            <a:r>
              <a:rPr lang="en-US" sz="1200" b="1" dirty="0">
                <a:latin typeface="Source Sans Pro"/>
                <a:ea typeface="Source Sans Pro"/>
              </a:rPr>
              <a:t>Before class </a:t>
            </a:r>
            <a:r>
              <a:rPr lang="en-US" sz="1200" dirty="0">
                <a:latin typeface="Source Sans Pro"/>
                <a:ea typeface="Source Sans Pro"/>
              </a:rPr>
              <a:t> </a:t>
            </a:r>
            <a:endParaRPr lang="en-US">
              <a:latin typeface="Aptos" panose="02110004020202020204"/>
              <a:ea typeface="Source Sans Pro"/>
            </a:endParaRPr>
          </a:p>
          <a:p>
            <a:pPr marL="171450" indent="-171450">
              <a:spcAft>
                <a:spcPts val="500"/>
              </a:spcAft>
              <a:buFont typeface="Arial"/>
              <a:buChar char="•"/>
            </a:pPr>
            <a:r>
              <a:rPr lang="en-US" sz="1200" dirty="0">
                <a:highlight>
                  <a:srgbClr val="FFFFFF"/>
                </a:highlight>
                <a:latin typeface="Source Sans Pro"/>
                <a:ea typeface="Source Sans Pro"/>
              </a:rPr>
              <a:t>Print one handout per group (4 students).</a:t>
            </a:r>
            <a:endParaRPr lang="en-US">
              <a:latin typeface="Aptos" panose="02110004020202020204"/>
              <a:ea typeface="Source Sans Pro"/>
            </a:endParaRPr>
          </a:p>
          <a:p>
            <a:pPr marL="171450" indent="-171450">
              <a:spcAft>
                <a:spcPts val="500"/>
              </a:spcAft>
              <a:buFont typeface="Arial"/>
              <a:buChar char="•"/>
            </a:pPr>
            <a:r>
              <a:rPr lang="en-US" sz="1200" dirty="0">
                <a:highlight>
                  <a:srgbClr val="FFFFFF"/>
                </a:highlight>
                <a:latin typeface="Source Sans Pro"/>
                <a:ea typeface="Source Sans Pro"/>
              </a:rPr>
              <a:t>Print a few copies of the booklet “Organisms from Land and Sea in Michigan”. Each group should have at least the description page of the fossil they are analyzing, but they can have a booklet per group. </a:t>
            </a:r>
            <a:endParaRPr lang="en-US">
              <a:latin typeface="Aptos"/>
              <a:ea typeface="Source Sans Pro"/>
            </a:endParaRPr>
          </a:p>
          <a:p>
            <a:pPr marL="171450" indent="-171450">
              <a:spcAft>
                <a:spcPts val="500"/>
              </a:spcAft>
              <a:buFont typeface="Arial"/>
              <a:buChar char="•"/>
            </a:pPr>
            <a:r>
              <a:rPr lang="en-US" sz="1200" dirty="0">
                <a:highlight>
                  <a:srgbClr val="FFFFFF"/>
                </a:highlight>
                <a:latin typeface="Source Sans Pro"/>
                <a:ea typeface="Source Sans Pro"/>
              </a:rPr>
              <a:t>Ask MGS if you need to borrow fossils or other materials, or if you need assistance to run this activity</a:t>
            </a:r>
            <a:r>
              <a:rPr lang="en-US" sz="1200" dirty="0">
                <a:latin typeface="Source Sans Pro"/>
                <a:ea typeface="Source Sans Pro"/>
              </a:rPr>
              <a:t>.</a:t>
            </a:r>
            <a:endParaRPr lang="en-US" dirty="0"/>
          </a:p>
        </p:txBody>
      </p:sp>
      <p:sp>
        <p:nvSpPr>
          <p:cNvPr id="7" name="TextBox 13">
            <a:extLst>
              <a:ext uri="{FF2B5EF4-FFF2-40B4-BE49-F238E27FC236}">
                <a16:creationId xmlns:a16="http://schemas.microsoft.com/office/drawing/2014/main" id="{307ED9C8-678F-9584-D96D-ECA664D86460}"/>
              </a:ext>
            </a:extLst>
          </p:cNvPr>
          <p:cNvSpPr txBox="1"/>
          <p:nvPr/>
        </p:nvSpPr>
        <p:spPr>
          <a:xfrm>
            <a:off x="464828" y="2135641"/>
            <a:ext cx="6076949" cy="3688189"/>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Aft>
                <a:spcPts val="500"/>
              </a:spcAft>
            </a:pPr>
            <a:r>
              <a:rPr lang="en-US" sz="1200" b="1" dirty="0">
                <a:latin typeface="Source Sans Pro"/>
                <a:ea typeface="Source Sans Pro"/>
              </a:rPr>
              <a:t>Session 1: Working as paleontologists (Research Group Work). </a:t>
            </a:r>
            <a:r>
              <a:rPr lang="en-US" sz="1200" dirty="0">
                <a:latin typeface="Source Sans Pro"/>
                <a:ea typeface="Source Sans Pro"/>
              </a:rPr>
              <a:t> </a:t>
            </a:r>
            <a:endParaRPr lang="en-US" dirty="0">
              <a:latin typeface="Aptos" panose="02110004020202020204"/>
              <a:ea typeface="Source Sans Pro"/>
            </a:endParaRPr>
          </a:p>
          <a:p>
            <a:pPr marL="171450" indent="-171450">
              <a:spcAft>
                <a:spcPts val="500"/>
              </a:spcAft>
              <a:buFont typeface="Arial"/>
              <a:buChar char="•"/>
            </a:pPr>
            <a:r>
              <a:rPr lang="en" sz="1200" dirty="0">
                <a:highlight>
                  <a:srgbClr val="FFFFFF"/>
                </a:highlight>
                <a:latin typeface="Source Sans Pro"/>
                <a:ea typeface="Source Sans Pro"/>
              </a:rPr>
              <a:t>Divide the class into small groups of four students.</a:t>
            </a:r>
            <a:r>
              <a:rPr lang="en-US" sz="1200" dirty="0">
                <a:highlight>
                  <a:srgbClr val="FFFFFF"/>
                </a:highlight>
                <a:latin typeface="Source Sans Pro"/>
                <a:ea typeface="Source Sans Pro"/>
              </a:rPr>
              <a:t> </a:t>
            </a:r>
            <a:endParaRPr lang="en-US" dirty="0">
              <a:latin typeface="Aptos" panose="02110004020202020204"/>
              <a:ea typeface="Source Sans Pro"/>
            </a:endParaRPr>
          </a:p>
          <a:p>
            <a:pPr marL="171450" indent="-171450">
              <a:spcAft>
                <a:spcPts val="500"/>
              </a:spcAft>
              <a:buFont typeface="Arial"/>
              <a:buChar char="•"/>
            </a:pPr>
            <a:r>
              <a:rPr lang="en" sz="1200" dirty="0">
                <a:highlight>
                  <a:srgbClr val="FFFFFF"/>
                </a:highlight>
                <a:latin typeface="Source Sans Pro"/>
                <a:ea typeface="Source Sans Pro"/>
              </a:rPr>
              <a:t>Provide each group with one fossil sample from the fossil bag.</a:t>
            </a:r>
            <a:r>
              <a:rPr lang="en-US" sz="1200" dirty="0">
                <a:highlight>
                  <a:srgbClr val="FFFFFF"/>
                </a:highlight>
                <a:latin typeface="Source Sans Pro"/>
                <a:ea typeface="Source Sans Pro"/>
              </a:rPr>
              <a:t> </a:t>
            </a:r>
            <a:endParaRPr lang="en-US" dirty="0">
              <a:latin typeface="Aptos" panose="02110004020202020204"/>
              <a:ea typeface="Source Sans Pro"/>
            </a:endParaRPr>
          </a:p>
          <a:p>
            <a:pPr marL="171450" indent="-171450">
              <a:spcAft>
                <a:spcPts val="500"/>
              </a:spcAft>
              <a:buFont typeface="Arial"/>
              <a:buChar char="•"/>
            </a:pPr>
            <a:r>
              <a:rPr lang="en" sz="1200" dirty="0">
                <a:highlight>
                  <a:srgbClr val="FFFFFF"/>
                </a:highlight>
                <a:latin typeface="Source Sans Pro"/>
                <a:ea typeface="Source Sans Pro"/>
              </a:rPr>
              <a:t>Ask each group to carefully examine their fossil and complete the Biography of their fossil sample (</a:t>
            </a:r>
            <a:r>
              <a:rPr lang="en" sz="1200" b="1" dirty="0">
                <a:highlight>
                  <a:srgbClr val="FFFFFF"/>
                </a:highlight>
                <a:latin typeface="Source Sans Pro"/>
                <a:ea typeface="Source Sans Pro"/>
              </a:rPr>
              <a:t>Handout 3</a:t>
            </a:r>
            <a:r>
              <a:rPr lang="en" sz="1200" dirty="0">
                <a:highlight>
                  <a:srgbClr val="FFFFFF"/>
                </a:highlight>
                <a:latin typeface="Source Sans Pro"/>
                <a:ea typeface="Source Sans Pro"/>
              </a:rPr>
              <a:t>) by answering the following guiding questions:</a:t>
            </a:r>
            <a:r>
              <a:rPr lang="en-US" sz="1200" dirty="0">
                <a:highlight>
                  <a:srgbClr val="FFFFFF"/>
                </a:highlight>
                <a:latin typeface="Source Sans Pro"/>
                <a:ea typeface="Source Sans Pro"/>
              </a:rPr>
              <a:t> </a:t>
            </a:r>
            <a:endParaRPr lang="en-US" dirty="0">
              <a:latin typeface="Aptos" panose="02110004020202020204"/>
              <a:ea typeface="Source Sans Pro"/>
            </a:endParaRPr>
          </a:p>
          <a:p>
            <a:pPr marL="628650" lvl="1" indent="-171450">
              <a:spcAft>
                <a:spcPts val="500"/>
              </a:spcAft>
              <a:buFont typeface="Courier New"/>
              <a:buChar char="o"/>
            </a:pPr>
            <a:r>
              <a:rPr lang="en" sz="1200" dirty="0">
                <a:highlight>
                  <a:srgbClr val="FFFFFF"/>
                </a:highlight>
                <a:latin typeface="Source Sans Pro"/>
                <a:ea typeface="Source Sans Pro"/>
              </a:rPr>
              <a:t>Organism Type: Is it an animal, plant, or something else? </a:t>
            </a:r>
            <a:r>
              <a:rPr lang="en-US" sz="1200" dirty="0">
                <a:highlight>
                  <a:srgbClr val="FFFFFF"/>
                </a:highlight>
                <a:latin typeface="Source Sans Pro"/>
                <a:ea typeface="Source Sans Pro"/>
              </a:rPr>
              <a:t> </a:t>
            </a:r>
            <a:endParaRPr lang="en-US" dirty="0">
              <a:latin typeface="Aptos" panose="02110004020202020204"/>
              <a:ea typeface="Source Sans Pro"/>
            </a:endParaRPr>
          </a:p>
          <a:p>
            <a:pPr marL="628650" lvl="1" indent="-171450">
              <a:spcAft>
                <a:spcPts val="500"/>
              </a:spcAft>
              <a:buFont typeface="Courier New"/>
              <a:buChar char="o"/>
            </a:pPr>
            <a:r>
              <a:rPr lang="en" sz="1200" dirty="0">
                <a:highlight>
                  <a:srgbClr val="FFFFFF"/>
                </a:highlight>
                <a:latin typeface="Source Sans Pro"/>
                <a:ea typeface="Source Sans Pro"/>
              </a:rPr>
              <a:t>Fossil Features: What are its main characteristics? Is it a complete specimen or just a fragment? How big is it?</a:t>
            </a:r>
            <a:r>
              <a:rPr lang="en-US" sz="1200" dirty="0">
                <a:highlight>
                  <a:srgbClr val="FFFFFF"/>
                </a:highlight>
                <a:latin typeface="Source Sans Pro"/>
                <a:ea typeface="Source Sans Pro"/>
              </a:rPr>
              <a:t> </a:t>
            </a:r>
            <a:endParaRPr lang="en-US" dirty="0">
              <a:latin typeface="Aptos" panose="02110004020202020204"/>
              <a:ea typeface="Source Sans Pro"/>
            </a:endParaRPr>
          </a:p>
          <a:p>
            <a:pPr marL="628650" lvl="1" indent="-171450">
              <a:spcAft>
                <a:spcPts val="500"/>
              </a:spcAft>
              <a:buFont typeface="Courier New"/>
              <a:buChar char="o"/>
            </a:pPr>
            <a:r>
              <a:rPr lang="en" sz="1200" dirty="0">
                <a:highlight>
                  <a:srgbClr val="FFFFFF"/>
                </a:highlight>
                <a:latin typeface="Source Sans Pro"/>
                <a:ea typeface="Source Sans Pro"/>
              </a:rPr>
              <a:t>Habitat: Where did this organism live—land, sea, freshwater? </a:t>
            </a:r>
            <a:r>
              <a:rPr lang="en-US" sz="1200" dirty="0">
                <a:highlight>
                  <a:srgbClr val="FFFFFF"/>
                </a:highlight>
                <a:latin typeface="Source Sans Pro"/>
                <a:ea typeface="Source Sans Pro"/>
              </a:rPr>
              <a:t> </a:t>
            </a:r>
            <a:endParaRPr lang="en-US" dirty="0">
              <a:latin typeface="Aptos" panose="02110004020202020204"/>
              <a:ea typeface="Source Sans Pro"/>
            </a:endParaRPr>
          </a:p>
          <a:p>
            <a:pPr marL="628650" lvl="1" indent="-171450">
              <a:spcAft>
                <a:spcPts val="500"/>
              </a:spcAft>
              <a:buFont typeface="Courier New"/>
              <a:buChar char="o"/>
            </a:pPr>
            <a:r>
              <a:rPr lang="en" sz="1200" dirty="0">
                <a:highlight>
                  <a:srgbClr val="FFFFFF"/>
                </a:highlight>
                <a:latin typeface="Source Sans Pro"/>
                <a:ea typeface="Source Sans Pro"/>
              </a:rPr>
              <a:t>Diet &amp; Feeding: What did it eat, and how did it obtain its food? </a:t>
            </a:r>
            <a:r>
              <a:rPr lang="en-US" sz="1200" dirty="0">
                <a:highlight>
                  <a:srgbClr val="FFFFFF"/>
                </a:highlight>
                <a:latin typeface="Source Sans Pro"/>
                <a:ea typeface="Source Sans Pro"/>
              </a:rPr>
              <a:t> </a:t>
            </a:r>
            <a:endParaRPr lang="en-US" dirty="0">
              <a:latin typeface="Aptos" panose="02110004020202020204"/>
              <a:ea typeface="Source Sans Pro"/>
            </a:endParaRPr>
          </a:p>
          <a:p>
            <a:pPr marL="628650" lvl="1" indent="-171450">
              <a:spcAft>
                <a:spcPts val="500"/>
              </a:spcAft>
              <a:buFont typeface="Courier New"/>
              <a:buChar char="o"/>
            </a:pPr>
            <a:r>
              <a:rPr lang="en-US" sz="1200" dirty="0">
                <a:highlight>
                  <a:srgbClr val="FFFFFF"/>
                </a:highlight>
                <a:latin typeface="Source Sans Pro"/>
                <a:ea typeface="Source Sans Pro"/>
              </a:rPr>
              <a:t>Death &amp; Fossilization: How might it have died? What processes preserved it as a fossil?  </a:t>
            </a:r>
            <a:endParaRPr lang="en-US" dirty="0">
              <a:latin typeface="Aptos" panose="02110004020202020204"/>
              <a:ea typeface="Source Sans Pro"/>
            </a:endParaRPr>
          </a:p>
          <a:p>
            <a:pPr marL="628650" lvl="1" indent="-171450">
              <a:spcAft>
                <a:spcPts val="500"/>
              </a:spcAft>
              <a:buFont typeface="Courier New"/>
              <a:buChar char="o"/>
            </a:pPr>
            <a:r>
              <a:rPr lang="en-US" sz="1200" dirty="0">
                <a:highlight>
                  <a:srgbClr val="FFFFFF"/>
                </a:highlight>
                <a:latin typeface="Source Sans Pro"/>
                <a:ea typeface="Source Sans Pro"/>
              </a:rPr>
              <a:t>Modern analogs: Do you recognize a similar animal or plant that is living? What type of environment does it live in?</a:t>
            </a:r>
            <a:endParaRPr lang="en-US" dirty="0">
              <a:latin typeface="Aptos" panose="02110004020202020204"/>
              <a:ea typeface="Source Sans Pro"/>
            </a:endParaRPr>
          </a:p>
          <a:p>
            <a:pPr marL="628650" lvl="1" indent="-171450">
              <a:spcAft>
                <a:spcPts val="500"/>
              </a:spcAft>
              <a:buFont typeface="Courier New"/>
              <a:buChar char="o"/>
            </a:pPr>
            <a:r>
              <a:rPr lang="en-US" sz="1200" dirty="0">
                <a:highlight>
                  <a:srgbClr val="FFFFFF"/>
                </a:highlight>
                <a:latin typeface="Source Sans Pro"/>
                <a:ea typeface="Source Sans Pro"/>
              </a:rPr>
              <a:t>Reconstruction: Draw a possible reconstruction of the organism in its natural environment. </a:t>
            </a:r>
            <a:endParaRPr lang="en-US" dirty="0">
              <a:latin typeface="Aptos" panose="02110004020202020204"/>
              <a:ea typeface="Source Sans Pro"/>
            </a:endParaRPr>
          </a:p>
        </p:txBody>
      </p:sp>
      <p:sp>
        <p:nvSpPr>
          <p:cNvPr id="6" name="TextBox 13">
            <a:extLst>
              <a:ext uri="{FF2B5EF4-FFF2-40B4-BE49-F238E27FC236}">
                <a16:creationId xmlns:a16="http://schemas.microsoft.com/office/drawing/2014/main" id="{20D808AF-BF0A-20F4-7D5B-A24A7436669B}"/>
              </a:ext>
            </a:extLst>
          </p:cNvPr>
          <p:cNvSpPr txBox="1"/>
          <p:nvPr/>
        </p:nvSpPr>
        <p:spPr>
          <a:xfrm>
            <a:off x="464829" y="5762761"/>
            <a:ext cx="5993129" cy="895117"/>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500"/>
              </a:spcAft>
            </a:pPr>
            <a:r>
              <a:rPr lang="en-US" sz="1200" b="1" dirty="0">
                <a:latin typeface="Source Sans Pro"/>
                <a:ea typeface="Source Sans Pro"/>
              </a:rPr>
              <a:t>Session 2: Explanation about fossilization types </a:t>
            </a:r>
            <a:r>
              <a:rPr lang="en-US" sz="1200" dirty="0">
                <a:latin typeface="Source Sans Pro"/>
                <a:ea typeface="Source Sans Pro"/>
              </a:rPr>
              <a:t> </a:t>
            </a:r>
            <a:endParaRPr lang="en-US" sz="1200" dirty="0">
              <a:latin typeface="Aptos" panose="02110004020202020204"/>
              <a:ea typeface="Source Sans Pro"/>
            </a:endParaRPr>
          </a:p>
          <a:p>
            <a:pPr marL="171450" indent="-171450">
              <a:spcAft>
                <a:spcPts val="500"/>
              </a:spcAft>
              <a:buFont typeface="Arial"/>
              <a:buChar char="•"/>
            </a:pPr>
            <a:r>
              <a:rPr lang="en-US" sz="1200">
                <a:latin typeface="Source Sans Pro"/>
                <a:ea typeface="Source Sans Pro"/>
              </a:rPr>
              <a:t>Each group will present its fossil sample to the class, highlighting the key features of their assigned fossil, its environment and lifestyle, their reconstruction drawing, and reasoning. </a:t>
            </a:r>
          </a:p>
        </p:txBody>
      </p:sp>
      <p:sp>
        <p:nvSpPr>
          <p:cNvPr id="8" name="TextBox 13">
            <a:extLst>
              <a:ext uri="{FF2B5EF4-FFF2-40B4-BE49-F238E27FC236}">
                <a16:creationId xmlns:a16="http://schemas.microsoft.com/office/drawing/2014/main" id="{519449C7-E7FD-083E-094A-FF2190DB0939}"/>
              </a:ext>
            </a:extLst>
          </p:cNvPr>
          <p:cNvSpPr txBox="1"/>
          <p:nvPr/>
        </p:nvSpPr>
        <p:spPr>
          <a:xfrm>
            <a:off x="487688" y="6776221"/>
            <a:ext cx="6076949" cy="895117"/>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500"/>
              </a:spcAft>
            </a:pPr>
            <a:r>
              <a:rPr lang="en-US" sz="1200" b="1" dirty="0">
                <a:latin typeface="Source Sans Pro"/>
                <a:ea typeface="Source Sans Pro"/>
              </a:rPr>
              <a:t>Wrap up and reflection</a:t>
            </a:r>
            <a:r>
              <a:rPr lang="en-US" sz="1200" dirty="0">
                <a:latin typeface="Source Sans Pro"/>
                <a:ea typeface="Source Sans Pro"/>
              </a:rPr>
              <a:t> </a:t>
            </a:r>
            <a:endParaRPr lang="en-US" dirty="0">
              <a:latin typeface="Aptos" panose="02110004020202020204"/>
              <a:ea typeface="Source Sans Pro"/>
            </a:endParaRPr>
          </a:p>
          <a:p>
            <a:pPr>
              <a:spcAft>
                <a:spcPts val="500"/>
              </a:spcAft>
            </a:pPr>
            <a:r>
              <a:rPr lang="en-US" sz="1200" dirty="0">
                <a:latin typeface="Source Sans Pro"/>
                <a:ea typeface="Source Sans Pro"/>
              </a:rPr>
              <a:t>Remind students of the first lesson about fossils and environments. Using the slides of "ancient vs modern organisms", emphasize how scientists identify past environments from the clues provided by fossils, just the way they did with the fossil sample they analyzed.</a:t>
            </a:r>
            <a:endParaRPr lang="en-US" dirty="0">
              <a:latin typeface="Aptos" panose="02110004020202020204"/>
              <a:ea typeface="Source Sans Pro"/>
            </a:endParaRPr>
          </a:p>
        </p:txBody>
      </p:sp>
      <p:grpSp>
        <p:nvGrpSpPr>
          <p:cNvPr id="3" name="Group 2" descr="Lower bar displaying the logos of Western Michigan University, the Michigan Geological Survey, and CoreKids">
            <a:extLst>
              <a:ext uri="{FF2B5EF4-FFF2-40B4-BE49-F238E27FC236}">
                <a16:creationId xmlns:a16="http://schemas.microsoft.com/office/drawing/2014/main" id="{7956BE7A-6629-4C4A-22E3-786DABE7556E}"/>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8999BDAF-7046-0A59-C14C-484B57C7893C}"/>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F5679E3-CF0B-AD02-A743-47B6C87B99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30DF0251-7C55-B969-3BF6-819779665A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F8DFA38A-DBFC-BC63-C7E3-411B2149DA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369067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3020C-FF05-1BD4-48D4-055B57C1F92A}"/>
            </a:ext>
          </a:extLst>
        </p:cNvPr>
        <p:cNvGrpSpPr/>
        <p:nvPr/>
      </p:nvGrpSpPr>
      <p:grpSpPr>
        <a:xfrm>
          <a:off x="0" y="0"/>
          <a:ext cx="0" cy="0"/>
          <a:chOff x="0" y="0"/>
          <a:chExt cx="0" cy="0"/>
        </a:xfrm>
      </p:grpSpPr>
      <p:pic>
        <p:nvPicPr>
          <p:cNvPr id="34" name="Picture 33" descr="Decorative fossil themed border">
            <a:extLst>
              <a:ext uri="{FF2B5EF4-FFF2-40B4-BE49-F238E27FC236}">
                <a16:creationId xmlns:a16="http://schemas.microsoft.com/office/drawing/2014/main" id="{62C4DC6B-FE53-FBE0-F197-7D3F8877A1A0}"/>
              </a:ext>
            </a:extLst>
          </p:cNvPr>
          <p:cNvPicPr>
            <a:picLocks noChangeAspect="1"/>
          </p:cNvPicPr>
          <p:nvPr/>
        </p:nvPicPr>
        <p:blipFill>
          <a:blip r:embed="rId2">
            <a:alphaModFix amt="80000"/>
            <a:extLst>
              <a:ext uri="{28A0092B-C50C-407E-A947-70E740481C1C}">
                <a14:useLocalDpi xmlns:a14="http://schemas.microsoft.com/office/drawing/2010/main" val="0"/>
              </a:ext>
            </a:extLst>
          </a:blip>
          <a:srcRect l="5854" t="8438" r="4861" b="1977"/>
          <a:stretch>
            <a:fillRect/>
          </a:stretch>
        </p:blipFill>
        <p:spPr>
          <a:xfrm>
            <a:off x="0" y="0"/>
            <a:ext cx="6858000" cy="9144000"/>
          </a:xfrm>
          <a:prstGeom prst="rect">
            <a:avLst/>
          </a:prstGeom>
        </p:spPr>
      </p:pic>
      <p:sp>
        <p:nvSpPr>
          <p:cNvPr id="25" name="Rectangle: Rounded Corners 24">
            <a:extLst>
              <a:ext uri="{FF2B5EF4-FFF2-40B4-BE49-F238E27FC236}">
                <a16:creationId xmlns:a16="http://schemas.microsoft.com/office/drawing/2014/main" id="{3FB6B0A3-880C-F289-AB3F-5B9023647844}"/>
              </a:ext>
              <a:ext uri="{C183D7F6-B498-43B3-948B-1728B52AA6E4}">
                <adec:decorative xmlns:adec="http://schemas.microsoft.com/office/drawing/2017/decorative" val="1"/>
              </a:ext>
            </a:extLst>
          </p:cNvPr>
          <p:cNvSpPr/>
          <p:nvPr/>
        </p:nvSpPr>
        <p:spPr>
          <a:xfrm>
            <a:off x="381000" y="274593"/>
            <a:ext cx="6179819" cy="8429046"/>
          </a:xfrm>
          <a:prstGeom prst="roundRect">
            <a:avLst>
              <a:gd name="adj" fmla="val 370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11">
            <a:extLst>
              <a:ext uri="{FF2B5EF4-FFF2-40B4-BE49-F238E27FC236}">
                <a16:creationId xmlns:a16="http://schemas.microsoft.com/office/drawing/2014/main" id="{64883276-2294-6135-9E50-846939857D66}"/>
              </a:ext>
            </a:extLst>
          </p:cNvPr>
          <p:cNvSpPr txBox="1"/>
          <p:nvPr/>
        </p:nvSpPr>
        <p:spPr>
          <a:xfrm>
            <a:off x="5665123" y="8459439"/>
            <a:ext cx="792828" cy="246221"/>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en-US" sz="1000" dirty="0">
                <a:solidFill>
                  <a:srgbClr val="000000"/>
                </a:solidFill>
                <a:latin typeface="Source Sans Pro"/>
                <a:ea typeface="Source Sans Pro"/>
              </a:rPr>
              <a:t>Page 3 of 3</a:t>
            </a:r>
            <a:endParaRPr lang="en-US" sz="1200" dirty="0"/>
          </a:p>
        </p:txBody>
      </p:sp>
      <p:sp>
        <p:nvSpPr>
          <p:cNvPr id="28" name="Title 27">
            <a:extLst>
              <a:ext uri="{FF2B5EF4-FFF2-40B4-BE49-F238E27FC236}">
                <a16:creationId xmlns:a16="http://schemas.microsoft.com/office/drawing/2014/main" id="{70E13435-5E03-BE32-0631-E3F708B28F3C}"/>
              </a:ext>
            </a:extLst>
          </p:cNvPr>
          <p:cNvSpPr txBox="1">
            <a:spLocks noGrp="1"/>
          </p:cNvSpPr>
          <p:nvPr>
            <p:ph type="title" idx="4294967295"/>
          </p:nvPr>
        </p:nvSpPr>
        <p:spPr>
          <a:xfrm>
            <a:off x="499111" y="375104"/>
            <a:ext cx="2106930" cy="29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663300"/>
                </a:solidFill>
                <a:effectLst/>
                <a:uLnTx/>
                <a:uFillTx/>
                <a:latin typeface="ADLaM Display" panose="02010000000000000000" pitchFamily="2" charset="0"/>
                <a:ea typeface="ADLaM Display" panose="02010000000000000000" pitchFamily="2" charset="0"/>
                <a:cs typeface="ADLaM Display" panose="02010000000000000000" pitchFamily="2" charset="0"/>
              </a:rPr>
              <a:t>Assessment</a:t>
            </a:r>
          </a:p>
        </p:txBody>
      </p:sp>
      <p:sp>
        <p:nvSpPr>
          <p:cNvPr id="26" name="TextBox 25">
            <a:extLst>
              <a:ext uri="{FF2B5EF4-FFF2-40B4-BE49-F238E27FC236}">
                <a16:creationId xmlns:a16="http://schemas.microsoft.com/office/drawing/2014/main" id="{C4D3E436-60F8-E2FF-C858-A8C95E2C10A0}"/>
              </a:ext>
            </a:extLst>
          </p:cNvPr>
          <p:cNvSpPr txBox="1"/>
          <p:nvPr/>
        </p:nvSpPr>
        <p:spPr>
          <a:xfrm>
            <a:off x="526820" y="667492"/>
            <a:ext cx="5922471" cy="1908215"/>
          </a:xfrm>
          <a:prstGeom prst="rect">
            <a:avLst/>
          </a:prstGeom>
          <a:noFill/>
        </p:spPr>
        <p:txBody>
          <a:bodyPr wrap="square" lIns="91440" tIns="45720" rIns="91440" bIns="45720" anchor="t">
            <a:spAutoFit/>
          </a:bodyPr>
          <a:lstStyle/>
          <a:p>
            <a:pPr marL="171450" indent="-171450" fontAlgn="base">
              <a:spcAft>
                <a:spcPts val="400"/>
              </a:spcAft>
              <a:buFont typeface="Arial"/>
              <a:buChar char="•"/>
            </a:pPr>
            <a:r>
              <a:rPr lang="en-US" sz="1200" dirty="0">
                <a:solidFill>
                  <a:srgbClr val="000000"/>
                </a:solidFill>
                <a:highlight>
                  <a:srgbClr val="FFFFFF"/>
                </a:highlight>
                <a:latin typeface="Source Sans Pro"/>
                <a:ea typeface="Source Sans Pro"/>
              </a:rPr>
              <a:t>Handout 3 serves as a formative assessment that the instructor can review with the students during the activity. This handout serves as a basis for students’ presentations, as it depicts all their research outcomes. </a:t>
            </a:r>
            <a:endParaRPr lang="en-US"/>
          </a:p>
          <a:p>
            <a:pPr marL="171450" indent="-171450">
              <a:spcAft>
                <a:spcPts val="400"/>
              </a:spcAft>
              <a:buFont typeface="Arial"/>
              <a:buChar char="•"/>
            </a:pPr>
            <a:r>
              <a:rPr lang="en-US" sz="1200" dirty="0">
                <a:solidFill>
                  <a:srgbClr val="000000"/>
                </a:solidFill>
                <a:highlight>
                  <a:srgbClr val="FFFFFF"/>
                </a:highlight>
                <a:latin typeface="Source Sans Pro"/>
                <a:ea typeface="Source Sans Pro"/>
              </a:rPr>
              <a:t>The summative assessment is the group presentations to their class peers, in the form of an oral presentation, a narrative, a poem, a poster, or an art representation. Make sure they include all the aspects of their research (habitat and lifestyle, feeding, mobility, modern analogs, death and fossilization process).</a:t>
            </a:r>
          </a:p>
          <a:p>
            <a:pPr marL="171450" indent="-171450">
              <a:spcAft>
                <a:spcPts val="400"/>
              </a:spcAft>
              <a:buFont typeface="Arial"/>
              <a:buChar char="•"/>
            </a:pPr>
            <a:endParaRPr lang="en-US" sz="1200" dirty="0">
              <a:solidFill>
                <a:srgbClr val="000000"/>
              </a:solidFill>
              <a:highlight>
                <a:srgbClr val="FFFFFF"/>
              </a:highlight>
              <a:latin typeface="Source Sans Pro"/>
              <a:ea typeface="Source Sans Pro"/>
            </a:endParaRPr>
          </a:p>
          <a:p>
            <a:pPr>
              <a:spcAft>
                <a:spcPts val="400"/>
              </a:spcAft>
            </a:pPr>
            <a:r>
              <a:rPr lang="en-US" sz="1200" dirty="0">
                <a:solidFill>
                  <a:srgbClr val="000000"/>
                </a:solidFill>
                <a:latin typeface="Source Sans Pro"/>
                <a:ea typeface="Source Sans Pro"/>
              </a:rPr>
              <a:t>Use</a:t>
            </a:r>
            <a:r>
              <a:rPr lang="en-US" sz="1200" b="0" i="0" dirty="0">
                <a:solidFill>
                  <a:srgbClr val="000000"/>
                </a:solidFill>
                <a:effectLst/>
                <a:latin typeface="Source Sans Pro"/>
                <a:ea typeface="Source Sans Pro"/>
              </a:rPr>
              <a:t> the rubric below to assess the </a:t>
            </a:r>
            <a:r>
              <a:rPr lang="en-US" sz="1200" dirty="0">
                <a:solidFill>
                  <a:srgbClr val="000000"/>
                </a:solidFill>
                <a:latin typeface="Source Sans Pro"/>
                <a:ea typeface="Source Sans Pro"/>
              </a:rPr>
              <a:t>presentations</a:t>
            </a:r>
            <a:r>
              <a:rPr lang="en-US" sz="1200" b="0" i="0" dirty="0">
                <a:solidFill>
                  <a:srgbClr val="000000"/>
                </a:solidFill>
                <a:effectLst/>
                <a:latin typeface="Source Sans Pro"/>
                <a:ea typeface="Source Sans Pro"/>
              </a:rPr>
              <a:t>:</a:t>
            </a:r>
            <a:endParaRPr lang="en-US" dirty="0">
              <a:latin typeface="Source Sans Pro"/>
              <a:ea typeface="Source Sans Pro"/>
            </a:endParaRPr>
          </a:p>
        </p:txBody>
      </p:sp>
      <p:graphicFrame>
        <p:nvGraphicFramePr>
          <p:cNvPr id="29" name="Table 28">
            <a:extLst>
              <a:ext uri="{FF2B5EF4-FFF2-40B4-BE49-F238E27FC236}">
                <a16:creationId xmlns:a16="http://schemas.microsoft.com/office/drawing/2014/main" id="{63962CDC-A5AB-B9E6-68C6-EF9EC3769057}"/>
              </a:ext>
            </a:extLst>
          </p:cNvPr>
          <p:cNvGraphicFramePr>
            <a:graphicFrameLocks noGrp="1"/>
          </p:cNvGraphicFramePr>
          <p:nvPr>
            <p:extLst>
              <p:ext uri="{D42A27DB-BD31-4B8C-83A1-F6EECF244321}">
                <p14:modId xmlns:p14="http://schemas.microsoft.com/office/powerpoint/2010/main" val="4003352111"/>
              </p:ext>
            </p:extLst>
          </p:nvPr>
        </p:nvGraphicFramePr>
        <p:xfrm>
          <a:off x="523876" y="2586825"/>
          <a:ext cx="5915019" cy="5658676"/>
        </p:xfrm>
        <a:graphic>
          <a:graphicData uri="http://schemas.openxmlformats.org/drawingml/2006/table">
            <a:tbl>
              <a:tblPr firstRow="1" firstCol="1">
                <a:tableStyleId>{22838BEF-8BB2-4498-84A7-C5851F593DF1}</a:tableStyleId>
              </a:tblPr>
              <a:tblGrid>
                <a:gridCol w="1323974">
                  <a:extLst>
                    <a:ext uri="{9D8B030D-6E8A-4147-A177-3AD203B41FA5}">
                      <a16:colId xmlns:a16="http://schemas.microsoft.com/office/drawing/2014/main" val="922494792"/>
                    </a:ext>
                  </a:extLst>
                </a:gridCol>
                <a:gridCol w="1533522">
                  <a:extLst>
                    <a:ext uri="{9D8B030D-6E8A-4147-A177-3AD203B41FA5}">
                      <a16:colId xmlns:a16="http://schemas.microsoft.com/office/drawing/2014/main" val="3855453511"/>
                    </a:ext>
                  </a:extLst>
                </a:gridCol>
                <a:gridCol w="1578767">
                  <a:extLst>
                    <a:ext uri="{9D8B030D-6E8A-4147-A177-3AD203B41FA5}">
                      <a16:colId xmlns:a16="http://schemas.microsoft.com/office/drawing/2014/main" val="1548125593"/>
                    </a:ext>
                  </a:extLst>
                </a:gridCol>
                <a:gridCol w="1478756">
                  <a:extLst>
                    <a:ext uri="{9D8B030D-6E8A-4147-A177-3AD203B41FA5}">
                      <a16:colId xmlns:a16="http://schemas.microsoft.com/office/drawing/2014/main" val="2676863327"/>
                    </a:ext>
                  </a:extLst>
                </a:gridCol>
              </a:tblGrid>
              <a:tr h="404952">
                <a:tc>
                  <a:txBody>
                    <a:bodyPr/>
                    <a:lstStyle/>
                    <a:p>
                      <a:pPr marL="0" marR="0">
                        <a:lnSpc>
                          <a:spcPct val="115000"/>
                        </a:lnSpc>
                        <a:spcAft>
                          <a:spcPts val="800"/>
                        </a:spcAft>
                        <a:buNone/>
                      </a:pPr>
                      <a:r>
                        <a:rPr lang="en-US" sz="1200" b="1" kern="100" dirty="0">
                          <a:solidFill>
                            <a:srgbClr val="663300"/>
                          </a:solidFill>
                          <a:effectLst/>
                        </a:rPr>
                        <a:t>CRITERIA</a:t>
                      </a:r>
                      <a:endParaRPr lang="en-US" sz="1200" b="1" kern="100" dirty="0">
                        <a:solidFill>
                          <a:srgbClr val="663300"/>
                        </a:solidFill>
                        <a:effectLst/>
                        <a:latin typeface="Times New Roman" panose="02020603050405020304" pitchFamily="18" charset="0"/>
                        <a:ea typeface="Aptos" panose="020B0004020202020204" pitchFamily="34" charset="0"/>
                      </a:endParaRPr>
                    </a:p>
                  </a:txBody>
                  <a:tcPr marL="68250" marR="68250" marT="0" marB="0">
                    <a:solidFill>
                      <a:srgbClr val="D6C2D2"/>
                    </a:solidFill>
                  </a:tcPr>
                </a:tc>
                <a:tc>
                  <a:txBody>
                    <a:bodyPr/>
                    <a:lstStyle/>
                    <a:p>
                      <a:pPr marL="0" marR="0" algn="ctr">
                        <a:lnSpc>
                          <a:spcPct val="115000"/>
                        </a:lnSpc>
                        <a:spcAft>
                          <a:spcPts val="800"/>
                        </a:spcAft>
                        <a:buNone/>
                      </a:pPr>
                      <a:r>
                        <a:rPr lang="en-US" sz="1200" b="1" kern="100" dirty="0">
                          <a:solidFill>
                            <a:srgbClr val="663300"/>
                          </a:solidFill>
                          <a:effectLst/>
                        </a:rPr>
                        <a:t>PROFICIENT</a:t>
                      </a:r>
                      <a:endParaRPr lang="en-US" sz="1200" b="1" kern="100" dirty="0">
                        <a:solidFill>
                          <a:srgbClr val="663300"/>
                        </a:solidFill>
                        <a:effectLst/>
                        <a:latin typeface="Times New Roman" panose="02020603050405020304" pitchFamily="18" charset="0"/>
                        <a:ea typeface="Aptos" panose="020B0004020202020204" pitchFamily="34" charset="0"/>
                      </a:endParaRPr>
                    </a:p>
                  </a:txBody>
                  <a:tcPr marL="68250" marR="68250" marT="0" marB="0">
                    <a:solidFill>
                      <a:srgbClr val="D6C2D2"/>
                    </a:solidFill>
                  </a:tcPr>
                </a:tc>
                <a:tc>
                  <a:txBody>
                    <a:bodyPr/>
                    <a:lstStyle/>
                    <a:p>
                      <a:pPr marL="0" marR="0" algn="ctr">
                        <a:lnSpc>
                          <a:spcPct val="115000"/>
                        </a:lnSpc>
                        <a:spcAft>
                          <a:spcPts val="800"/>
                        </a:spcAft>
                        <a:buNone/>
                      </a:pPr>
                      <a:r>
                        <a:rPr lang="en-US" sz="1200" b="1" kern="100" dirty="0">
                          <a:solidFill>
                            <a:srgbClr val="663300"/>
                          </a:solidFill>
                          <a:effectLst/>
                        </a:rPr>
                        <a:t>DEVELOPING</a:t>
                      </a:r>
                      <a:endParaRPr lang="en-US" sz="1200" b="1" kern="100" dirty="0">
                        <a:solidFill>
                          <a:srgbClr val="663300"/>
                        </a:solidFill>
                        <a:effectLst/>
                        <a:latin typeface="Times New Roman" panose="02020603050405020304" pitchFamily="18" charset="0"/>
                        <a:ea typeface="Aptos" panose="020B0004020202020204" pitchFamily="34" charset="0"/>
                      </a:endParaRPr>
                    </a:p>
                  </a:txBody>
                  <a:tcPr marL="68250" marR="68250" marT="0" marB="0">
                    <a:solidFill>
                      <a:srgbClr val="D6C2D2"/>
                    </a:solidFill>
                  </a:tcPr>
                </a:tc>
                <a:tc>
                  <a:txBody>
                    <a:bodyPr/>
                    <a:lstStyle/>
                    <a:p>
                      <a:pPr marL="0" marR="0" algn="ctr">
                        <a:lnSpc>
                          <a:spcPct val="115000"/>
                        </a:lnSpc>
                        <a:spcAft>
                          <a:spcPts val="800"/>
                        </a:spcAft>
                        <a:buNone/>
                      </a:pPr>
                      <a:r>
                        <a:rPr lang="en-US" sz="1200" b="1" kern="100" dirty="0">
                          <a:solidFill>
                            <a:srgbClr val="663300"/>
                          </a:solidFill>
                          <a:effectLst/>
                        </a:rPr>
                        <a:t>NEEDS IMPROVEMENT</a:t>
                      </a:r>
                      <a:endParaRPr lang="en-US" sz="1200" b="1" kern="100" dirty="0">
                        <a:solidFill>
                          <a:srgbClr val="663300"/>
                        </a:solidFill>
                        <a:effectLst/>
                        <a:latin typeface="Times New Roman" panose="02020603050405020304" pitchFamily="18" charset="0"/>
                        <a:ea typeface="Aptos" panose="020B0004020202020204" pitchFamily="34" charset="0"/>
                      </a:endParaRPr>
                    </a:p>
                  </a:txBody>
                  <a:tcPr marL="68250" marR="68250" marT="0" marB="0">
                    <a:solidFill>
                      <a:srgbClr val="D6C2D2"/>
                    </a:solidFill>
                  </a:tcPr>
                </a:tc>
                <a:extLst>
                  <a:ext uri="{0D108BD9-81ED-4DB2-BD59-A6C34878D82A}">
                    <a16:rowId xmlns:a16="http://schemas.microsoft.com/office/drawing/2014/main" val="2530104309"/>
                  </a:ext>
                </a:extLst>
              </a:tr>
              <a:tr h="1242155">
                <a:tc>
                  <a:txBody>
                    <a:bodyPr/>
                    <a:lstStyle/>
                    <a:p>
                      <a:pPr marL="0" marR="0" lvl="0">
                        <a:lnSpc>
                          <a:spcPct val="114999"/>
                        </a:lnSpc>
                        <a:spcAft>
                          <a:spcPts val="800"/>
                        </a:spcAft>
                        <a:buNone/>
                      </a:pPr>
                      <a:r>
                        <a:rPr lang="en-US" sz="1200" b="1" i="0" u="none" strike="noStrike" kern="100" baseline="0" noProof="0" dirty="0">
                          <a:solidFill>
                            <a:srgbClr val="663300"/>
                          </a:solidFill>
                          <a:effectLst/>
                          <a:latin typeface="Aptos"/>
                        </a:rPr>
                        <a:t>Environmental connections</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Aptos"/>
                        </a:rPr>
                        <a:t>The group clearly explained the organism’s habitat and lifestyles, as well as their relationships with other species (predators or prey), using research and fossil evidence.</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Aptos"/>
                        </a:rPr>
                        <a:t>The group gave a general idea of the habitat or lifestyle but did not fully explain species relationships or connect ideas to fossil evidence.</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Aptos"/>
                        </a:rPr>
                        <a:t>The group gave little or no explanation of habitat or lifestyle and did not use research or evidence to support their ideas.</a:t>
                      </a:r>
                    </a:p>
                  </a:txBody>
                  <a:tcPr marL="68250" marR="68250" marT="0" marB="0"/>
                </a:tc>
                <a:extLst>
                  <a:ext uri="{0D108BD9-81ED-4DB2-BD59-A6C34878D82A}">
                    <a16:rowId xmlns:a16="http://schemas.microsoft.com/office/drawing/2014/main" val="1958783679"/>
                  </a:ext>
                </a:extLst>
              </a:tr>
              <a:tr h="1695450">
                <a:tc>
                  <a:txBody>
                    <a:bodyPr/>
                    <a:lstStyle/>
                    <a:p>
                      <a:pPr marL="0" marR="0" lvl="0">
                        <a:lnSpc>
                          <a:spcPct val="114999"/>
                        </a:lnSpc>
                        <a:spcAft>
                          <a:spcPts val="800"/>
                        </a:spcAft>
                        <a:buNone/>
                      </a:pPr>
                      <a:r>
                        <a:rPr lang="en-US" sz="1200" b="1" i="0" u="none" strike="noStrike" kern="100" baseline="0" noProof="0" dirty="0">
                          <a:solidFill>
                            <a:srgbClr val="663300"/>
                          </a:solidFill>
                          <a:effectLst/>
                          <a:latin typeface="Aptos"/>
                        </a:rPr>
                        <a:t>Death &amp; Fossilization Process</a:t>
                      </a:r>
                      <a:endParaRPr lang="en-US" dirty="0"/>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Aptos"/>
                        </a:rPr>
                        <a:t>The group explained how the organism died and became a fossil with scientific accuracy and logical reasoning.</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Aptos"/>
                        </a:rPr>
                        <a:t>The group mentioned the death or fossilization process, but the explanation lacked detail or scientific clarity.</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Aptos"/>
                        </a:rPr>
                        <a:t>The group did not explain how the organism died or how it became a fossil, or the explanation was inaccurate.</a:t>
                      </a:r>
                    </a:p>
                  </a:txBody>
                  <a:tcPr marL="68250" marR="68250" marT="0" marB="0"/>
                </a:tc>
                <a:extLst>
                  <a:ext uri="{0D108BD9-81ED-4DB2-BD59-A6C34878D82A}">
                    <a16:rowId xmlns:a16="http://schemas.microsoft.com/office/drawing/2014/main" val="2770310864"/>
                  </a:ext>
                </a:extLst>
              </a:tr>
              <a:tr h="1242155">
                <a:tc>
                  <a:txBody>
                    <a:bodyPr/>
                    <a:lstStyle/>
                    <a:p>
                      <a:pPr marL="0" marR="0" lvl="0">
                        <a:lnSpc>
                          <a:spcPct val="114999"/>
                        </a:lnSpc>
                        <a:spcAft>
                          <a:spcPts val="800"/>
                        </a:spcAft>
                        <a:buNone/>
                      </a:pPr>
                      <a:r>
                        <a:rPr lang="en-US" sz="1200" b="1" i="0" u="none" strike="noStrike" kern="100" baseline="0" noProof="0" dirty="0">
                          <a:solidFill>
                            <a:srgbClr val="663300"/>
                          </a:solidFill>
                          <a:effectLst/>
                          <a:latin typeface="Aptos"/>
                        </a:rPr>
                        <a:t>Communication &amp; Evidence</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Aptos"/>
                        </a:rPr>
                        <a:t>The group communicated their findings clearly and supported their claims with observations from the activity.</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Aptos"/>
                        </a:rPr>
                        <a:t>The group shared their findings, but the explanation was unclear or missing key observations.</a:t>
                      </a:r>
                    </a:p>
                  </a:txBody>
                  <a:tcPr marL="68250" marR="68250" marT="0" marB="0"/>
                </a:tc>
                <a:tc>
                  <a:txBody>
                    <a:bodyPr/>
                    <a:lstStyle/>
                    <a:p>
                      <a:pPr marL="0" marR="0" lvl="0">
                        <a:lnSpc>
                          <a:spcPct val="114999"/>
                        </a:lnSpc>
                        <a:spcAft>
                          <a:spcPts val="800"/>
                        </a:spcAft>
                        <a:buNone/>
                      </a:pPr>
                      <a:r>
                        <a:rPr lang="en-US" sz="1200" b="0" i="0" u="none" strike="noStrike" kern="100" baseline="0" noProof="0" dirty="0">
                          <a:solidFill>
                            <a:srgbClr val="000000"/>
                          </a:solidFill>
                          <a:effectLst/>
                          <a:latin typeface="Aptos"/>
                        </a:rPr>
                        <a:t>The group struggled to communicate their findings and did not support their claims with observations.</a:t>
                      </a:r>
                    </a:p>
                  </a:txBody>
                  <a:tcPr marL="68250" marR="68250" marT="0" marB="0"/>
                </a:tc>
                <a:extLst>
                  <a:ext uri="{0D108BD9-81ED-4DB2-BD59-A6C34878D82A}">
                    <a16:rowId xmlns:a16="http://schemas.microsoft.com/office/drawing/2014/main" val="4240915664"/>
                  </a:ext>
                </a:extLst>
              </a:tr>
            </a:tbl>
          </a:graphicData>
        </a:graphic>
      </p:graphicFrame>
      <p:grpSp>
        <p:nvGrpSpPr>
          <p:cNvPr id="3" name="Group 2" descr="Lower bar displaying the logos of Western Michigan University, the Michigan Geological Survey, and CoreKids">
            <a:extLst>
              <a:ext uri="{FF2B5EF4-FFF2-40B4-BE49-F238E27FC236}">
                <a16:creationId xmlns:a16="http://schemas.microsoft.com/office/drawing/2014/main" id="{50E4981A-62CE-720B-1D85-E7BB046EFB89}"/>
              </a:ext>
            </a:extLst>
          </p:cNvPr>
          <p:cNvGrpSpPr/>
          <p:nvPr/>
        </p:nvGrpSpPr>
        <p:grpSpPr>
          <a:xfrm>
            <a:off x="0" y="8767427"/>
            <a:ext cx="6858000" cy="329214"/>
            <a:chOff x="0" y="-3279"/>
            <a:chExt cx="6858000" cy="422393"/>
          </a:xfrm>
        </p:grpSpPr>
        <p:sp>
          <p:nvSpPr>
            <p:cNvPr id="2" name="Rectangle 1">
              <a:extLst>
                <a:ext uri="{FF2B5EF4-FFF2-40B4-BE49-F238E27FC236}">
                  <a16:creationId xmlns:a16="http://schemas.microsoft.com/office/drawing/2014/main" id="{643581CB-9682-BD13-42BB-949CAF1A0120}"/>
                </a:ext>
              </a:extLst>
            </p:cNvPr>
            <p:cNvSpPr/>
            <p:nvPr/>
          </p:nvSpPr>
          <p:spPr>
            <a:xfrm>
              <a:off x="0" y="0"/>
              <a:ext cx="6858000" cy="413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A339215-8B49-E00B-CC34-C08732AFDA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9280" y="-1970"/>
              <a:ext cx="873900" cy="413172"/>
            </a:xfrm>
            <a:prstGeom prst="rect">
              <a:avLst/>
            </a:prstGeom>
          </p:spPr>
        </p:pic>
        <p:pic>
          <p:nvPicPr>
            <p:cNvPr id="13" name="Picture 12">
              <a:extLst>
                <a:ext uri="{FF2B5EF4-FFF2-40B4-BE49-F238E27FC236}">
                  <a16:creationId xmlns:a16="http://schemas.microsoft.com/office/drawing/2014/main" id="{9397437A-1858-A026-8F60-71274A86F3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941" y="-3279"/>
              <a:ext cx="978180" cy="422393"/>
            </a:xfrm>
            <a:prstGeom prst="rect">
              <a:avLst/>
            </a:prstGeom>
          </p:spPr>
        </p:pic>
        <p:pic>
          <p:nvPicPr>
            <p:cNvPr id="15" name="Picture 14">
              <a:extLst>
                <a:ext uri="{FF2B5EF4-FFF2-40B4-BE49-F238E27FC236}">
                  <a16:creationId xmlns:a16="http://schemas.microsoft.com/office/drawing/2014/main" id="{ED2C6976-A4B2-397E-0A89-AEEFF20FAD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3102"/>
              <a:ext cx="1036320" cy="413172"/>
            </a:xfrm>
            <a:prstGeom prst="rect">
              <a:avLst/>
            </a:prstGeom>
          </p:spPr>
        </p:pic>
      </p:grpSp>
    </p:spTree>
    <p:extLst>
      <p:ext uri="{BB962C8B-B14F-4D97-AF65-F5344CB8AC3E}">
        <p14:creationId xmlns:p14="http://schemas.microsoft.com/office/powerpoint/2010/main" val="176343290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a7d06e6-a6ff-47d3-974d-76eaf972d512">
      <Terms xmlns="http://schemas.microsoft.com/office/infopath/2007/PartnerControls"/>
    </lcf76f155ced4ddcb4097134ff3c332f>
    <TaxCatchAll xmlns="1ba5964e-0aed-4886-b9a8-22f24d25d8d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37A8E34013694A9AF4F04CC5C73799" ma:contentTypeVersion="16" ma:contentTypeDescription="Create a new document." ma:contentTypeScope="" ma:versionID="273e027f370bc65d01c96e2b6d4801c1">
  <xsd:schema xmlns:xsd="http://www.w3.org/2001/XMLSchema" xmlns:xs="http://www.w3.org/2001/XMLSchema" xmlns:p="http://schemas.microsoft.com/office/2006/metadata/properties" xmlns:ns2="da7d06e6-a6ff-47d3-974d-76eaf972d512" xmlns:ns3="1ba5964e-0aed-4886-b9a8-22f24d25d8df" targetNamespace="http://schemas.microsoft.com/office/2006/metadata/properties" ma:root="true" ma:fieldsID="2a0ff107c380d4f57241e83225d4d12a" ns2:_="" ns3:_="">
    <xsd:import namespace="da7d06e6-a6ff-47d3-974d-76eaf972d512"/>
    <xsd:import namespace="1ba5964e-0aed-4886-b9a8-22f24d25d8d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7d06e6-a6ff-47d3-974d-76eaf972d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734e5bf-f6ce-4ed4-ac46-3aacfb8a7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a5964e-0aed-4886-b9a8-22f24d25d8d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d69f078-3ab0-4a6c-9947-2e83565ba6e1}" ma:internalName="TaxCatchAll" ma:showField="CatchAllData" ma:web="1ba5964e-0aed-4886-b9a8-22f24d25d8df">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7A3643-0D3B-496B-A382-61F8BA2DA288}">
  <ds:schemaRefs>
    <ds:schemaRef ds:uri="http://schemas.microsoft.com/sharepoint/v3/contenttype/forms"/>
  </ds:schemaRefs>
</ds:datastoreItem>
</file>

<file path=customXml/itemProps2.xml><?xml version="1.0" encoding="utf-8"?>
<ds:datastoreItem xmlns:ds="http://schemas.openxmlformats.org/officeDocument/2006/customXml" ds:itemID="{B4EEA2D7-0C45-4E87-ABC9-1ADD559985AB}">
  <ds:schemaRefs>
    <ds:schemaRef ds:uri="1ba5964e-0aed-4886-b9a8-22f24d25d8df"/>
    <ds:schemaRef ds:uri="http://purl.org/dc/dcmitype/"/>
    <ds:schemaRef ds:uri="http://schemas.microsoft.com/office/2006/documentManagement/types"/>
    <ds:schemaRef ds:uri="http://purl.org/dc/elements/1.1/"/>
    <ds:schemaRef ds:uri="http://purl.org/dc/terms/"/>
    <ds:schemaRef ds:uri="da7d06e6-a6ff-47d3-974d-76eaf972d512"/>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61965955-43D3-497F-81D5-35F55CDBF3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7d06e6-a6ff-47d3-974d-76eaf972d512"/>
    <ds:schemaRef ds:uri="1ba5964e-0aed-4886-b9a8-22f24d25d8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1138</Words>
  <Application>Microsoft Office PowerPoint</Application>
  <PresentationFormat>Letter Paper (8.5x11 in)</PresentationFormat>
  <Paragraphs>65</Paragraphs>
  <Slides>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ADLaM Display</vt:lpstr>
      <vt:lpstr>Aptos</vt:lpstr>
      <vt:lpstr>Aptos Display</vt:lpstr>
      <vt:lpstr>Arial</vt:lpstr>
      <vt:lpstr>Courier New</vt:lpstr>
      <vt:lpstr>Source Sans Pro</vt:lpstr>
      <vt:lpstr>Times New Roman</vt:lpstr>
      <vt:lpstr>Office Theme</vt:lpstr>
      <vt:lpstr>Lesson 3: The Story of a Fossil </vt:lpstr>
      <vt:lpstr>Procedures</vt:lpstr>
      <vt:lpstr>Assessment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CAROLINA AYALA</dc:creator>
  <cp:lastModifiedBy>CAROLINA AYALA</cp:lastModifiedBy>
  <cp:revision>435</cp:revision>
  <dcterms:created xsi:type="dcterms:W3CDTF">2025-12-17T23:37:11Z</dcterms:created>
  <dcterms:modified xsi:type="dcterms:W3CDTF">2026-02-13T17:14:05Z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0x010100D337A8E34013694A9AF4F04CC5C73799</vt:lpwstr>
  </property>
  <property fmtid="{D5CDD505-2E9C-101B-9397-08002B2CF9AE}" pid="3" name="MediaServiceImageTags">
    <vt:lpwstr/>
  </property>
</Properties>
</file>