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77" r:id="rId5"/>
    <p:sldId id="278" r:id="rId6"/>
    <p:sldId id="275" r:id="rId7"/>
    <p:sldId id="266" r:id="rId8"/>
    <p:sldId id="283" r:id="rId9"/>
    <p:sldId id="264" r:id="rId10"/>
    <p:sldId id="260" r:id="rId11"/>
    <p:sldId id="257" r:id="rId12"/>
    <p:sldId id="258" r:id="rId13"/>
    <p:sldId id="270" r:id="rId14"/>
    <p:sldId id="273" r:id="rId15"/>
    <p:sldId id="284" r:id="rId16"/>
    <p:sldId id="285" r:id="rId17"/>
    <p:sldId id="256" r:id="rId18"/>
    <p:sldId id="276" r:id="rId19"/>
    <p:sldId id="279" r:id="rId20"/>
    <p:sldId id="280" r:id="rId21"/>
    <p:sldId id="272" r:id="rId22"/>
    <p:sldId id="262" r:id="rId23"/>
    <p:sldId id="261" r:id="rId24"/>
    <p:sldId id="281" r:id="rId25"/>
    <p:sldId id="265" r:id="rId26"/>
    <p:sldId id="263" r:id="rId27"/>
    <p:sldId id="271" r:id="rId28"/>
    <p:sldId id="282" r:id="rId29"/>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4E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4" autoAdjust="0"/>
    <p:restoredTop sz="94673" autoAdjust="0"/>
  </p:normalViewPr>
  <p:slideViewPr>
    <p:cSldViewPr snapToGrid="0">
      <p:cViewPr>
        <p:scale>
          <a:sx n="75" d="100"/>
          <a:sy n="75" d="100"/>
        </p:scale>
        <p:origin x="2460" y="234"/>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a Carolina Ayala Calvo" userId="S::rhv3978@wmich.edu::ceeaccb2-5aaf-48bd-ae1a-a0c9382ef857" providerId="AD" clId="Web-{AB85CE5B-11E7-0CDB-F210-BBAC95B82927}"/>
    <pc:docChg chg="modSld">
      <pc:chgData name="Rosa Carolina Ayala Calvo" userId="S::rhv3978@wmich.edu::ceeaccb2-5aaf-48bd-ae1a-a0c9382ef857" providerId="AD" clId="Web-{AB85CE5B-11E7-0CDB-F210-BBAC95B82927}" dt="2026-04-10T15:01:35.143" v="0"/>
      <pc:docMkLst>
        <pc:docMk/>
      </pc:docMkLst>
      <pc:sldChg chg="modSp">
        <pc:chgData name="Rosa Carolina Ayala Calvo" userId="S::rhv3978@wmich.edu::ceeaccb2-5aaf-48bd-ae1a-a0c9382ef857" providerId="AD" clId="Web-{AB85CE5B-11E7-0CDB-F210-BBAC95B82927}" dt="2026-04-10T15:01:35.143" v="0"/>
        <pc:sldMkLst>
          <pc:docMk/>
          <pc:sldMk cId="3419377255" sldId="279"/>
        </pc:sldMkLst>
        <pc:spChg chg="mod">
          <ac:chgData name="Rosa Carolina Ayala Calvo" userId="S::rhv3978@wmich.edu::ceeaccb2-5aaf-48bd-ae1a-a0c9382ef857" providerId="AD" clId="Web-{AB85CE5B-11E7-0CDB-F210-BBAC95B82927}" dt="2026-04-10T15:01:35.143" v="0"/>
          <ac:spMkLst>
            <pc:docMk/>
            <pc:sldMk cId="3419377255" sldId="279"/>
            <ac:spMk id="11" creationId="{17B07DA8-B344-6364-4AF2-8115C0405228}"/>
          </ac:spMkLst>
        </pc:spChg>
      </pc:sldChg>
    </pc:docChg>
  </pc:docChgLst>
  <pc:docChgLst>
    <pc:chgData name="Trent Adams" userId="2cc64ee2-dd03-4a26-98c6-347841c80a47" providerId="ADAL" clId="{569C8CF6-3824-4F69-AAB4-D6240F18A092}"/>
    <pc:docChg chg="undo custSel modSld">
      <pc:chgData name="Trent Adams" userId="2cc64ee2-dd03-4a26-98c6-347841c80a47" providerId="ADAL" clId="{569C8CF6-3824-4F69-AAB4-D6240F18A092}" dt="2026-04-17T12:23:24.113" v="870" actId="6549"/>
      <pc:docMkLst>
        <pc:docMk/>
      </pc:docMkLst>
      <pc:sldChg chg="delSp modSp mod">
        <pc:chgData name="Trent Adams" userId="2cc64ee2-dd03-4a26-98c6-347841c80a47" providerId="ADAL" clId="{569C8CF6-3824-4F69-AAB4-D6240F18A092}" dt="2026-04-17T12:14:50.768" v="839" actId="478"/>
        <pc:sldMkLst>
          <pc:docMk/>
          <pc:sldMk cId="428084886" sldId="256"/>
        </pc:sldMkLst>
        <pc:spChg chg="mod">
          <ac:chgData name="Trent Adams" userId="2cc64ee2-dd03-4a26-98c6-347841c80a47" providerId="ADAL" clId="{569C8CF6-3824-4F69-AAB4-D6240F18A092}" dt="2026-04-17T12:12:25.901" v="813" actId="1076"/>
          <ac:spMkLst>
            <pc:docMk/>
            <pc:sldMk cId="428084886" sldId="256"/>
            <ac:spMk id="7" creationId="{B27FC3BB-40D0-F482-8475-21143CE2E563}"/>
          </ac:spMkLst>
        </pc:spChg>
        <pc:spChg chg="mod">
          <ac:chgData name="Trent Adams" userId="2cc64ee2-dd03-4a26-98c6-347841c80a47" providerId="ADAL" clId="{569C8CF6-3824-4F69-AAB4-D6240F18A092}" dt="2026-04-17T12:12:17.417" v="811" actId="255"/>
          <ac:spMkLst>
            <pc:docMk/>
            <pc:sldMk cId="428084886" sldId="256"/>
            <ac:spMk id="11" creationId="{31E59D29-73A3-0212-306E-95DB56037990}"/>
          </ac:spMkLst>
        </pc:spChg>
        <pc:spChg chg="mod">
          <ac:chgData name="Trent Adams" userId="2cc64ee2-dd03-4a26-98c6-347841c80a47" providerId="ADAL" clId="{569C8CF6-3824-4F69-AAB4-D6240F18A092}" dt="2026-04-17T12:12:21.467" v="812" actId="1076"/>
          <ac:spMkLst>
            <pc:docMk/>
            <pc:sldMk cId="428084886" sldId="256"/>
            <ac:spMk id="12" creationId="{2C76C4FC-1F72-2CAA-26EB-6110003AA622}"/>
          </ac:spMkLst>
        </pc:spChg>
        <pc:spChg chg="mod">
          <ac:chgData name="Trent Adams" userId="2cc64ee2-dd03-4a26-98c6-347841c80a47" providerId="ADAL" clId="{569C8CF6-3824-4F69-AAB4-D6240F18A092}" dt="2026-04-17T12:12:11.282" v="809" actId="255"/>
          <ac:spMkLst>
            <pc:docMk/>
            <pc:sldMk cId="428084886" sldId="256"/>
            <ac:spMk id="13" creationId="{B4F6ED74-3307-7063-3E38-DF8E997781BD}"/>
          </ac:spMkLst>
        </pc:spChg>
        <pc:picChg chg="mod">
          <ac:chgData name="Trent Adams" userId="2cc64ee2-dd03-4a26-98c6-347841c80a47" providerId="ADAL" clId="{569C8CF6-3824-4F69-AAB4-D6240F18A092}" dt="2026-04-07T13:18:12.675" v="156" actId="962"/>
          <ac:picMkLst>
            <pc:docMk/>
            <pc:sldMk cId="428084886" sldId="256"/>
            <ac:picMk id="2" creationId="{D3798060-2205-27EB-9FCB-3204C686AEEE}"/>
          </ac:picMkLst>
        </pc:picChg>
        <pc:picChg chg="del">
          <ac:chgData name="Trent Adams" userId="2cc64ee2-dd03-4a26-98c6-347841c80a47" providerId="ADAL" clId="{569C8CF6-3824-4F69-AAB4-D6240F18A092}" dt="2026-04-17T12:14:50.768" v="839" actId="478"/>
          <ac:picMkLst>
            <pc:docMk/>
            <pc:sldMk cId="428084886" sldId="256"/>
            <ac:picMk id="3" creationId="{5A01A4AA-0D84-B503-532F-1E621B2133FD}"/>
          </ac:picMkLst>
        </pc:picChg>
        <pc:picChg chg="mod">
          <ac:chgData name="Trent Adams" userId="2cc64ee2-dd03-4a26-98c6-347841c80a47" providerId="ADAL" clId="{569C8CF6-3824-4F69-AAB4-D6240F18A092}" dt="2026-04-17T12:12:25.901" v="813" actId="1076"/>
          <ac:picMkLst>
            <pc:docMk/>
            <pc:sldMk cId="428084886" sldId="256"/>
            <ac:picMk id="6" creationId="{D7EBB4DB-0A2C-5FDE-434A-E1BA8050BD7D}"/>
          </ac:picMkLst>
        </pc:picChg>
      </pc:sldChg>
      <pc:sldChg chg="delSp modSp mod">
        <pc:chgData name="Trent Adams" userId="2cc64ee2-dd03-4a26-98c6-347841c80a47" providerId="ADAL" clId="{569C8CF6-3824-4F69-AAB4-D6240F18A092}" dt="2026-04-17T12:15:05.415" v="845" actId="478"/>
        <pc:sldMkLst>
          <pc:docMk/>
          <pc:sldMk cId="2926121391" sldId="257"/>
        </pc:sldMkLst>
        <pc:spChg chg="mod">
          <ac:chgData name="Trent Adams" userId="2cc64ee2-dd03-4a26-98c6-347841c80a47" providerId="ADAL" clId="{569C8CF6-3824-4F69-AAB4-D6240F18A092}" dt="2026-04-17T12:04:45.721" v="551" actId="255"/>
          <ac:spMkLst>
            <pc:docMk/>
            <pc:sldMk cId="2926121391" sldId="257"/>
            <ac:spMk id="11" creationId="{73A9B5A0-36BD-EF53-E64E-489ED6A8C1DD}"/>
          </ac:spMkLst>
        </pc:spChg>
        <pc:spChg chg="mod">
          <ac:chgData name="Trent Adams" userId="2cc64ee2-dd03-4a26-98c6-347841c80a47" providerId="ADAL" clId="{569C8CF6-3824-4F69-AAB4-D6240F18A092}" dt="2026-04-17T12:04:48.364" v="552" actId="255"/>
          <ac:spMkLst>
            <pc:docMk/>
            <pc:sldMk cId="2926121391" sldId="257"/>
            <ac:spMk id="23" creationId="{DDE37136-746F-F679-3BC0-14F04D48433D}"/>
          </ac:spMkLst>
        </pc:spChg>
        <pc:spChg chg="mod">
          <ac:chgData name="Trent Adams" userId="2cc64ee2-dd03-4a26-98c6-347841c80a47" providerId="ADAL" clId="{569C8CF6-3824-4F69-AAB4-D6240F18A092}" dt="2026-04-17T12:04:51.652" v="553" actId="255"/>
          <ac:spMkLst>
            <pc:docMk/>
            <pc:sldMk cId="2926121391" sldId="257"/>
            <ac:spMk id="33" creationId="{A52AA6EE-72E3-312E-6347-8CDF6C417F40}"/>
          </ac:spMkLst>
        </pc:spChg>
        <pc:spChg chg="mod">
          <ac:chgData name="Trent Adams" userId="2cc64ee2-dd03-4a26-98c6-347841c80a47" providerId="ADAL" clId="{569C8CF6-3824-4F69-AAB4-D6240F18A092}" dt="2026-04-17T12:04:55.322" v="554" actId="255"/>
          <ac:spMkLst>
            <pc:docMk/>
            <pc:sldMk cId="2926121391" sldId="257"/>
            <ac:spMk id="34" creationId="{7837B402-F9FA-B5DD-E657-D96C9513977F}"/>
          </ac:spMkLst>
        </pc:spChg>
        <pc:picChg chg="del">
          <ac:chgData name="Trent Adams" userId="2cc64ee2-dd03-4a26-98c6-347841c80a47" providerId="ADAL" clId="{569C8CF6-3824-4F69-AAB4-D6240F18A092}" dt="2026-04-17T12:15:05.415" v="845" actId="478"/>
          <ac:picMkLst>
            <pc:docMk/>
            <pc:sldMk cId="2926121391" sldId="257"/>
            <ac:picMk id="6" creationId="{A465D215-BDE6-A0B5-261D-F0BEBB344A22}"/>
          </ac:picMkLst>
        </pc:picChg>
      </pc:sldChg>
      <pc:sldChg chg="delSp modSp mod">
        <pc:chgData name="Trent Adams" userId="2cc64ee2-dd03-4a26-98c6-347841c80a47" providerId="ADAL" clId="{569C8CF6-3824-4F69-AAB4-D6240F18A092}" dt="2026-04-17T12:15:03.884" v="844" actId="478"/>
        <pc:sldMkLst>
          <pc:docMk/>
          <pc:sldMk cId="881137512" sldId="258"/>
        </pc:sldMkLst>
        <pc:spChg chg="mod">
          <ac:chgData name="Trent Adams" userId="2cc64ee2-dd03-4a26-98c6-347841c80a47" providerId="ADAL" clId="{569C8CF6-3824-4F69-AAB4-D6240F18A092}" dt="2026-04-17T12:04:16.282" v="548" actId="1076"/>
          <ac:spMkLst>
            <pc:docMk/>
            <pc:sldMk cId="881137512" sldId="258"/>
            <ac:spMk id="4" creationId="{A8C33D72-23E8-4593-68E5-6FB4DD9E5D56}"/>
          </ac:spMkLst>
        </pc:spChg>
        <pc:spChg chg="mod">
          <ac:chgData name="Trent Adams" userId="2cc64ee2-dd03-4a26-98c6-347841c80a47" providerId="ADAL" clId="{569C8CF6-3824-4F69-AAB4-D6240F18A092}" dt="2026-04-17T12:03:17.888" v="536" actId="27636"/>
          <ac:spMkLst>
            <pc:docMk/>
            <pc:sldMk cId="881137512" sldId="258"/>
            <ac:spMk id="5" creationId="{A48767DB-8484-B034-8AF1-8B6DF4C4EC7A}"/>
          </ac:spMkLst>
        </pc:spChg>
        <pc:spChg chg="mod">
          <ac:chgData name="Trent Adams" userId="2cc64ee2-dd03-4a26-98c6-347841c80a47" providerId="ADAL" clId="{569C8CF6-3824-4F69-AAB4-D6240F18A092}" dt="2026-04-17T12:03:37.880" v="539" actId="1076"/>
          <ac:spMkLst>
            <pc:docMk/>
            <pc:sldMk cId="881137512" sldId="258"/>
            <ac:spMk id="10" creationId="{43AC1230-41BD-BF4A-DB56-07B4DE6DB0F7}"/>
          </ac:spMkLst>
        </pc:spChg>
        <pc:spChg chg="mod">
          <ac:chgData name="Trent Adams" userId="2cc64ee2-dd03-4a26-98c6-347841c80a47" providerId="ADAL" clId="{569C8CF6-3824-4F69-AAB4-D6240F18A092}" dt="2026-04-17T12:03:57.121" v="543" actId="14100"/>
          <ac:spMkLst>
            <pc:docMk/>
            <pc:sldMk cId="881137512" sldId="258"/>
            <ac:spMk id="11" creationId="{EF41F4A7-9B91-2275-D59C-CC5BB81E4378}"/>
          </ac:spMkLst>
        </pc:spChg>
        <pc:spChg chg="mod">
          <ac:chgData name="Trent Adams" userId="2cc64ee2-dd03-4a26-98c6-347841c80a47" providerId="ADAL" clId="{569C8CF6-3824-4F69-AAB4-D6240F18A092}" dt="2026-04-17T12:04:26.403" v="550" actId="1076"/>
          <ac:spMkLst>
            <pc:docMk/>
            <pc:sldMk cId="881137512" sldId="258"/>
            <ac:spMk id="12" creationId="{F1125046-E20B-CCED-C937-19004588F5A3}"/>
          </ac:spMkLst>
        </pc:spChg>
        <pc:spChg chg="mod">
          <ac:chgData name="Trent Adams" userId="2cc64ee2-dd03-4a26-98c6-347841c80a47" providerId="ADAL" clId="{569C8CF6-3824-4F69-AAB4-D6240F18A092}" dt="2026-04-17T12:03:44.790" v="541" actId="14100"/>
          <ac:spMkLst>
            <pc:docMk/>
            <pc:sldMk cId="881137512" sldId="258"/>
            <ac:spMk id="14" creationId="{1B83E7FC-7451-F505-E18B-B1767F7A1EA2}"/>
          </ac:spMkLst>
        </pc:spChg>
        <pc:picChg chg="mod">
          <ac:chgData name="Trent Adams" userId="2cc64ee2-dd03-4a26-98c6-347841c80a47" providerId="ADAL" clId="{569C8CF6-3824-4F69-AAB4-D6240F18A092}" dt="2026-04-17T12:04:16.282" v="548" actId="1076"/>
          <ac:picMkLst>
            <pc:docMk/>
            <pc:sldMk cId="881137512" sldId="258"/>
            <ac:picMk id="2" creationId="{F3469D02-22DC-2FF9-872B-A4EF8742C5B6}"/>
          </ac:picMkLst>
        </pc:picChg>
        <pc:picChg chg="del">
          <ac:chgData name="Trent Adams" userId="2cc64ee2-dd03-4a26-98c6-347841c80a47" providerId="ADAL" clId="{569C8CF6-3824-4F69-AAB4-D6240F18A092}" dt="2026-04-17T12:15:03.884" v="844" actId="478"/>
          <ac:picMkLst>
            <pc:docMk/>
            <pc:sldMk cId="881137512" sldId="258"/>
            <ac:picMk id="6" creationId="{69245D36-DF7D-3DA8-27E1-80006080FB38}"/>
          </ac:picMkLst>
        </pc:picChg>
        <pc:picChg chg="mod">
          <ac:chgData name="Trent Adams" userId="2cc64ee2-dd03-4a26-98c6-347841c80a47" providerId="ADAL" clId="{569C8CF6-3824-4F69-AAB4-D6240F18A092}" dt="2026-04-07T13:17:08.916" v="56" actId="962"/>
          <ac:picMkLst>
            <pc:docMk/>
            <pc:sldMk cId="881137512" sldId="258"/>
            <ac:picMk id="8" creationId="{B74A742E-3565-4F26-5E2F-07BCA1FD04BA}"/>
          </ac:picMkLst>
        </pc:picChg>
      </pc:sldChg>
      <pc:sldChg chg="addSp delSp modSp mod">
        <pc:chgData name="Trent Adams" userId="2cc64ee2-dd03-4a26-98c6-347841c80a47" providerId="ADAL" clId="{569C8CF6-3824-4F69-AAB4-D6240F18A092}" dt="2026-04-17T12:16:26.740" v="854" actId="13244"/>
        <pc:sldMkLst>
          <pc:docMk/>
          <pc:sldMk cId="169845041" sldId="260"/>
        </pc:sldMkLst>
        <pc:spChg chg="mod">
          <ac:chgData name="Trent Adams" userId="2cc64ee2-dd03-4a26-98c6-347841c80a47" providerId="ADAL" clId="{569C8CF6-3824-4F69-AAB4-D6240F18A092}" dt="2026-04-17T12:07:16.043" v="740" actId="1076"/>
          <ac:spMkLst>
            <pc:docMk/>
            <pc:sldMk cId="169845041" sldId="260"/>
            <ac:spMk id="3" creationId="{0E3E8F90-6E53-0D80-5BD5-43BF62456115}"/>
          </ac:spMkLst>
        </pc:spChg>
        <pc:spChg chg="mod">
          <ac:chgData name="Trent Adams" userId="2cc64ee2-dd03-4a26-98c6-347841c80a47" providerId="ADAL" clId="{569C8CF6-3824-4F69-AAB4-D6240F18A092}" dt="2026-04-17T12:05:40.335" v="571" actId="1076"/>
          <ac:spMkLst>
            <pc:docMk/>
            <pc:sldMk cId="169845041" sldId="260"/>
            <ac:spMk id="6" creationId="{77E1E66D-430F-5E47-8207-57DB0EE7BA12}"/>
          </ac:spMkLst>
        </pc:spChg>
        <pc:spChg chg="mod">
          <ac:chgData name="Trent Adams" userId="2cc64ee2-dd03-4a26-98c6-347841c80a47" providerId="ADAL" clId="{569C8CF6-3824-4F69-AAB4-D6240F18A092}" dt="2026-04-17T12:07:20.092" v="741" actId="1076"/>
          <ac:spMkLst>
            <pc:docMk/>
            <pc:sldMk cId="169845041" sldId="260"/>
            <ac:spMk id="8" creationId="{7CE8C285-CAAB-E37F-D095-294EFDB2EF8E}"/>
          </ac:spMkLst>
        </pc:spChg>
        <pc:spChg chg="add del mod">
          <ac:chgData name="Trent Adams" userId="2cc64ee2-dd03-4a26-98c6-347841c80a47" providerId="ADAL" clId="{569C8CF6-3824-4F69-AAB4-D6240F18A092}" dt="2026-04-17T12:06:53.134" v="733" actId="478"/>
          <ac:spMkLst>
            <pc:docMk/>
            <pc:sldMk cId="169845041" sldId="260"/>
            <ac:spMk id="9" creationId="{20BF6083-474C-4EA2-A09F-D018B2582915}"/>
          </ac:spMkLst>
        </pc:spChg>
        <pc:spChg chg="mod">
          <ac:chgData name="Trent Adams" userId="2cc64ee2-dd03-4a26-98c6-347841c80a47" providerId="ADAL" clId="{569C8CF6-3824-4F69-AAB4-D6240F18A092}" dt="2026-04-17T12:05:36.283" v="570" actId="255"/>
          <ac:spMkLst>
            <pc:docMk/>
            <pc:sldMk cId="169845041" sldId="260"/>
            <ac:spMk id="11" creationId="{46333169-3A62-E67B-8292-4190AED2984A}"/>
          </ac:spMkLst>
        </pc:spChg>
        <pc:spChg chg="del mod">
          <ac:chgData name="Trent Adams" userId="2cc64ee2-dd03-4a26-98c6-347841c80a47" providerId="ADAL" clId="{569C8CF6-3824-4F69-AAB4-D6240F18A092}" dt="2026-04-17T12:06:16.752" v="584" actId="478"/>
          <ac:spMkLst>
            <pc:docMk/>
            <pc:sldMk cId="169845041" sldId="260"/>
            <ac:spMk id="12" creationId="{B64215AA-CF48-7A18-BF8B-86D246F06771}"/>
          </ac:spMkLst>
        </pc:spChg>
        <pc:spChg chg="add mod ord">
          <ac:chgData name="Trent Adams" userId="2cc64ee2-dd03-4a26-98c6-347841c80a47" providerId="ADAL" clId="{569C8CF6-3824-4F69-AAB4-D6240F18A092}" dt="2026-04-17T12:16:26.740" v="854" actId="13244"/>
          <ac:spMkLst>
            <pc:docMk/>
            <pc:sldMk cId="169845041" sldId="260"/>
            <ac:spMk id="13" creationId="{0FA27A89-7052-41C1-A936-EBBF29763C01}"/>
          </ac:spMkLst>
        </pc:spChg>
        <pc:picChg chg="mod">
          <ac:chgData name="Trent Adams" userId="2cc64ee2-dd03-4a26-98c6-347841c80a47" providerId="ADAL" clId="{569C8CF6-3824-4F69-AAB4-D6240F18A092}" dt="2026-04-17T12:07:12.719" v="739" actId="1076"/>
          <ac:picMkLst>
            <pc:docMk/>
            <pc:sldMk cId="169845041" sldId="260"/>
            <ac:picMk id="2" creationId="{B66534A9-789F-5062-B238-162C133D22FA}"/>
          </ac:picMkLst>
        </pc:picChg>
        <pc:picChg chg="del">
          <ac:chgData name="Trent Adams" userId="2cc64ee2-dd03-4a26-98c6-347841c80a47" providerId="ADAL" clId="{569C8CF6-3824-4F69-AAB4-D6240F18A092}" dt="2026-04-17T12:15:07.935" v="846" actId="478"/>
          <ac:picMkLst>
            <pc:docMk/>
            <pc:sldMk cId="169845041" sldId="260"/>
            <ac:picMk id="10" creationId="{EABCEEC4-2FA7-4E3C-A924-80FDCA679C87}"/>
          </ac:picMkLst>
        </pc:picChg>
      </pc:sldChg>
      <pc:sldChg chg="delSp modSp mod">
        <pc:chgData name="Trent Adams" userId="2cc64ee2-dd03-4a26-98c6-347841c80a47" providerId="ADAL" clId="{569C8CF6-3824-4F69-AAB4-D6240F18A092}" dt="2026-04-17T12:14:34.815" v="831" actId="478"/>
        <pc:sldMkLst>
          <pc:docMk/>
          <pc:sldMk cId="1291636966" sldId="261"/>
        </pc:sldMkLst>
        <pc:spChg chg="mod">
          <ac:chgData name="Trent Adams" userId="2cc64ee2-dd03-4a26-98c6-347841c80a47" providerId="ADAL" clId="{569C8CF6-3824-4F69-AAB4-D6240F18A092}" dt="2026-04-17T12:10:45.963" v="788" actId="255"/>
          <ac:spMkLst>
            <pc:docMk/>
            <pc:sldMk cId="1291636966" sldId="261"/>
            <ac:spMk id="4" creationId="{A310F9B1-2815-4525-913F-9D77264C7536}"/>
          </ac:spMkLst>
        </pc:spChg>
        <pc:spChg chg="mod">
          <ac:chgData name="Trent Adams" userId="2cc64ee2-dd03-4a26-98c6-347841c80a47" providerId="ADAL" clId="{569C8CF6-3824-4F69-AAB4-D6240F18A092}" dt="2026-04-17T11:59:27.272" v="496" actId="2711"/>
          <ac:spMkLst>
            <pc:docMk/>
            <pc:sldMk cId="1291636966" sldId="261"/>
            <ac:spMk id="5" creationId="{9309DF03-BE6C-55A7-361D-0616057FCD77}"/>
          </ac:spMkLst>
        </pc:spChg>
        <pc:spChg chg="mod">
          <ac:chgData name="Trent Adams" userId="2cc64ee2-dd03-4a26-98c6-347841c80a47" providerId="ADAL" clId="{569C8CF6-3824-4F69-AAB4-D6240F18A092}" dt="2026-04-17T12:10:50.623" v="790" actId="20577"/>
          <ac:spMkLst>
            <pc:docMk/>
            <pc:sldMk cId="1291636966" sldId="261"/>
            <ac:spMk id="9" creationId="{65AD935C-112B-BEF6-BA2A-4EB2B23F0A5D}"/>
          </ac:spMkLst>
        </pc:spChg>
        <pc:spChg chg="mod">
          <ac:chgData name="Trent Adams" userId="2cc64ee2-dd03-4a26-98c6-347841c80a47" providerId="ADAL" clId="{569C8CF6-3824-4F69-AAB4-D6240F18A092}" dt="2026-04-17T12:10:43.275" v="787" actId="255"/>
          <ac:spMkLst>
            <pc:docMk/>
            <pc:sldMk cId="1291636966" sldId="261"/>
            <ac:spMk id="11" creationId="{AC656355-A6C7-C875-1E44-D98E6BD7505A}"/>
          </ac:spMkLst>
        </pc:spChg>
        <pc:spChg chg="mod">
          <ac:chgData name="Trent Adams" userId="2cc64ee2-dd03-4a26-98c6-347841c80a47" providerId="ADAL" clId="{569C8CF6-3824-4F69-AAB4-D6240F18A092}" dt="2026-04-17T11:59:39.628" v="498" actId="14100"/>
          <ac:spMkLst>
            <pc:docMk/>
            <pc:sldMk cId="1291636966" sldId="261"/>
            <ac:spMk id="12" creationId="{83278572-8020-48DC-6F98-C4A37E3CB5DA}"/>
          </ac:spMkLst>
        </pc:spChg>
        <pc:spChg chg="mod">
          <ac:chgData name="Trent Adams" userId="2cc64ee2-dd03-4a26-98c6-347841c80a47" providerId="ADAL" clId="{569C8CF6-3824-4F69-AAB4-D6240F18A092}" dt="2026-04-17T11:59:27.272" v="496" actId="2711"/>
          <ac:spMkLst>
            <pc:docMk/>
            <pc:sldMk cId="1291636966" sldId="261"/>
            <ac:spMk id="14" creationId="{CFC496E1-5EEE-E1F3-83E1-5A87C34A8FEF}"/>
          </ac:spMkLst>
        </pc:spChg>
        <pc:picChg chg="mod">
          <ac:chgData name="Trent Adams" userId="2cc64ee2-dd03-4a26-98c6-347841c80a47" providerId="ADAL" clId="{569C8CF6-3824-4F69-AAB4-D6240F18A092}" dt="2026-04-07T13:19:28.656" v="286" actId="962"/>
          <ac:picMkLst>
            <pc:docMk/>
            <pc:sldMk cId="1291636966" sldId="261"/>
            <ac:picMk id="2" creationId="{955AB336-E3B1-D444-8A27-1718956049D3}"/>
          </ac:picMkLst>
        </pc:picChg>
        <pc:picChg chg="del">
          <ac:chgData name="Trent Adams" userId="2cc64ee2-dd03-4a26-98c6-347841c80a47" providerId="ADAL" clId="{569C8CF6-3824-4F69-AAB4-D6240F18A092}" dt="2026-04-17T12:14:34.815" v="831" actId="478"/>
          <ac:picMkLst>
            <pc:docMk/>
            <pc:sldMk cId="1291636966" sldId="261"/>
            <ac:picMk id="3" creationId="{74CE9288-AA41-14D5-1095-2F6332D40582}"/>
          </ac:picMkLst>
        </pc:picChg>
      </pc:sldChg>
      <pc:sldChg chg="delSp modSp mod">
        <pc:chgData name="Trent Adams" userId="2cc64ee2-dd03-4a26-98c6-347841c80a47" providerId="ADAL" clId="{569C8CF6-3824-4F69-AAB4-D6240F18A092}" dt="2026-04-17T12:14:37.155" v="832" actId="478"/>
        <pc:sldMkLst>
          <pc:docMk/>
          <pc:sldMk cId="3207875429" sldId="262"/>
        </pc:sldMkLst>
        <pc:spChg chg="mod">
          <ac:chgData name="Trent Adams" userId="2cc64ee2-dd03-4a26-98c6-347841c80a47" providerId="ADAL" clId="{569C8CF6-3824-4F69-AAB4-D6240F18A092}" dt="2026-04-17T11:59:33.361" v="497" actId="2711"/>
          <ac:spMkLst>
            <pc:docMk/>
            <pc:sldMk cId="3207875429" sldId="262"/>
            <ac:spMk id="5" creationId="{E5F79036-AEC1-6B95-7E92-B110C53076FB}"/>
          </ac:spMkLst>
        </pc:spChg>
        <pc:spChg chg="mod">
          <ac:chgData name="Trent Adams" userId="2cc64ee2-dd03-4a26-98c6-347841c80a47" providerId="ADAL" clId="{569C8CF6-3824-4F69-AAB4-D6240F18A092}" dt="2026-04-17T11:59:33.361" v="497" actId="2711"/>
          <ac:spMkLst>
            <pc:docMk/>
            <pc:sldMk cId="3207875429" sldId="262"/>
            <ac:spMk id="9" creationId="{B4F8933D-90C3-FE61-4783-BEA19B3E519E}"/>
          </ac:spMkLst>
        </pc:spChg>
        <pc:spChg chg="mod">
          <ac:chgData name="Trent Adams" userId="2cc64ee2-dd03-4a26-98c6-347841c80a47" providerId="ADAL" clId="{569C8CF6-3824-4F69-AAB4-D6240F18A092}" dt="2026-04-17T12:10:55.761" v="791" actId="255"/>
          <ac:spMkLst>
            <pc:docMk/>
            <pc:sldMk cId="3207875429" sldId="262"/>
            <ac:spMk id="11" creationId="{3046EB9F-2EE5-3D71-EE3A-C1C360AA92C6}"/>
          </ac:spMkLst>
        </pc:spChg>
        <pc:spChg chg="mod">
          <ac:chgData name="Trent Adams" userId="2cc64ee2-dd03-4a26-98c6-347841c80a47" providerId="ADAL" clId="{569C8CF6-3824-4F69-AAB4-D6240F18A092}" dt="2026-04-17T11:59:33.361" v="497" actId="2711"/>
          <ac:spMkLst>
            <pc:docMk/>
            <pc:sldMk cId="3207875429" sldId="262"/>
            <ac:spMk id="13" creationId="{DF8A9F84-FCC8-E2A0-72FC-23F601B9A534}"/>
          </ac:spMkLst>
        </pc:spChg>
        <pc:spChg chg="mod">
          <ac:chgData name="Trent Adams" userId="2cc64ee2-dd03-4a26-98c6-347841c80a47" providerId="ADAL" clId="{569C8CF6-3824-4F69-AAB4-D6240F18A092}" dt="2026-04-17T12:11:10.802" v="797" actId="120"/>
          <ac:spMkLst>
            <pc:docMk/>
            <pc:sldMk cId="3207875429" sldId="262"/>
            <ac:spMk id="14" creationId="{845F4E7B-320F-0D5B-8EDF-ECF8C757A6F1}"/>
          </ac:spMkLst>
        </pc:spChg>
        <pc:picChg chg="del">
          <ac:chgData name="Trent Adams" userId="2cc64ee2-dd03-4a26-98c6-347841c80a47" providerId="ADAL" clId="{569C8CF6-3824-4F69-AAB4-D6240F18A092}" dt="2026-04-17T12:14:37.155" v="832" actId="478"/>
          <ac:picMkLst>
            <pc:docMk/>
            <pc:sldMk cId="3207875429" sldId="262"/>
            <ac:picMk id="3" creationId="{17964153-2BAE-1E6D-17C4-F9AF9BBD95B9}"/>
          </ac:picMkLst>
        </pc:picChg>
        <pc:picChg chg="mod">
          <ac:chgData name="Trent Adams" userId="2cc64ee2-dd03-4a26-98c6-347841c80a47" providerId="ADAL" clId="{569C8CF6-3824-4F69-AAB4-D6240F18A092}" dt="2026-04-17T11:59:53.341" v="500" actId="1076"/>
          <ac:picMkLst>
            <pc:docMk/>
            <pc:sldMk cId="3207875429" sldId="262"/>
            <ac:picMk id="4" creationId="{68475C37-5B2D-18E8-202D-8574CB0CA982}"/>
          </ac:picMkLst>
        </pc:picChg>
        <pc:picChg chg="mod">
          <ac:chgData name="Trent Adams" userId="2cc64ee2-dd03-4a26-98c6-347841c80a47" providerId="ADAL" clId="{569C8CF6-3824-4F69-AAB4-D6240F18A092}" dt="2026-04-07T13:19:14.017" v="240" actId="962"/>
          <ac:picMkLst>
            <pc:docMk/>
            <pc:sldMk cId="3207875429" sldId="262"/>
            <ac:picMk id="8" creationId="{542D828F-7CB6-07F6-29E3-1F7CF63793F0}"/>
          </ac:picMkLst>
        </pc:picChg>
      </pc:sldChg>
      <pc:sldChg chg="delSp modSp mod">
        <pc:chgData name="Trent Adams" userId="2cc64ee2-dd03-4a26-98c6-347841c80a47" providerId="ADAL" clId="{569C8CF6-3824-4F69-AAB4-D6240F18A092}" dt="2026-04-17T12:14:26.488" v="826" actId="478"/>
        <pc:sldMkLst>
          <pc:docMk/>
          <pc:sldMk cId="821184266" sldId="263"/>
        </pc:sldMkLst>
        <pc:spChg chg="mod">
          <ac:chgData name="Trent Adams" userId="2cc64ee2-dd03-4a26-98c6-347841c80a47" providerId="ADAL" clId="{569C8CF6-3824-4F69-AAB4-D6240F18A092}" dt="2026-04-17T12:10:15.886" v="781" actId="1076"/>
          <ac:spMkLst>
            <pc:docMk/>
            <pc:sldMk cId="821184266" sldId="263"/>
            <ac:spMk id="2" creationId="{65F030AD-BC12-3DC8-D637-F03F21D36210}"/>
          </ac:spMkLst>
        </pc:spChg>
        <pc:spChg chg="mod">
          <ac:chgData name="Trent Adams" userId="2cc64ee2-dd03-4a26-98c6-347841c80a47" providerId="ADAL" clId="{569C8CF6-3824-4F69-AAB4-D6240F18A092}" dt="2026-04-17T11:57:58.671" v="482" actId="2711"/>
          <ac:spMkLst>
            <pc:docMk/>
            <pc:sldMk cId="821184266" sldId="263"/>
            <ac:spMk id="5" creationId="{D1BBCA2B-4E69-E97E-EFA5-49AAF1D5BA48}"/>
          </ac:spMkLst>
        </pc:spChg>
        <pc:spChg chg="mod">
          <ac:chgData name="Trent Adams" userId="2cc64ee2-dd03-4a26-98c6-347841c80a47" providerId="ADAL" clId="{569C8CF6-3824-4F69-AAB4-D6240F18A092}" dt="2026-04-17T12:10:08.125" v="779" actId="1076"/>
          <ac:spMkLst>
            <pc:docMk/>
            <pc:sldMk cId="821184266" sldId="263"/>
            <ac:spMk id="7" creationId="{5B943F7C-84EA-E08F-48EB-66468A87E293}"/>
          </ac:spMkLst>
        </pc:spChg>
        <pc:spChg chg="mod">
          <ac:chgData name="Trent Adams" userId="2cc64ee2-dd03-4a26-98c6-347841c80a47" providerId="ADAL" clId="{569C8CF6-3824-4F69-AAB4-D6240F18A092}" dt="2026-04-17T12:09:59.649" v="776" actId="14100"/>
          <ac:spMkLst>
            <pc:docMk/>
            <pc:sldMk cId="821184266" sldId="263"/>
            <ac:spMk id="10" creationId="{61EC7B6E-3EA2-1CC6-9EB8-94335F363B75}"/>
          </ac:spMkLst>
        </pc:spChg>
        <pc:spChg chg="mod">
          <ac:chgData name="Trent Adams" userId="2cc64ee2-dd03-4a26-98c6-347841c80a47" providerId="ADAL" clId="{569C8CF6-3824-4F69-AAB4-D6240F18A092}" dt="2026-04-17T12:10:11.605" v="780" actId="1076"/>
          <ac:spMkLst>
            <pc:docMk/>
            <pc:sldMk cId="821184266" sldId="263"/>
            <ac:spMk id="11" creationId="{C6EB8F4E-0036-78B0-4DCF-F2EC7318C630}"/>
          </ac:spMkLst>
        </pc:spChg>
        <pc:spChg chg="mod">
          <ac:chgData name="Trent Adams" userId="2cc64ee2-dd03-4a26-98c6-347841c80a47" providerId="ADAL" clId="{569C8CF6-3824-4F69-AAB4-D6240F18A092}" dt="2026-04-17T12:10:15.886" v="781" actId="1076"/>
          <ac:spMkLst>
            <pc:docMk/>
            <pc:sldMk cId="821184266" sldId="263"/>
            <ac:spMk id="12" creationId="{4C8EF9B0-5534-E31C-A861-FD38DB4A2C8B}"/>
          </ac:spMkLst>
        </pc:spChg>
        <pc:picChg chg="mod">
          <ac:chgData name="Trent Adams" userId="2cc64ee2-dd03-4a26-98c6-347841c80a47" providerId="ADAL" clId="{569C8CF6-3824-4F69-AAB4-D6240F18A092}" dt="2026-04-17T12:10:15.886" v="781" actId="1076"/>
          <ac:picMkLst>
            <pc:docMk/>
            <pc:sldMk cId="821184266" sldId="263"/>
            <ac:picMk id="6" creationId="{10BB1492-59B9-39CC-BA4A-EA7FD6241ABF}"/>
          </ac:picMkLst>
        </pc:picChg>
        <pc:picChg chg="del">
          <ac:chgData name="Trent Adams" userId="2cc64ee2-dd03-4a26-98c6-347841c80a47" providerId="ADAL" clId="{569C8CF6-3824-4F69-AAB4-D6240F18A092}" dt="2026-04-17T12:14:26.488" v="826" actId="478"/>
          <ac:picMkLst>
            <pc:docMk/>
            <pc:sldMk cId="821184266" sldId="263"/>
            <ac:picMk id="8" creationId="{A544880A-02A9-D1CF-695F-D681D605E8CD}"/>
          </ac:picMkLst>
        </pc:picChg>
        <pc:picChg chg="mod">
          <ac:chgData name="Trent Adams" userId="2cc64ee2-dd03-4a26-98c6-347841c80a47" providerId="ADAL" clId="{569C8CF6-3824-4F69-AAB4-D6240F18A092}" dt="2026-04-17T12:10:06.204" v="778" actId="1076"/>
          <ac:picMkLst>
            <pc:docMk/>
            <pc:sldMk cId="821184266" sldId="263"/>
            <ac:picMk id="9" creationId="{B6CAD76C-1E1B-5B4D-E5FD-DA8A3DEC4B89}"/>
          </ac:picMkLst>
        </pc:picChg>
      </pc:sldChg>
      <pc:sldChg chg="delSp modSp mod">
        <pc:chgData name="Trent Adams" userId="2cc64ee2-dd03-4a26-98c6-347841c80a47" providerId="ADAL" clId="{569C8CF6-3824-4F69-AAB4-D6240F18A092}" dt="2026-04-17T12:15:10.073" v="847" actId="478"/>
        <pc:sldMkLst>
          <pc:docMk/>
          <pc:sldMk cId="718659607" sldId="264"/>
        </pc:sldMkLst>
        <pc:spChg chg="mod">
          <ac:chgData name="Trent Adams" userId="2cc64ee2-dd03-4a26-98c6-347841c80a47" providerId="ADAL" clId="{569C8CF6-3824-4F69-AAB4-D6240F18A092}" dt="2026-04-17T12:07:36.924" v="745" actId="20577"/>
          <ac:spMkLst>
            <pc:docMk/>
            <pc:sldMk cId="718659607" sldId="264"/>
            <ac:spMk id="4" creationId="{0F2CD9C1-5C43-5A0A-F0CB-2EA8D5517439}"/>
          </ac:spMkLst>
        </pc:spChg>
        <pc:spChg chg="mod">
          <ac:chgData name="Trent Adams" userId="2cc64ee2-dd03-4a26-98c6-347841c80a47" providerId="ADAL" clId="{569C8CF6-3824-4F69-AAB4-D6240F18A092}" dt="2026-04-17T12:03:17.887" v="535" actId="27636"/>
          <ac:spMkLst>
            <pc:docMk/>
            <pc:sldMk cId="718659607" sldId="264"/>
            <ac:spMk id="5" creationId="{270AFE07-4687-0DDA-08C1-175AF48741E9}"/>
          </ac:spMkLst>
        </pc:spChg>
        <pc:spChg chg="mod">
          <ac:chgData name="Trent Adams" userId="2cc64ee2-dd03-4a26-98c6-347841c80a47" providerId="ADAL" clId="{569C8CF6-3824-4F69-AAB4-D6240F18A092}" dt="2026-04-17T12:07:41.202" v="746" actId="255"/>
          <ac:spMkLst>
            <pc:docMk/>
            <pc:sldMk cId="718659607" sldId="264"/>
            <ac:spMk id="9" creationId="{25EB622A-0ED2-608E-2045-D09F846C336A}"/>
          </ac:spMkLst>
        </pc:spChg>
        <pc:spChg chg="mod">
          <ac:chgData name="Trent Adams" userId="2cc64ee2-dd03-4a26-98c6-347841c80a47" providerId="ADAL" clId="{569C8CF6-3824-4F69-AAB4-D6240F18A092}" dt="2026-04-17T12:07:29.161" v="742" actId="255"/>
          <ac:spMkLst>
            <pc:docMk/>
            <pc:sldMk cId="718659607" sldId="264"/>
            <ac:spMk id="11" creationId="{ADFFE20A-1D0D-7F4E-C7AC-FCC6618A7EE1}"/>
          </ac:spMkLst>
        </pc:spChg>
        <pc:spChg chg="mod">
          <ac:chgData name="Trent Adams" userId="2cc64ee2-dd03-4a26-98c6-347841c80a47" providerId="ADAL" clId="{569C8CF6-3824-4F69-AAB4-D6240F18A092}" dt="2026-04-17T12:07:31.662" v="743" actId="255"/>
          <ac:spMkLst>
            <pc:docMk/>
            <pc:sldMk cId="718659607" sldId="264"/>
            <ac:spMk id="12" creationId="{7D321AB8-8311-AF04-2962-5A163BF1AE55}"/>
          </ac:spMkLst>
        </pc:spChg>
        <pc:picChg chg="del">
          <ac:chgData name="Trent Adams" userId="2cc64ee2-dd03-4a26-98c6-347841c80a47" providerId="ADAL" clId="{569C8CF6-3824-4F69-AAB4-D6240F18A092}" dt="2026-04-17T12:15:10.073" v="847" actId="478"/>
          <ac:picMkLst>
            <pc:docMk/>
            <pc:sldMk cId="718659607" sldId="264"/>
            <ac:picMk id="13" creationId="{FCFC6F25-E220-7B43-880F-69DFA322A228}"/>
          </ac:picMkLst>
        </pc:picChg>
      </pc:sldChg>
      <pc:sldChg chg="delSp modSp mod">
        <pc:chgData name="Trent Adams" userId="2cc64ee2-dd03-4a26-98c6-347841c80a47" providerId="ADAL" clId="{569C8CF6-3824-4F69-AAB4-D6240F18A092}" dt="2026-04-17T12:23:24.113" v="870" actId="6549"/>
        <pc:sldMkLst>
          <pc:docMk/>
          <pc:sldMk cId="1800780965" sldId="265"/>
        </pc:sldMkLst>
        <pc:spChg chg="mod ord">
          <ac:chgData name="Trent Adams" userId="2cc64ee2-dd03-4a26-98c6-347841c80a47" providerId="ADAL" clId="{569C8CF6-3824-4F69-AAB4-D6240F18A092}" dt="2026-04-17T12:20:16.724" v="867" actId="13244"/>
          <ac:spMkLst>
            <pc:docMk/>
            <pc:sldMk cId="1800780965" sldId="265"/>
            <ac:spMk id="5" creationId="{AF0EF8DC-9CFB-063C-BDBF-FB049865F88B}"/>
          </ac:spMkLst>
        </pc:spChg>
        <pc:spChg chg="mod">
          <ac:chgData name="Trent Adams" userId="2cc64ee2-dd03-4a26-98c6-347841c80a47" providerId="ADAL" clId="{569C8CF6-3824-4F69-AAB4-D6240F18A092}" dt="2026-04-17T11:58:43.330" v="489" actId="2711"/>
          <ac:spMkLst>
            <pc:docMk/>
            <pc:sldMk cId="1800780965" sldId="265"/>
            <ac:spMk id="10" creationId="{678E66DC-D2BF-C9DD-9C2A-3BEE11659E15}"/>
          </ac:spMkLst>
        </pc:spChg>
        <pc:spChg chg="mod">
          <ac:chgData name="Trent Adams" userId="2cc64ee2-dd03-4a26-98c6-347841c80a47" providerId="ADAL" clId="{569C8CF6-3824-4F69-AAB4-D6240F18A092}" dt="2026-04-17T12:10:32.728" v="785" actId="255"/>
          <ac:spMkLst>
            <pc:docMk/>
            <pc:sldMk cId="1800780965" sldId="265"/>
            <ac:spMk id="11" creationId="{76A84978-F671-9CC4-FC9F-09E4661271A4}"/>
          </ac:spMkLst>
        </pc:spChg>
        <pc:spChg chg="mod">
          <ac:chgData name="Trent Adams" userId="2cc64ee2-dd03-4a26-98c6-347841c80a47" providerId="ADAL" clId="{569C8CF6-3824-4F69-AAB4-D6240F18A092}" dt="2026-04-17T12:23:24.113" v="870" actId="6549"/>
          <ac:spMkLst>
            <pc:docMk/>
            <pc:sldMk cId="1800780965" sldId="265"/>
            <ac:spMk id="12" creationId="{86DA6101-BBAB-061C-5C6B-2B028FF02212}"/>
          </ac:spMkLst>
        </pc:spChg>
        <pc:spChg chg="mod">
          <ac:chgData name="Trent Adams" userId="2cc64ee2-dd03-4a26-98c6-347841c80a47" providerId="ADAL" clId="{569C8CF6-3824-4F69-AAB4-D6240F18A092}" dt="2026-04-17T12:10:36.235" v="786" actId="1076"/>
          <ac:spMkLst>
            <pc:docMk/>
            <pc:sldMk cId="1800780965" sldId="265"/>
            <ac:spMk id="14" creationId="{E248E1E4-53AE-B196-1CFB-E525E49288AB}"/>
          </ac:spMkLst>
        </pc:spChg>
        <pc:spChg chg="mod">
          <ac:chgData name="Trent Adams" userId="2cc64ee2-dd03-4a26-98c6-347841c80a47" providerId="ADAL" clId="{569C8CF6-3824-4F69-AAB4-D6240F18A092}" dt="2026-04-17T11:59:03.672" v="491" actId="1076"/>
          <ac:spMkLst>
            <pc:docMk/>
            <pc:sldMk cId="1800780965" sldId="265"/>
            <ac:spMk id="17" creationId="{C55B9F31-C609-BFE0-096C-38EFDB2849EF}"/>
          </ac:spMkLst>
        </pc:spChg>
        <pc:picChg chg="del">
          <ac:chgData name="Trent Adams" userId="2cc64ee2-dd03-4a26-98c6-347841c80a47" providerId="ADAL" clId="{569C8CF6-3824-4F69-AAB4-D6240F18A092}" dt="2026-04-17T12:14:28.604" v="827" actId="478"/>
          <ac:picMkLst>
            <pc:docMk/>
            <pc:sldMk cId="1800780965" sldId="265"/>
            <ac:picMk id="3" creationId="{6F89EA05-7B6D-96EC-9869-5C761058E102}"/>
          </ac:picMkLst>
        </pc:picChg>
        <pc:picChg chg="mod">
          <ac:chgData name="Trent Adams" userId="2cc64ee2-dd03-4a26-98c6-347841c80a47" providerId="ADAL" clId="{569C8CF6-3824-4F69-AAB4-D6240F18A092}" dt="2026-04-07T13:19:41.330" v="290" actId="962"/>
          <ac:picMkLst>
            <pc:docMk/>
            <pc:sldMk cId="1800780965" sldId="265"/>
            <ac:picMk id="7" creationId="{FECBBC3F-F24A-4D34-AB22-D2637075D9AE}"/>
          </ac:picMkLst>
        </pc:picChg>
        <pc:picChg chg="mod ord">
          <ac:chgData name="Trent Adams" userId="2cc64ee2-dd03-4a26-98c6-347841c80a47" providerId="ADAL" clId="{569C8CF6-3824-4F69-AAB4-D6240F18A092}" dt="2026-04-17T12:20:26.700" v="869" actId="962"/>
          <ac:picMkLst>
            <pc:docMk/>
            <pc:sldMk cId="1800780965" sldId="265"/>
            <ac:picMk id="16" creationId="{8A537A64-42EB-0482-C4E8-A5F8432E046F}"/>
          </ac:picMkLst>
        </pc:picChg>
      </pc:sldChg>
      <pc:sldChg chg="delSp modSp mod">
        <pc:chgData name="Trent Adams" userId="2cc64ee2-dd03-4a26-98c6-347841c80a47" providerId="ADAL" clId="{569C8CF6-3824-4F69-AAB4-D6240F18A092}" dt="2026-04-17T12:15:39.439" v="852" actId="962"/>
        <pc:sldMkLst>
          <pc:docMk/>
          <pc:sldMk cId="1677041693" sldId="266"/>
        </pc:sldMkLst>
        <pc:spChg chg="mod">
          <ac:chgData name="Trent Adams" userId="2cc64ee2-dd03-4a26-98c6-347841c80a47" providerId="ADAL" clId="{569C8CF6-3824-4F69-AAB4-D6240F18A092}" dt="2026-04-17T12:08:21.529" v="754" actId="14100"/>
          <ac:spMkLst>
            <pc:docMk/>
            <pc:sldMk cId="1677041693" sldId="266"/>
            <ac:spMk id="9" creationId="{50104C85-5DB1-B359-D6CB-22C49899EEFC}"/>
          </ac:spMkLst>
        </pc:spChg>
        <pc:spChg chg="mod">
          <ac:chgData name="Trent Adams" userId="2cc64ee2-dd03-4a26-98c6-347841c80a47" providerId="ADAL" clId="{569C8CF6-3824-4F69-AAB4-D6240F18A092}" dt="2026-04-17T12:08:14.560" v="752" actId="255"/>
          <ac:spMkLst>
            <pc:docMk/>
            <pc:sldMk cId="1677041693" sldId="266"/>
            <ac:spMk id="11" creationId="{528A901F-7B17-9D8F-2E3B-9BA37B1AABE2}"/>
          </ac:spMkLst>
        </pc:spChg>
        <pc:picChg chg="mod">
          <ac:chgData name="Trent Adams" userId="2cc64ee2-dd03-4a26-98c6-347841c80a47" providerId="ADAL" clId="{569C8CF6-3824-4F69-AAB4-D6240F18A092}" dt="2026-04-17T12:15:39.439" v="852" actId="962"/>
          <ac:picMkLst>
            <pc:docMk/>
            <pc:sldMk cId="1677041693" sldId="266"/>
            <ac:picMk id="6" creationId="{D9F7DCD0-F51B-2C6E-7C4C-81A3C21CDEB5}"/>
          </ac:picMkLst>
        </pc:picChg>
        <pc:picChg chg="del">
          <ac:chgData name="Trent Adams" userId="2cc64ee2-dd03-4a26-98c6-347841c80a47" providerId="ADAL" clId="{569C8CF6-3824-4F69-AAB4-D6240F18A092}" dt="2026-04-17T12:15:14.932" v="849" actId="478"/>
          <ac:picMkLst>
            <pc:docMk/>
            <pc:sldMk cId="1677041693" sldId="266"/>
            <ac:picMk id="8" creationId="{0CA7C4B2-8FEF-5BE7-579A-CC3F948639C2}"/>
          </ac:picMkLst>
        </pc:picChg>
        <pc:picChg chg="mod">
          <ac:chgData name="Trent Adams" userId="2cc64ee2-dd03-4a26-98c6-347841c80a47" providerId="ADAL" clId="{569C8CF6-3824-4F69-AAB4-D6240F18A092}" dt="2026-04-07T13:16:19.915" v="32" actId="962"/>
          <ac:picMkLst>
            <pc:docMk/>
            <pc:sldMk cId="1677041693" sldId="266"/>
            <ac:picMk id="16" creationId="{CE4360C1-DAEE-3D70-E2AB-51C6FE3E1C3B}"/>
          </ac:picMkLst>
        </pc:picChg>
      </pc:sldChg>
      <pc:sldChg chg="delSp modSp mod">
        <pc:chgData name="Trent Adams" userId="2cc64ee2-dd03-4a26-98c6-347841c80a47" providerId="ADAL" clId="{569C8CF6-3824-4F69-AAB4-D6240F18A092}" dt="2026-04-17T12:18:28.941" v="866" actId="1076"/>
        <pc:sldMkLst>
          <pc:docMk/>
          <pc:sldMk cId="1826316069" sldId="270"/>
        </pc:sldMkLst>
        <pc:spChg chg="mod">
          <ac:chgData name="Trent Adams" userId="2cc64ee2-dd03-4a26-98c6-347841c80a47" providerId="ADAL" clId="{569C8CF6-3824-4F69-AAB4-D6240F18A092}" dt="2026-04-17T12:18:12.499" v="862" actId="255"/>
          <ac:spMkLst>
            <pc:docMk/>
            <pc:sldMk cId="1826316069" sldId="270"/>
            <ac:spMk id="8" creationId="{D8101104-4694-885E-602D-5DB758332B84}"/>
          </ac:spMkLst>
        </pc:spChg>
        <pc:spChg chg="mod">
          <ac:chgData name="Trent Adams" userId="2cc64ee2-dd03-4a26-98c6-347841c80a47" providerId="ADAL" clId="{569C8CF6-3824-4F69-AAB4-D6240F18A092}" dt="2026-04-17T12:18:21.566" v="865" actId="14100"/>
          <ac:spMkLst>
            <pc:docMk/>
            <pc:sldMk cId="1826316069" sldId="270"/>
            <ac:spMk id="11" creationId="{D6458550-2A76-D146-D401-AA2F3BF0CE2B}"/>
          </ac:spMkLst>
        </pc:spChg>
        <pc:spChg chg="mod">
          <ac:chgData name="Trent Adams" userId="2cc64ee2-dd03-4a26-98c6-347841c80a47" providerId="ADAL" clId="{569C8CF6-3824-4F69-AAB4-D6240F18A092}" dt="2026-04-17T12:18:15.356" v="863" actId="255"/>
          <ac:spMkLst>
            <pc:docMk/>
            <pc:sldMk cId="1826316069" sldId="270"/>
            <ac:spMk id="12" creationId="{C6544043-0C60-0078-0BCC-FC81F28036BF}"/>
          </ac:spMkLst>
        </pc:spChg>
        <pc:spChg chg="mod">
          <ac:chgData name="Trent Adams" userId="2cc64ee2-dd03-4a26-98c6-347841c80a47" providerId="ADAL" clId="{569C8CF6-3824-4F69-AAB4-D6240F18A092}" dt="2026-04-17T12:18:28.941" v="866" actId="1076"/>
          <ac:spMkLst>
            <pc:docMk/>
            <pc:sldMk cId="1826316069" sldId="270"/>
            <ac:spMk id="15" creationId="{55DF5451-05B0-E219-5C70-19A7A44C024E}"/>
          </ac:spMkLst>
        </pc:spChg>
        <pc:picChg chg="del">
          <ac:chgData name="Trent Adams" userId="2cc64ee2-dd03-4a26-98c6-347841c80a47" providerId="ADAL" clId="{569C8CF6-3824-4F69-AAB4-D6240F18A092}" dt="2026-04-17T12:15:01.164" v="843" actId="478"/>
          <ac:picMkLst>
            <pc:docMk/>
            <pc:sldMk cId="1826316069" sldId="270"/>
            <ac:picMk id="3" creationId="{159EB087-1021-BA59-FA2C-53B9B1AF32A5}"/>
          </ac:picMkLst>
        </pc:picChg>
        <pc:picChg chg="mod">
          <ac:chgData name="Trent Adams" userId="2cc64ee2-dd03-4a26-98c6-347841c80a47" providerId="ADAL" clId="{569C8CF6-3824-4F69-AAB4-D6240F18A092}" dt="2026-04-07T13:17:26.083" v="64" actId="962"/>
          <ac:picMkLst>
            <pc:docMk/>
            <pc:sldMk cId="1826316069" sldId="270"/>
            <ac:picMk id="6" creationId="{FB114EB8-0BCB-10B0-7AA1-B71141A1186A}"/>
          </ac:picMkLst>
        </pc:picChg>
        <pc:picChg chg="mod">
          <ac:chgData name="Trent Adams" userId="2cc64ee2-dd03-4a26-98c6-347841c80a47" providerId="ADAL" clId="{569C8CF6-3824-4F69-AAB4-D6240F18A092}" dt="2026-04-07T13:17:19.530" v="62" actId="962"/>
          <ac:picMkLst>
            <pc:docMk/>
            <pc:sldMk cId="1826316069" sldId="270"/>
            <ac:picMk id="16" creationId="{28D3226F-1199-0D56-0AD3-B1FB8DBF61CA}"/>
          </ac:picMkLst>
        </pc:picChg>
      </pc:sldChg>
      <pc:sldChg chg="delSp modSp mod">
        <pc:chgData name="Trent Adams" userId="2cc64ee2-dd03-4a26-98c6-347841c80a47" providerId="ADAL" clId="{569C8CF6-3824-4F69-AAB4-D6240F18A092}" dt="2026-04-17T12:14:24.712" v="825" actId="478"/>
        <pc:sldMkLst>
          <pc:docMk/>
          <pc:sldMk cId="1571788260" sldId="271"/>
        </pc:sldMkLst>
        <pc:spChg chg="mod">
          <ac:chgData name="Trent Adams" userId="2cc64ee2-dd03-4a26-98c6-347841c80a47" providerId="ADAL" clId="{569C8CF6-3824-4F69-AAB4-D6240F18A092}" dt="2026-04-17T12:09:25.816" v="766" actId="1076"/>
          <ac:spMkLst>
            <pc:docMk/>
            <pc:sldMk cId="1571788260" sldId="271"/>
            <ac:spMk id="2" creationId="{5B516A49-5DA6-7BA5-E334-1C31CD8E92F0}"/>
          </ac:spMkLst>
        </pc:spChg>
        <pc:spChg chg="mod">
          <ac:chgData name="Trent Adams" userId="2cc64ee2-dd03-4a26-98c6-347841c80a47" providerId="ADAL" clId="{569C8CF6-3824-4F69-AAB4-D6240F18A092}" dt="2026-04-17T11:57:53.413" v="481" actId="2711"/>
          <ac:spMkLst>
            <pc:docMk/>
            <pc:sldMk cId="1571788260" sldId="271"/>
            <ac:spMk id="5" creationId="{4CEC4906-D6AB-F9CC-AC31-77BEFDC876FE}"/>
          </ac:spMkLst>
        </pc:spChg>
        <pc:spChg chg="mod">
          <ac:chgData name="Trent Adams" userId="2cc64ee2-dd03-4a26-98c6-347841c80a47" providerId="ADAL" clId="{569C8CF6-3824-4F69-AAB4-D6240F18A092}" dt="2026-04-17T12:09:25.816" v="766" actId="1076"/>
          <ac:spMkLst>
            <pc:docMk/>
            <pc:sldMk cId="1571788260" sldId="271"/>
            <ac:spMk id="8" creationId="{F7DAAED6-6170-008A-C928-2E05B0453CB3}"/>
          </ac:spMkLst>
        </pc:spChg>
        <pc:spChg chg="mod">
          <ac:chgData name="Trent Adams" userId="2cc64ee2-dd03-4a26-98c6-347841c80a47" providerId="ADAL" clId="{569C8CF6-3824-4F69-AAB4-D6240F18A092}" dt="2026-04-17T12:09:02.677" v="759" actId="255"/>
          <ac:spMkLst>
            <pc:docMk/>
            <pc:sldMk cId="1571788260" sldId="271"/>
            <ac:spMk id="11" creationId="{68A9A604-D9B3-B669-41A3-734D68E4AC28}"/>
          </ac:spMkLst>
        </pc:spChg>
        <pc:spChg chg="mod">
          <ac:chgData name="Trent Adams" userId="2cc64ee2-dd03-4a26-98c6-347841c80a47" providerId="ADAL" clId="{569C8CF6-3824-4F69-AAB4-D6240F18A092}" dt="2026-04-17T12:09:12.847" v="762" actId="1076"/>
          <ac:spMkLst>
            <pc:docMk/>
            <pc:sldMk cId="1571788260" sldId="271"/>
            <ac:spMk id="12" creationId="{53DFB84D-C56E-0FEB-0AB2-4112FFEAA631}"/>
          </ac:spMkLst>
        </pc:spChg>
        <pc:spChg chg="mod">
          <ac:chgData name="Trent Adams" userId="2cc64ee2-dd03-4a26-98c6-347841c80a47" providerId="ADAL" clId="{569C8CF6-3824-4F69-AAB4-D6240F18A092}" dt="2026-04-17T11:57:53.413" v="481" actId="2711"/>
          <ac:spMkLst>
            <pc:docMk/>
            <pc:sldMk cId="1571788260" sldId="271"/>
            <ac:spMk id="13" creationId="{5636D96A-2DC4-2D83-8527-72155DA0A496}"/>
          </ac:spMkLst>
        </pc:spChg>
        <pc:picChg chg="del">
          <ac:chgData name="Trent Adams" userId="2cc64ee2-dd03-4a26-98c6-347841c80a47" providerId="ADAL" clId="{569C8CF6-3824-4F69-AAB4-D6240F18A092}" dt="2026-04-17T12:14:24.712" v="825" actId="478"/>
          <ac:picMkLst>
            <pc:docMk/>
            <pc:sldMk cId="1571788260" sldId="271"/>
            <ac:picMk id="3" creationId="{0A37DCFE-C93F-24E5-41E7-6EA48387AEB5}"/>
          </ac:picMkLst>
        </pc:picChg>
        <pc:picChg chg="mod">
          <ac:chgData name="Trent Adams" userId="2cc64ee2-dd03-4a26-98c6-347841c80a47" providerId="ADAL" clId="{569C8CF6-3824-4F69-AAB4-D6240F18A092}" dt="2026-04-17T12:09:25.816" v="766" actId="1076"/>
          <ac:picMkLst>
            <pc:docMk/>
            <pc:sldMk cId="1571788260" sldId="271"/>
            <ac:picMk id="6" creationId="{75D5DC59-080E-A6A3-8018-6A7FD990156B}"/>
          </ac:picMkLst>
        </pc:picChg>
        <pc:picChg chg="mod">
          <ac:chgData name="Trent Adams" userId="2cc64ee2-dd03-4a26-98c6-347841c80a47" providerId="ADAL" clId="{569C8CF6-3824-4F69-AAB4-D6240F18A092}" dt="2026-04-07T13:20:19.083" v="396" actId="962"/>
          <ac:picMkLst>
            <pc:docMk/>
            <pc:sldMk cId="1571788260" sldId="271"/>
            <ac:picMk id="9" creationId="{F4072C11-797A-7AB9-965B-D35CC06ADB17}"/>
          </ac:picMkLst>
        </pc:picChg>
      </pc:sldChg>
      <pc:sldChg chg="delSp modSp mod">
        <pc:chgData name="Trent Adams" userId="2cc64ee2-dd03-4a26-98c6-347841c80a47" providerId="ADAL" clId="{569C8CF6-3824-4F69-AAB4-D6240F18A092}" dt="2026-04-17T12:14:39.631" v="833" actId="478"/>
        <pc:sldMkLst>
          <pc:docMk/>
          <pc:sldMk cId="1012453208" sldId="272"/>
        </pc:sldMkLst>
        <pc:spChg chg="mod">
          <ac:chgData name="Trent Adams" userId="2cc64ee2-dd03-4a26-98c6-347841c80a47" providerId="ADAL" clId="{569C8CF6-3824-4F69-AAB4-D6240F18A092}" dt="2026-04-17T12:00:05.823" v="503" actId="27636"/>
          <ac:spMkLst>
            <pc:docMk/>
            <pc:sldMk cId="1012453208" sldId="272"/>
            <ac:spMk id="5" creationId="{B742DDA3-6E1F-B81F-E3F4-46648B304823}"/>
          </ac:spMkLst>
        </pc:spChg>
        <pc:spChg chg="mod">
          <ac:chgData name="Trent Adams" userId="2cc64ee2-dd03-4a26-98c6-347841c80a47" providerId="ADAL" clId="{569C8CF6-3824-4F69-AAB4-D6240F18A092}" dt="2026-04-17T12:00:15.092" v="505" actId="14100"/>
          <ac:spMkLst>
            <pc:docMk/>
            <pc:sldMk cId="1012453208" sldId="272"/>
            <ac:spMk id="6" creationId="{56E41301-4999-F013-CDE1-A1A799DFC0A3}"/>
          </ac:spMkLst>
        </pc:spChg>
        <pc:spChg chg="mod">
          <ac:chgData name="Trent Adams" userId="2cc64ee2-dd03-4a26-98c6-347841c80a47" providerId="ADAL" clId="{569C8CF6-3824-4F69-AAB4-D6240F18A092}" dt="2026-04-17T12:11:19.405" v="798" actId="255"/>
          <ac:spMkLst>
            <pc:docMk/>
            <pc:sldMk cId="1012453208" sldId="272"/>
            <ac:spMk id="7" creationId="{774D2EB6-F9F3-5BD4-09E4-34F3146E66F9}"/>
          </ac:spMkLst>
        </pc:spChg>
        <pc:spChg chg="mod">
          <ac:chgData name="Trent Adams" userId="2cc64ee2-dd03-4a26-98c6-347841c80a47" providerId="ADAL" clId="{569C8CF6-3824-4F69-AAB4-D6240F18A092}" dt="2026-04-17T12:00:05.791" v="502" actId="2711"/>
          <ac:spMkLst>
            <pc:docMk/>
            <pc:sldMk cId="1012453208" sldId="272"/>
            <ac:spMk id="10" creationId="{AE8A2884-D9E0-0A26-C7CE-4DAEFFF3AD95}"/>
          </ac:spMkLst>
        </pc:spChg>
        <pc:spChg chg="mod">
          <ac:chgData name="Trent Adams" userId="2cc64ee2-dd03-4a26-98c6-347841c80a47" providerId="ADAL" clId="{569C8CF6-3824-4F69-AAB4-D6240F18A092}" dt="2026-04-17T12:11:24.727" v="800" actId="255"/>
          <ac:spMkLst>
            <pc:docMk/>
            <pc:sldMk cId="1012453208" sldId="272"/>
            <ac:spMk id="11" creationId="{388A0AC9-398C-DA6A-9287-5D93688A87E4}"/>
          </ac:spMkLst>
        </pc:spChg>
        <pc:spChg chg="mod">
          <ac:chgData name="Trent Adams" userId="2cc64ee2-dd03-4a26-98c6-347841c80a47" providerId="ADAL" clId="{569C8CF6-3824-4F69-AAB4-D6240F18A092}" dt="2026-04-17T12:11:22.123" v="799" actId="255"/>
          <ac:spMkLst>
            <pc:docMk/>
            <pc:sldMk cId="1012453208" sldId="272"/>
            <ac:spMk id="12" creationId="{BF844710-8BBD-7691-A67F-1D35763BBEB5}"/>
          </ac:spMkLst>
        </pc:spChg>
        <pc:picChg chg="del">
          <ac:chgData name="Trent Adams" userId="2cc64ee2-dd03-4a26-98c6-347841c80a47" providerId="ADAL" clId="{569C8CF6-3824-4F69-AAB4-D6240F18A092}" dt="2026-04-17T12:14:39.631" v="833" actId="478"/>
          <ac:picMkLst>
            <pc:docMk/>
            <pc:sldMk cId="1012453208" sldId="272"/>
            <ac:picMk id="3" creationId="{525DDDAC-DEDE-FDE3-8515-D4F1A712D1FE}"/>
          </ac:picMkLst>
        </pc:picChg>
      </pc:sldChg>
      <pc:sldChg chg="delSp modSp mod">
        <pc:chgData name="Trent Adams" userId="2cc64ee2-dd03-4a26-98c6-347841c80a47" providerId="ADAL" clId="{569C8CF6-3824-4F69-AAB4-D6240F18A092}" dt="2026-04-17T12:18:08.333" v="861" actId="1076"/>
        <pc:sldMkLst>
          <pc:docMk/>
          <pc:sldMk cId="806260103" sldId="273"/>
        </pc:sldMkLst>
        <pc:spChg chg="mod">
          <ac:chgData name="Trent Adams" userId="2cc64ee2-dd03-4a26-98c6-347841c80a47" providerId="ADAL" clId="{569C8CF6-3824-4F69-AAB4-D6240F18A092}" dt="2026-04-17T12:03:04.695" v="534" actId="2711"/>
          <ac:spMkLst>
            <pc:docMk/>
            <pc:sldMk cId="806260103" sldId="273"/>
            <ac:spMk id="5" creationId="{55B68F7C-AC7D-DA31-120F-F0E8BC319F62}"/>
          </ac:spMkLst>
        </pc:spChg>
        <pc:spChg chg="mod">
          <ac:chgData name="Trent Adams" userId="2cc64ee2-dd03-4a26-98c6-347841c80a47" providerId="ADAL" clId="{569C8CF6-3824-4F69-AAB4-D6240F18A092}" dt="2026-04-17T12:17:50.949" v="857" actId="255"/>
          <ac:spMkLst>
            <pc:docMk/>
            <pc:sldMk cId="806260103" sldId="273"/>
            <ac:spMk id="6" creationId="{AD7365E1-69FD-F087-E685-C96EB06F9789}"/>
          </ac:spMkLst>
        </pc:spChg>
        <pc:spChg chg="mod">
          <ac:chgData name="Trent Adams" userId="2cc64ee2-dd03-4a26-98c6-347841c80a47" providerId="ADAL" clId="{569C8CF6-3824-4F69-AAB4-D6240F18A092}" dt="2026-04-17T12:03:04.695" v="534" actId="2711"/>
          <ac:spMkLst>
            <pc:docMk/>
            <pc:sldMk cId="806260103" sldId="273"/>
            <ac:spMk id="7" creationId="{C9E94E28-3FE1-A75F-9898-4C9EED6F652D}"/>
          </ac:spMkLst>
        </pc:spChg>
        <pc:spChg chg="mod">
          <ac:chgData name="Trent Adams" userId="2cc64ee2-dd03-4a26-98c6-347841c80a47" providerId="ADAL" clId="{569C8CF6-3824-4F69-AAB4-D6240F18A092}" dt="2026-04-17T12:18:04.182" v="860" actId="1076"/>
          <ac:spMkLst>
            <pc:docMk/>
            <pc:sldMk cId="806260103" sldId="273"/>
            <ac:spMk id="8" creationId="{7C14B48D-124F-7F2D-444C-948FF2FE2FCC}"/>
          </ac:spMkLst>
        </pc:spChg>
        <pc:spChg chg="mod">
          <ac:chgData name="Trent Adams" userId="2cc64ee2-dd03-4a26-98c6-347841c80a47" providerId="ADAL" clId="{569C8CF6-3824-4F69-AAB4-D6240F18A092}" dt="2026-04-17T12:18:08.333" v="861" actId="1076"/>
          <ac:spMkLst>
            <pc:docMk/>
            <pc:sldMk cId="806260103" sldId="273"/>
            <ac:spMk id="10" creationId="{45B873A7-3751-B848-8ED5-CE5ED23DB5A7}"/>
          </ac:spMkLst>
        </pc:spChg>
        <pc:spChg chg="mod">
          <ac:chgData name="Trent Adams" userId="2cc64ee2-dd03-4a26-98c6-347841c80a47" providerId="ADAL" clId="{569C8CF6-3824-4F69-AAB4-D6240F18A092}" dt="2026-04-17T12:17:57.274" v="859" actId="255"/>
          <ac:spMkLst>
            <pc:docMk/>
            <pc:sldMk cId="806260103" sldId="273"/>
            <ac:spMk id="12" creationId="{5CAF436A-A806-6D09-D74C-05AF841DEA92}"/>
          </ac:spMkLst>
        </pc:spChg>
        <pc:spChg chg="mod">
          <ac:chgData name="Trent Adams" userId="2cc64ee2-dd03-4a26-98c6-347841c80a47" providerId="ADAL" clId="{569C8CF6-3824-4F69-AAB4-D6240F18A092}" dt="2026-04-17T12:03:04.695" v="534" actId="2711"/>
          <ac:spMkLst>
            <pc:docMk/>
            <pc:sldMk cId="806260103" sldId="273"/>
            <ac:spMk id="14" creationId="{D4AA226F-8E28-0F30-3333-975E27E36228}"/>
          </ac:spMkLst>
        </pc:spChg>
        <pc:picChg chg="del">
          <ac:chgData name="Trent Adams" userId="2cc64ee2-dd03-4a26-98c6-347841c80a47" providerId="ADAL" clId="{569C8CF6-3824-4F69-AAB4-D6240F18A092}" dt="2026-04-17T12:14:58.487" v="842" actId="478"/>
          <ac:picMkLst>
            <pc:docMk/>
            <pc:sldMk cId="806260103" sldId="273"/>
            <ac:picMk id="3" creationId="{EC45967C-F55A-70B9-8482-1ED7D026F50C}"/>
          </ac:picMkLst>
        </pc:picChg>
        <pc:picChg chg="mod">
          <ac:chgData name="Trent Adams" userId="2cc64ee2-dd03-4a26-98c6-347841c80a47" providerId="ADAL" clId="{569C8CF6-3824-4F69-AAB4-D6240F18A092}" dt="2026-04-07T13:17:43.689" v="114" actId="962"/>
          <ac:picMkLst>
            <pc:docMk/>
            <pc:sldMk cId="806260103" sldId="273"/>
            <ac:picMk id="9" creationId="{B61BF2A8-E99A-3201-9A59-376DDB3E4D5A}"/>
          </ac:picMkLst>
        </pc:picChg>
      </pc:sldChg>
      <pc:sldChg chg="addSp delSp modSp mod">
        <pc:chgData name="Trent Adams" userId="2cc64ee2-dd03-4a26-98c6-347841c80a47" providerId="ADAL" clId="{569C8CF6-3824-4F69-AAB4-D6240F18A092}" dt="2026-04-17T12:15:17.767" v="850" actId="478"/>
        <pc:sldMkLst>
          <pc:docMk/>
          <pc:sldMk cId="2236748310" sldId="275"/>
        </pc:sldMkLst>
        <pc:grpChg chg="add del mod">
          <ac:chgData name="Trent Adams" userId="2cc64ee2-dd03-4a26-98c6-347841c80a47" providerId="ADAL" clId="{569C8CF6-3824-4F69-AAB4-D6240F18A092}" dt="2026-04-17T12:15:17.767" v="850" actId="478"/>
          <ac:grpSpMkLst>
            <pc:docMk/>
            <pc:sldMk cId="2236748310" sldId="275"/>
            <ac:grpSpMk id="5" creationId="{3A730739-68EB-4B72-9C8D-C57F9D8EB5B9}"/>
          </ac:grpSpMkLst>
        </pc:grpChg>
        <pc:picChg chg="mod">
          <ac:chgData name="Trent Adams" userId="2cc64ee2-dd03-4a26-98c6-347841c80a47" providerId="ADAL" clId="{569C8CF6-3824-4F69-AAB4-D6240F18A092}" dt="2026-04-17T12:13:59.593" v="823" actId="164"/>
          <ac:picMkLst>
            <pc:docMk/>
            <pc:sldMk cId="2236748310" sldId="275"/>
            <ac:picMk id="2" creationId="{3EF22A1E-0C83-BCF7-8B55-1F262C4C260B}"/>
          </ac:picMkLst>
        </pc:picChg>
        <pc:picChg chg="mod">
          <ac:chgData name="Trent Adams" userId="2cc64ee2-dd03-4a26-98c6-347841c80a47" providerId="ADAL" clId="{569C8CF6-3824-4F69-AAB4-D6240F18A092}" dt="2026-04-17T12:13:59.593" v="823" actId="164"/>
          <ac:picMkLst>
            <pc:docMk/>
            <pc:sldMk cId="2236748310" sldId="275"/>
            <ac:picMk id="3" creationId="{DD6C5558-8207-89C4-192B-A7348EEBCBDB}"/>
          </ac:picMkLst>
        </pc:picChg>
        <pc:picChg chg="mod">
          <ac:chgData name="Trent Adams" userId="2cc64ee2-dd03-4a26-98c6-347841c80a47" providerId="ADAL" clId="{569C8CF6-3824-4F69-AAB4-D6240F18A092}" dt="2026-04-17T12:13:59.593" v="823" actId="164"/>
          <ac:picMkLst>
            <pc:docMk/>
            <pc:sldMk cId="2236748310" sldId="275"/>
            <ac:picMk id="4" creationId="{A9CF329C-F89F-DC91-6BC3-524EB450C6F3}"/>
          </ac:picMkLst>
        </pc:picChg>
      </pc:sldChg>
      <pc:sldChg chg="delSp modSp mod">
        <pc:chgData name="Trent Adams" userId="2cc64ee2-dd03-4a26-98c6-347841c80a47" providerId="ADAL" clId="{569C8CF6-3824-4F69-AAB4-D6240F18A092}" dt="2026-04-17T12:14:48.338" v="838" actId="478"/>
        <pc:sldMkLst>
          <pc:docMk/>
          <pc:sldMk cId="818558991" sldId="276"/>
        </pc:sldMkLst>
        <pc:spChg chg="mod">
          <ac:chgData name="Trent Adams" userId="2cc64ee2-dd03-4a26-98c6-347841c80a47" providerId="ADAL" clId="{569C8CF6-3824-4F69-AAB4-D6240F18A092}" dt="2026-04-17T12:00:55.023" v="510" actId="27636"/>
          <ac:spMkLst>
            <pc:docMk/>
            <pc:sldMk cId="818558991" sldId="276"/>
            <ac:spMk id="9" creationId="{F541424C-A7D7-3BE8-8406-7B56C5A8B523}"/>
          </ac:spMkLst>
        </pc:spChg>
        <pc:picChg chg="del">
          <ac:chgData name="Trent Adams" userId="2cc64ee2-dd03-4a26-98c6-347841c80a47" providerId="ADAL" clId="{569C8CF6-3824-4F69-AAB4-D6240F18A092}" dt="2026-04-17T12:14:48.338" v="838" actId="478"/>
          <ac:picMkLst>
            <pc:docMk/>
            <pc:sldMk cId="818558991" sldId="276"/>
            <ac:picMk id="2" creationId="{50A5F49C-297B-E579-FE46-90F858630C97}"/>
          </ac:picMkLst>
        </pc:picChg>
        <pc:picChg chg="del">
          <ac:chgData name="Trent Adams" userId="2cc64ee2-dd03-4a26-98c6-347841c80a47" providerId="ADAL" clId="{569C8CF6-3824-4F69-AAB4-D6240F18A092}" dt="2026-04-17T12:14:46.853" v="836" actId="478"/>
          <ac:picMkLst>
            <pc:docMk/>
            <pc:sldMk cId="818558991" sldId="276"/>
            <ac:picMk id="3" creationId="{3CC6A272-02BA-23E5-DBC7-04A9B7D20A93}"/>
          </ac:picMkLst>
        </pc:picChg>
        <pc:picChg chg="del">
          <ac:chgData name="Trent Adams" userId="2cc64ee2-dd03-4a26-98c6-347841c80a47" providerId="ADAL" clId="{569C8CF6-3824-4F69-AAB4-D6240F18A092}" dt="2026-04-17T12:14:47.639" v="837" actId="478"/>
          <ac:picMkLst>
            <pc:docMk/>
            <pc:sldMk cId="818558991" sldId="276"/>
            <ac:picMk id="4" creationId="{C1135D96-2815-78E8-2564-DCC277E80A53}"/>
          </ac:picMkLst>
        </pc:picChg>
      </pc:sldChg>
      <pc:sldChg chg="modSp mod">
        <pc:chgData name="Trent Adams" userId="2cc64ee2-dd03-4a26-98c6-347841c80a47" providerId="ADAL" clId="{569C8CF6-3824-4F69-AAB4-D6240F18A092}" dt="2026-04-17T12:13:16.367" v="819"/>
        <pc:sldMkLst>
          <pc:docMk/>
          <pc:sldMk cId="3011725003" sldId="277"/>
        </pc:sldMkLst>
        <pc:picChg chg="mod ord">
          <ac:chgData name="Trent Adams" userId="2cc64ee2-dd03-4a26-98c6-347841c80a47" providerId="ADAL" clId="{569C8CF6-3824-4F69-AAB4-D6240F18A092}" dt="2026-04-17T12:13:16.367" v="819"/>
          <ac:picMkLst>
            <pc:docMk/>
            <pc:sldMk cId="3011725003" sldId="277"/>
            <ac:picMk id="4" creationId="{E8A45A9A-26E5-259D-FAAD-25C914C8C9A3}"/>
          </ac:picMkLst>
        </pc:picChg>
      </pc:sldChg>
      <pc:sldChg chg="delSp modSp mod">
        <pc:chgData name="Trent Adams" userId="2cc64ee2-dd03-4a26-98c6-347841c80a47" providerId="ADAL" clId="{569C8CF6-3824-4F69-AAB4-D6240F18A092}" dt="2026-04-17T12:15:20.625" v="851" actId="478"/>
        <pc:sldMkLst>
          <pc:docMk/>
          <pc:sldMk cId="1934839515" sldId="278"/>
        </pc:sldMkLst>
        <pc:spChg chg="mod">
          <ac:chgData name="Trent Adams" userId="2cc64ee2-dd03-4a26-98c6-347841c80a47" providerId="ADAL" clId="{569C8CF6-3824-4F69-AAB4-D6240F18A092}" dt="2026-04-17T12:13:35.507" v="822" actId="20577"/>
          <ac:spMkLst>
            <pc:docMk/>
            <pc:sldMk cId="1934839515" sldId="278"/>
            <ac:spMk id="4" creationId="{C9CF2528-5EA0-01D4-E8DA-3A3918697457}"/>
          </ac:spMkLst>
        </pc:spChg>
        <pc:spChg chg="mod">
          <ac:chgData name="Trent Adams" userId="2cc64ee2-dd03-4a26-98c6-347841c80a47" providerId="ADAL" clId="{569C8CF6-3824-4F69-AAB4-D6240F18A092}" dt="2026-04-17T12:08:32.255" v="755" actId="14100"/>
          <ac:spMkLst>
            <pc:docMk/>
            <pc:sldMk cId="1934839515" sldId="278"/>
            <ac:spMk id="6" creationId="{071DC312-2A07-5FA3-B8D2-BAD77786DE7B}"/>
          </ac:spMkLst>
        </pc:spChg>
        <pc:spChg chg="mod">
          <ac:chgData name="Trent Adams" userId="2cc64ee2-dd03-4a26-98c6-347841c80a47" providerId="ADAL" clId="{569C8CF6-3824-4F69-AAB4-D6240F18A092}" dt="2026-04-17T12:08:36.784" v="756" actId="1076"/>
          <ac:spMkLst>
            <pc:docMk/>
            <pc:sldMk cId="1934839515" sldId="278"/>
            <ac:spMk id="7" creationId="{893B4718-A1B4-F37B-4FF1-01347D17F39F}"/>
          </ac:spMkLst>
        </pc:spChg>
        <pc:spChg chg="mod">
          <ac:chgData name="Trent Adams" userId="2cc64ee2-dd03-4a26-98c6-347841c80a47" providerId="ADAL" clId="{569C8CF6-3824-4F69-AAB4-D6240F18A092}" dt="2026-04-17T11:54:14.718" v="397" actId="12"/>
          <ac:spMkLst>
            <pc:docMk/>
            <pc:sldMk cId="1934839515" sldId="278"/>
            <ac:spMk id="12" creationId="{A7B0BCCE-3378-F326-D11C-EADC964C30C2}"/>
          </ac:spMkLst>
        </pc:spChg>
        <pc:picChg chg="del">
          <ac:chgData name="Trent Adams" userId="2cc64ee2-dd03-4a26-98c6-347841c80a47" providerId="ADAL" clId="{569C8CF6-3824-4F69-AAB4-D6240F18A092}" dt="2026-04-17T12:15:20.625" v="851" actId="478"/>
          <ac:picMkLst>
            <pc:docMk/>
            <pc:sldMk cId="1934839515" sldId="278"/>
            <ac:picMk id="3" creationId="{E67F6699-9F19-E38B-8A3C-01FCEE41D1D0}"/>
          </ac:picMkLst>
        </pc:picChg>
      </pc:sldChg>
      <pc:sldChg chg="delSp modSp mod">
        <pc:chgData name="Trent Adams" userId="2cc64ee2-dd03-4a26-98c6-347841c80a47" providerId="ADAL" clId="{569C8CF6-3824-4F69-AAB4-D6240F18A092}" dt="2026-04-17T12:14:44.490" v="835" actId="478"/>
        <pc:sldMkLst>
          <pc:docMk/>
          <pc:sldMk cId="3419377255" sldId="279"/>
        </pc:sldMkLst>
        <pc:spChg chg="mod">
          <ac:chgData name="Trent Adams" userId="2cc64ee2-dd03-4a26-98c6-347841c80a47" providerId="ADAL" clId="{569C8CF6-3824-4F69-AAB4-D6240F18A092}" dt="2026-04-17T12:00:49.244" v="508" actId="2711"/>
          <ac:spMkLst>
            <pc:docMk/>
            <pc:sldMk cId="3419377255" sldId="279"/>
            <ac:spMk id="5" creationId="{2B1DB9D5-6CD8-9BA3-DB43-BDEEF43A95EB}"/>
          </ac:spMkLst>
        </pc:spChg>
        <pc:spChg chg="mod">
          <ac:chgData name="Trent Adams" userId="2cc64ee2-dd03-4a26-98c6-347841c80a47" providerId="ADAL" clId="{569C8CF6-3824-4F69-AAB4-D6240F18A092}" dt="2026-04-17T12:00:49.244" v="508" actId="2711"/>
          <ac:spMkLst>
            <pc:docMk/>
            <pc:sldMk cId="3419377255" sldId="279"/>
            <ac:spMk id="6" creationId="{7EFFADE1-3D48-1352-7529-599A9F88130E}"/>
          </ac:spMkLst>
        </pc:spChg>
        <pc:spChg chg="mod">
          <ac:chgData name="Trent Adams" userId="2cc64ee2-dd03-4a26-98c6-347841c80a47" providerId="ADAL" clId="{569C8CF6-3824-4F69-AAB4-D6240F18A092}" dt="2026-04-17T12:00:49.244" v="508" actId="2711"/>
          <ac:spMkLst>
            <pc:docMk/>
            <pc:sldMk cId="3419377255" sldId="279"/>
            <ac:spMk id="10" creationId="{E083A097-6030-DE3A-1173-238A51380063}"/>
          </ac:spMkLst>
        </pc:spChg>
        <pc:spChg chg="mod">
          <ac:chgData name="Trent Adams" userId="2cc64ee2-dd03-4a26-98c6-347841c80a47" providerId="ADAL" clId="{569C8CF6-3824-4F69-AAB4-D6240F18A092}" dt="2026-04-17T12:12:00.142" v="807" actId="255"/>
          <ac:spMkLst>
            <pc:docMk/>
            <pc:sldMk cId="3419377255" sldId="279"/>
            <ac:spMk id="11" creationId="{17B07DA8-B344-6364-4AF2-8115C0405228}"/>
          </ac:spMkLst>
        </pc:spChg>
        <pc:spChg chg="mod">
          <ac:chgData name="Trent Adams" userId="2cc64ee2-dd03-4a26-98c6-347841c80a47" providerId="ADAL" clId="{569C8CF6-3824-4F69-AAB4-D6240F18A092}" dt="2026-04-17T12:12:03.616" v="808" actId="255"/>
          <ac:spMkLst>
            <pc:docMk/>
            <pc:sldMk cId="3419377255" sldId="279"/>
            <ac:spMk id="12" creationId="{37387766-6DEE-B887-099F-9ACE679208C9}"/>
          </ac:spMkLst>
        </pc:spChg>
        <pc:picChg chg="del">
          <ac:chgData name="Trent Adams" userId="2cc64ee2-dd03-4a26-98c6-347841c80a47" providerId="ADAL" clId="{569C8CF6-3824-4F69-AAB4-D6240F18A092}" dt="2026-04-17T12:14:44.490" v="835" actId="478"/>
          <ac:picMkLst>
            <pc:docMk/>
            <pc:sldMk cId="3419377255" sldId="279"/>
            <ac:picMk id="3" creationId="{D22BE35D-9FC7-30D4-D1EC-13026E95C296}"/>
          </ac:picMkLst>
        </pc:picChg>
      </pc:sldChg>
      <pc:sldChg chg="delSp modSp mod">
        <pc:chgData name="Trent Adams" userId="2cc64ee2-dd03-4a26-98c6-347841c80a47" providerId="ADAL" clId="{569C8CF6-3824-4F69-AAB4-D6240F18A092}" dt="2026-04-17T12:14:42.263" v="834" actId="478"/>
        <pc:sldMkLst>
          <pc:docMk/>
          <pc:sldMk cId="3681456609" sldId="280"/>
        </pc:sldMkLst>
        <pc:spChg chg="mod">
          <ac:chgData name="Trent Adams" userId="2cc64ee2-dd03-4a26-98c6-347841c80a47" providerId="ADAL" clId="{569C8CF6-3824-4F69-AAB4-D6240F18A092}" dt="2026-04-17T12:11:50.648" v="805" actId="1076"/>
          <ac:spMkLst>
            <pc:docMk/>
            <pc:sldMk cId="3681456609" sldId="280"/>
            <ac:spMk id="7" creationId="{C797B3FD-A6C1-34AB-6054-8855FFCD6174}"/>
          </ac:spMkLst>
        </pc:spChg>
        <pc:spChg chg="mod">
          <ac:chgData name="Trent Adams" userId="2cc64ee2-dd03-4a26-98c6-347841c80a47" providerId="ADAL" clId="{569C8CF6-3824-4F69-AAB4-D6240F18A092}" dt="2026-04-17T12:11:32.117" v="802" actId="255"/>
          <ac:spMkLst>
            <pc:docMk/>
            <pc:sldMk cId="3681456609" sldId="280"/>
            <ac:spMk id="11" creationId="{6D1B79B2-01B7-7180-BC30-19AB780B4D54}"/>
          </ac:spMkLst>
        </pc:spChg>
        <pc:spChg chg="mod">
          <ac:chgData name="Trent Adams" userId="2cc64ee2-dd03-4a26-98c6-347841c80a47" providerId="ADAL" clId="{569C8CF6-3824-4F69-AAB4-D6240F18A092}" dt="2026-04-17T12:11:44.444" v="804" actId="255"/>
          <ac:spMkLst>
            <pc:docMk/>
            <pc:sldMk cId="3681456609" sldId="280"/>
            <ac:spMk id="12" creationId="{B76277B8-BB2F-C418-647A-C5A95AD7CA6E}"/>
          </ac:spMkLst>
        </pc:spChg>
        <pc:spChg chg="mod">
          <ac:chgData name="Trent Adams" userId="2cc64ee2-dd03-4a26-98c6-347841c80a47" providerId="ADAL" clId="{569C8CF6-3824-4F69-AAB4-D6240F18A092}" dt="2026-04-17T12:11:53.439" v="806" actId="1076"/>
          <ac:spMkLst>
            <pc:docMk/>
            <pc:sldMk cId="3681456609" sldId="280"/>
            <ac:spMk id="14" creationId="{E2FB8987-EC7C-F1DF-5CB1-D55A48F74C26}"/>
          </ac:spMkLst>
        </pc:spChg>
        <pc:picChg chg="del">
          <ac:chgData name="Trent Adams" userId="2cc64ee2-dd03-4a26-98c6-347841c80a47" providerId="ADAL" clId="{569C8CF6-3824-4F69-AAB4-D6240F18A092}" dt="2026-04-17T12:14:42.263" v="834" actId="478"/>
          <ac:picMkLst>
            <pc:docMk/>
            <pc:sldMk cId="3681456609" sldId="280"/>
            <ac:picMk id="3" creationId="{BC1FE4D8-A0A0-4F2B-8B6C-8DD0DFFA226C}"/>
          </ac:picMkLst>
        </pc:picChg>
        <pc:picChg chg="mod">
          <ac:chgData name="Trent Adams" userId="2cc64ee2-dd03-4a26-98c6-347841c80a47" providerId="ADAL" clId="{569C8CF6-3824-4F69-AAB4-D6240F18A092}" dt="2026-04-17T12:11:53.439" v="806" actId="1076"/>
          <ac:picMkLst>
            <pc:docMk/>
            <pc:sldMk cId="3681456609" sldId="280"/>
            <ac:picMk id="4" creationId="{8A7EA18D-8C3B-033D-BCA4-D4B676DA4F4F}"/>
          </ac:picMkLst>
        </pc:picChg>
        <pc:picChg chg="mod">
          <ac:chgData name="Trent Adams" userId="2cc64ee2-dd03-4a26-98c6-347841c80a47" providerId="ADAL" clId="{569C8CF6-3824-4F69-AAB4-D6240F18A092}" dt="2026-04-17T12:11:53.439" v="806" actId="1076"/>
          <ac:picMkLst>
            <pc:docMk/>
            <pc:sldMk cId="3681456609" sldId="280"/>
            <ac:picMk id="8" creationId="{5BE1B5C6-44F0-CB75-E6E5-E96F6C8939AB}"/>
          </ac:picMkLst>
        </pc:picChg>
        <pc:picChg chg="mod">
          <ac:chgData name="Trent Adams" userId="2cc64ee2-dd03-4a26-98c6-347841c80a47" providerId="ADAL" clId="{569C8CF6-3824-4F69-AAB4-D6240F18A092}" dt="2026-04-07T13:18:34.965" v="192" actId="962"/>
          <ac:picMkLst>
            <pc:docMk/>
            <pc:sldMk cId="3681456609" sldId="280"/>
            <ac:picMk id="15" creationId="{7BEC13E6-DDBA-6C06-056F-F7EE6AF69669}"/>
          </ac:picMkLst>
        </pc:picChg>
      </pc:sldChg>
      <pc:sldChg chg="delSp modSp mod">
        <pc:chgData name="Trent Adams" userId="2cc64ee2-dd03-4a26-98c6-347841c80a47" providerId="ADAL" clId="{569C8CF6-3824-4F69-AAB4-D6240F18A092}" dt="2026-04-17T12:14:32.340" v="830" actId="478"/>
        <pc:sldMkLst>
          <pc:docMk/>
          <pc:sldMk cId="2288911921" sldId="281"/>
        </pc:sldMkLst>
        <pc:spChg chg="mod">
          <ac:chgData name="Trent Adams" userId="2cc64ee2-dd03-4a26-98c6-347841c80a47" providerId="ADAL" clId="{569C8CF6-3824-4F69-AAB4-D6240F18A092}" dt="2026-04-17T11:59:22.948" v="495" actId="2711"/>
          <ac:spMkLst>
            <pc:docMk/>
            <pc:sldMk cId="2288911921" sldId="281"/>
            <ac:spMk id="9" creationId="{5486A0E8-BEBD-DE8D-94D6-747660F621D2}"/>
          </ac:spMkLst>
        </pc:spChg>
        <pc:picChg chg="del">
          <ac:chgData name="Trent Adams" userId="2cc64ee2-dd03-4a26-98c6-347841c80a47" providerId="ADAL" clId="{569C8CF6-3824-4F69-AAB4-D6240F18A092}" dt="2026-04-17T12:14:32.340" v="830" actId="478"/>
          <ac:picMkLst>
            <pc:docMk/>
            <pc:sldMk cId="2288911921" sldId="281"/>
            <ac:picMk id="2" creationId="{A3F7611A-2AAD-D48D-7D48-56F7B649A1CF}"/>
          </ac:picMkLst>
        </pc:picChg>
        <pc:picChg chg="del">
          <ac:chgData name="Trent Adams" userId="2cc64ee2-dd03-4a26-98c6-347841c80a47" providerId="ADAL" clId="{569C8CF6-3824-4F69-AAB4-D6240F18A092}" dt="2026-04-17T12:14:31.213" v="828" actId="478"/>
          <ac:picMkLst>
            <pc:docMk/>
            <pc:sldMk cId="2288911921" sldId="281"/>
            <ac:picMk id="3" creationId="{F6B67A5B-1C4C-53F8-E6F4-16F763B41853}"/>
          </ac:picMkLst>
        </pc:picChg>
        <pc:picChg chg="del">
          <ac:chgData name="Trent Adams" userId="2cc64ee2-dd03-4a26-98c6-347841c80a47" providerId="ADAL" clId="{569C8CF6-3824-4F69-AAB4-D6240F18A092}" dt="2026-04-17T12:14:31.754" v="829" actId="478"/>
          <ac:picMkLst>
            <pc:docMk/>
            <pc:sldMk cId="2288911921" sldId="281"/>
            <ac:picMk id="4" creationId="{7143BECB-C5C5-1375-630F-921745835969}"/>
          </ac:picMkLst>
        </pc:picChg>
        <pc:picChg chg="mod">
          <ac:chgData name="Trent Adams" userId="2cc64ee2-dd03-4a26-98c6-347841c80a47" providerId="ADAL" clId="{569C8CF6-3824-4F69-AAB4-D6240F18A092}" dt="2026-04-07T12:44:05.235" v="0" actId="1076"/>
          <ac:picMkLst>
            <pc:docMk/>
            <pc:sldMk cId="2288911921" sldId="281"/>
            <ac:picMk id="5" creationId="{96EF3AB9-C134-56AA-E313-C97D98038ACC}"/>
          </ac:picMkLst>
        </pc:picChg>
      </pc:sldChg>
      <pc:sldChg chg="modSp mod">
        <pc:chgData name="Trent Adams" userId="2cc64ee2-dd03-4a26-98c6-347841c80a47" providerId="ADAL" clId="{569C8CF6-3824-4F69-AAB4-D6240F18A092}" dt="2026-04-17T12:08:58.462" v="758" actId="255"/>
        <pc:sldMkLst>
          <pc:docMk/>
          <pc:sldMk cId="3208467738" sldId="282"/>
        </pc:sldMkLst>
        <pc:spChg chg="mod">
          <ac:chgData name="Trent Adams" userId="2cc64ee2-dd03-4a26-98c6-347841c80a47" providerId="ADAL" clId="{569C8CF6-3824-4F69-AAB4-D6240F18A092}" dt="2026-04-17T12:08:58.462" v="758" actId="255"/>
          <ac:spMkLst>
            <pc:docMk/>
            <pc:sldMk cId="3208467738" sldId="282"/>
            <ac:spMk id="2" creationId="{C7E293B4-7F2D-D8DA-39E4-28820D661BB4}"/>
          </ac:spMkLst>
        </pc:spChg>
        <pc:spChg chg="mod">
          <ac:chgData name="Trent Adams" userId="2cc64ee2-dd03-4a26-98c6-347841c80a47" providerId="ADAL" clId="{569C8CF6-3824-4F69-AAB4-D6240F18A092}" dt="2026-04-17T11:57:45.935" v="478" actId="2711"/>
          <ac:spMkLst>
            <pc:docMk/>
            <pc:sldMk cId="3208467738" sldId="282"/>
            <ac:spMk id="5" creationId="{B58F85D0-0649-9A18-FB20-E83499F51AEA}"/>
          </ac:spMkLst>
        </pc:spChg>
        <pc:spChg chg="mod">
          <ac:chgData name="Trent Adams" userId="2cc64ee2-dd03-4a26-98c6-347841c80a47" providerId="ADAL" clId="{569C8CF6-3824-4F69-AAB4-D6240F18A092}" dt="2026-04-17T11:57:45.935" v="478" actId="2711"/>
          <ac:spMkLst>
            <pc:docMk/>
            <pc:sldMk cId="3208467738" sldId="282"/>
            <ac:spMk id="9" creationId="{98BFE393-F1E1-CF58-A15D-6F9982A50C60}"/>
          </ac:spMkLst>
        </pc:spChg>
        <pc:spChg chg="mod">
          <ac:chgData name="Trent Adams" userId="2cc64ee2-dd03-4a26-98c6-347841c80a47" providerId="ADAL" clId="{569C8CF6-3824-4F69-AAB4-D6240F18A092}" dt="2026-04-17T12:08:55.627" v="757" actId="255"/>
          <ac:spMkLst>
            <pc:docMk/>
            <pc:sldMk cId="3208467738" sldId="282"/>
            <ac:spMk id="15" creationId="{E82E6A05-75DD-1F45-53D5-94B95694E59C}"/>
          </ac:spMkLst>
        </pc:spChg>
      </pc:sldChg>
      <pc:sldChg chg="delSp modSp mod">
        <pc:chgData name="Trent Adams" userId="2cc64ee2-dd03-4a26-98c6-347841c80a47" providerId="ADAL" clId="{569C8CF6-3824-4F69-AAB4-D6240F18A092}" dt="2026-04-17T12:15:12.392" v="848" actId="478"/>
        <pc:sldMkLst>
          <pc:docMk/>
          <pc:sldMk cId="4006565886" sldId="283"/>
        </pc:sldMkLst>
        <pc:spChg chg="mod">
          <ac:chgData name="Trent Adams" userId="2cc64ee2-dd03-4a26-98c6-347841c80a47" providerId="ADAL" clId="{569C8CF6-3824-4F69-AAB4-D6240F18A092}" dt="2026-04-17T12:08:05.792" v="751" actId="20577"/>
          <ac:spMkLst>
            <pc:docMk/>
            <pc:sldMk cId="4006565886" sldId="283"/>
            <ac:spMk id="3" creationId="{1D9C38CF-614E-E368-D6C1-2BBEAD819075}"/>
          </ac:spMkLst>
        </pc:spChg>
        <pc:spChg chg="mod">
          <ac:chgData name="Trent Adams" userId="2cc64ee2-dd03-4a26-98c6-347841c80a47" providerId="ADAL" clId="{569C8CF6-3824-4F69-AAB4-D6240F18A092}" dt="2026-04-17T12:07:56.860" v="749" actId="14100"/>
          <ac:spMkLst>
            <pc:docMk/>
            <pc:sldMk cId="4006565886" sldId="283"/>
            <ac:spMk id="7" creationId="{FB7A2740-F1C5-D40F-5FB2-7C4B9133B62E}"/>
          </ac:spMkLst>
        </pc:spChg>
        <pc:spChg chg="mod">
          <ac:chgData name="Trent Adams" userId="2cc64ee2-dd03-4a26-98c6-347841c80a47" providerId="ADAL" clId="{569C8CF6-3824-4F69-AAB4-D6240F18A092}" dt="2026-04-17T12:07:59.808" v="750" actId="255"/>
          <ac:spMkLst>
            <pc:docMk/>
            <pc:sldMk cId="4006565886" sldId="283"/>
            <ac:spMk id="11" creationId="{7A9846FB-4A41-0E35-253B-70424E1B5588}"/>
          </ac:spMkLst>
        </pc:spChg>
        <pc:picChg chg="del">
          <ac:chgData name="Trent Adams" userId="2cc64ee2-dd03-4a26-98c6-347841c80a47" providerId="ADAL" clId="{569C8CF6-3824-4F69-AAB4-D6240F18A092}" dt="2026-04-17T12:15:12.392" v="848" actId="478"/>
          <ac:picMkLst>
            <pc:docMk/>
            <pc:sldMk cId="4006565886" sldId="283"/>
            <ac:picMk id="8" creationId="{DC97E02F-E866-8801-F7CF-667919071DC9}"/>
          </ac:picMkLst>
        </pc:picChg>
      </pc:sldChg>
      <pc:sldChg chg="delSp modSp mod">
        <pc:chgData name="Trent Adams" userId="2cc64ee2-dd03-4a26-98c6-347841c80a47" providerId="ADAL" clId="{569C8CF6-3824-4F69-AAB4-D6240F18A092}" dt="2026-04-17T12:14:56.190" v="841" actId="478"/>
        <pc:sldMkLst>
          <pc:docMk/>
          <pc:sldMk cId="3671585035" sldId="284"/>
        </pc:sldMkLst>
        <pc:spChg chg="mod">
          <ac:chgData name="Trent Adams" userId="2cc64ee2-dd03-4a26-98c6-347841c80a47" providerId="ADAL" clId="{569C8CF6-3824-4F69-AAB4-D6240F18A092}" dt="2026-04-17T12:02:51.368" v="533" actId="255"/>
          <ac:spMkLst>
            <pc:docMk/>
            <pc:sldMk cId="3671585035" sldId="284"/>
            <ac:spMk id="3" creationId="{714B49DC-58D1-7067-C6A1-10E1B0923B08}"/>
          </ac:spMkLst>
        </pc:spChg>
        <pc:spChg chg="mod">
          <ac:chgData name="Trent Adams" userId="2cc64ee2-dd03-4a26-98c6-347841c80a47" providerId="ADAL" clId="{569C8CF6-3824-4F69-AAB4-D6240F18A092}" dt="2026-04-17T12:02:19.021" v="527" actId="2711"/>
          <ac:spMkLst>
            <pc:docMk/>
            <pc:sldMk cId="3671585035" sldId="284"/>
            <ac:spMk id="4" creationId="{591B095C-FD87-15A1-38B8-77CD41940716}"/>
          </ac:spMkLst>
        </pc:spChg>
        <pc:spChg chg="mod">
          <ac:chgData name="Trent Adams" userId="2cc64ee2-dd03-4a26-98c6-347841c80a47" providerId="ADAL" clId="{569C8CF6-3824-4F69-AAB4-D6240F18A092}" dt="2026-04-17T12:02:19.021" v="527" actId="2711"/>
          <ac:spMkLst>
            <pc:docMk/>
            <pc:sldMk cId="3671585035" sldId="284"/>
            <ac:spMk id="5" creationId="{EA48D5AB-662C-7D30-0165-7AB3C11E6C2D}"/>
          </ac:spMkLst>
        </pc:spChg>
        <pc:spChg chg="mod">
          <ac:chgData name="Trent Adams" userId="2cc64ee2-dd03-4a26-98c6-347841c80a47" providerId="ADAL" clId="{569C8CF6-3824-4F69-AAB4-D6240F18A092}" dt="2026-04-17T12:02:48.269" v="532" actId="1076"/>
          <ac:spMkLst>
            <pc:docMk/>
            <pc:sldMk cId="3671585035" sldId="284"/>
            <ac:spMk id="11" creationId="{6506F674-C329-65C7-9F0F-B226D810A44A}"/>
          </ac:spMkLst>
        </pc:spChg>
        <pc:spChg chg="mod">
          <ac:chgData name="Trent Adams" userId="2cc64ee2-dd03-4a26-98c6-347841c80a47" providerId="ADAL" clId="{569C8CF6-3824-4F69-AAB4-D6240F18A092}" dt="2026-04-17T12:02:39.861" v="530" actId="1076"/>
          <ac:spMkLst>
            <pc:docMk/>
            <pc:sldMk cId="3671585035" sldId="284"/>
            <ac:spMk id="14" creationId="{EACC1FC8-EAFD-7DBA-1CEF-14354C4D593A}"/>
          </ac:spMkLst>
        </pc:spChg>
        <pc:spChg chg="mod">
          <ac:chgData name="Trent Adams" userId="2cc64ee2-dd03-4a26-98c6-347841c80a47" providerId="ADAL" clId="{569C8CF6-3824-4F69-AAB4-D6240F18A092}" dt="2026-04-17T12:02:19.021" v="527" actId="2711"/>
          <ac:spMkLst>
            <pc:docMk/>
            <pc:sldMk cId="3671585035" sldId="284"/>
            <ac:spMk id="18" creationId="{5CD7D090-2EC4-82BF-CD6B-93D4A86E260C}"/>
          </ac:spMkLst>
        </pc:spChg>
        <pc:picChg chg="del">
          <ac:chgData name="Trent Adams" userId="2cc64ee2-dd03-4a26-98c6-347841c80a47" providerId="ADAL" clId="{569C8CF6-3824-4F69-AAB4-D6240F18A092}" dt="2026-04-17T12:14:56.190" v="841" actId="478"/>
          <ac:picMkLst>
            <pc:docMk/>
            <pc:sldMk cId="3671585035" sldId="284"/>
            <ac:picMk id="8" creationId="{2308C4B1-CF0E-DA4E-7557-9014D131EB2E}"/>
          </ac:picMkLst>
        </pc:picChg>
      </pc:sldChg>
      <pc:sldChg chg="delSp modSp mod">
        <pc:chgData name="Trent Adams" userId="2cc64ee2-dd03-4a26-98c6-347841c80a47" providerId="ADAL" clId="{569C8CF6-3824-4F69-AAB4-D6240F18A092}" dt="2026-04-17T12:14:53.581" v="840" actId="478"/>
        <pc:sldMkLst>
          <pc:docMk/>
          <pc:sldMk cId="3437853069" sldId="285"/>
        </pc:sldMkLst>
        <pc:spChg chg="mod">
          <ac:chgData name="Trent Adams" userId="2cc64ee2-dd03-4a26-98c6-347841c80a47" providerId="ADAL" clId="{569C8CF6-3824-4F69-AAB4-D6240F18A092}" dt="2026-04-17T12:01:32.244" v="517" actId="1076"/>
          <ac:spMkLst>
            <pc:docMk/>
            <pc:sldMk cId="3437853069" sldId="285"/>
            <ac:spMk id="3" creationId="{6C128903-357E-66B4-0A4E-97BADA092ABC}"/>
          </ac:spMkLst>
        </pc:spChg>
        <pc:spChg chg="mod">
          <ac:chgData name="Trent Adams" userId="2cc64ee2-dd03-4a26-98c6-347841c80a47" providerId="ADAL" clId="{569C8CF6-3824-4F69-AAB4-D6240F18A092}" dt="2026-04-17T12:01:37.496" v="519" actId="14100"/>
          <ac:spMkLst>
            <pc:docMk/>
            <pc:sldMk cId="3437853069" sldId="285"/>
            <ac:spMk id="4" creationId="{34935617-F815-87BD-E6F2-C63E4A6AF753}"/>
          </ac:spMkLst>
        </pc:spChg>
        <pc:spChg chg="mod">
          <ac:chgData name="Trent Adams" userId="2cc64ee2-dd03-4a26-98c6-347841c80a47" providerId="ADAL" clId="{569C8CF6-3824-4F69-AAB4-D6240F18A092}" dt="2026-04-17T12:01:01.204" v="512" actId="27636"/>
          <ac:spMkLst>
            <pc:docMk/>
            <pc:sldMk cId="3437853069" sldId="285"/>
            <ac:spMk id="5" creationId="{2A68F49D-05AC-ED9C-D4F2-8008B60B15C8}"/>
          </ac:spMkLst>
        </pc:spChg>
        <pc:spChg chg="mod">
          <ac:chgData name="Trent Adams" userId="2cc64ee2-dd03-4a26-98c6-347841c80a47" providerId="ADAL" clId="{569C8CF6-3824-4F69-AAB4-D6240F18A092}" dt="2026-04-17T12:01:01.164" v="511" actId="2711"/>
          <ac:spMkLst>
            <pc:docMk/>
            <pc:sldMk cId="3437853069" sldId="285"/>
            <ac:spMk id="7" creationId="{55D6E817-6895-7482-6FA7-6EE1193B5E6F}"/>
          </ac:spMkLst>
        </pc:spChg>
        <pc:spChg chg="mod">
          <ac:chgData name="Trent Adams" userId="2cc64ee2-dd03-4a26-98c6-347841c80a47" providerId="ADAL" clId="{569C8CF6-3824-4F69-AAB4-D6240F18A092}" dt="2026-04-17T12:01:45.348" v="521" actId="1076"/>
          <ac:spMkLst>
            <pc:docMk/>
            <pc:sldMk cId="3437853069" sldId="285"/>
            <ac:spMk id="11" creationId="{639A445F-BF00-A922-2636-2D99962D9430}"/>
          </ac:spMkLst>
        </pc:spChg>
        <pc:spChg chg="mod">
          <ac:chgData name="Trent Adams" userId="2cc64ee2-dd03-4a26-98c6-347841c80a47" providerId="ADAL" clId="{569C8CF6-3824-4F69-AAB4-D6240F18A092}" dt="2026-04-17T12:02:01.750" v="526" actId="14100"/>
          <ac:spMkLst>
            <pc:docMk/>
            <pc:sldMk cId="3437853069" sldId="285"/>
            <ac:spMk id="14" creationId="{8221E2B2-653C-7828-FD0A-4ED93052E790}"/>
          </ac:spMkLst>
        </pc:spChg>
        <pc:picChg chg="del mod">
          <ac:chgData name="Trent Adams" userId="2cc64ee2-dd03-4a26-98c6-347841c80a47" providerId="ADAL" clId="{569C8CF6-3824-4F69-AAB4-D6240F18A092}" dt="2026-04-17T12:14:53.581" v="840" actId="478"/>
          <ac:picMkLst>
            <pc:docMk/>
            <pc:sldMk cId="3437853069" sldId="285"/>
            <ac:picMk id="8" creationId="{34FA3CE9-FC6B-2BE6-B3EB-8BF05B7A1107}"/>
          </ac:picMkLst>
        </pc:picChg>
        <pc:picChg chg="mod">
          <ac:chgData name="Trent Adams" userId="2cc64ee2-dd03-4a26-98c6-347841c80a47" providerId="ADAL" clId="{569C8CF6-3824-4F69-AAB4-D6240F18A092}" dt="2026-04-17T12:01:48.201" v="522" actId="14100"/>
          <ac:picMkLst>
            <pc:docMk/>
            <pc:sldMk cId="3437853069" sldId="285"/>
            <ac:picMk id="12" creationId="{2F503C25-183D-83A1-AE43-C742082A7967}"/>
          </ac:picMkLst>
        </pc:picChg>
      </pc:sldChg>
    </pc:docChg>
  </pc:docChgLst>
  <pc:docChgLst>
    <pc:chgData name="Trent Adams" userId="2cc64ee2-dd03-4a26-98c6-347841c80a47" providerId="ADAL" clId="{31E544C6-1E37-4881-9E9D-18820EA2FCB7}"/>
    <pc:docChg chg="modSld">
      <pc:chgData name="Trent Adams" userId="2cc64ee2-dd03-4a26-98c6-347841c80a47" providerId="ADAL" clId="{31E544C6-1E37-4881-9E9D-18820EA2FCB7}" dt="2026-04-06T23:52:18.727" v="12" actId="120"/>
      <pc:docMkLst>
        <pc:docMk/>
      </pc:docMkLst>
      <pc:sldChg chg="modSp mod">
        <pc:chgData name="Trent Adams" userId="2cc64ee2-dd03-4a26-98c6-347841c80a47" providerId="ADAL" clId="{31E544C6-1E37-4881-9E9D-18820EA2FCB7}" dt="2026-04-06T23:50:25.272" v="4" actId="13244"/>
        <pc:sldMkLst>
          <pc:docMk/>
          <pc:sldMk cId="2926121391" sldId="257"/>
        </pc:sldMkLst>
        <pc:spChg chg="ord">
          <ac:chgData name="Trent Adams" userId="2cc64ee2-dd03-4a26-98c6-347841c80a47" providerId="ADAL" clId="{31E544C6-1E37-4881-9E9D-18820EA2FCB7}" dt="2026-04-06T23:50:06.509" v="2" actId="13244"/>
          <ac:spMkLst>
            <pc:docMk/>
            <pc:sldMk cId="2926121391" sldId="257"/>
            <ac:spMk id="30" creationId="{2E833D97-EBF8-2705-A481-AEBE7E7AAAAA}"/>
          </ac:spMkLst>
        </pc:spChg>
        <pc:spChg chg="ord">
          <ac:chgData name="Trent Adams" userId="2cc64ee2-dd03-4a26-98c6-347841c80a47" providerId="ADAL" clId="{31E544C6-1E37-4881-9E9D-18820EA2FCB7}" dt="2026-04-06T23:50:19.492" v="3" actId="13244"/>
          <ac:spMkLst>
            <pc:docMk/>
            <pc:sldMk cId="2926121391" sldId="257"/>
            <ac:spMk id="31" creationId="{9D827ABC-1091-76C4-B579-B2EA6BBF767F}"/>
          </ac:spMkLst>
        </pc:spChg>
        <pc:picChg chg="ord">
          <ac:chgData name="Trent Adams" userId="2cc64ee2-dd03-4a26-98c6-347841c80a47" providerId="ADAL" clId="{31E544C6-1E37-4881-9E9D-18820EA2FCB7}" dt="2026-04-06T23:50:25.272" v="4" actId="13244"/>
          <ac:picMkLst>
            <pc:docMk/>
            <pc:sldMk cId="2926121391" sldId="257"/>
            <ac:picMk id="2" creationId="{C00FE741-F576-D8D2-DAD9-38F109DE092C}"/>
          </ac:picMkLst>
        </pc:picChg>
        <pc:picChg chg="ord">
          <ac:chgData name="Trent Adams" userId="2cc64ee2-dd03-4a26-98c6-347841c80a47" providerId="ADAL" clId="{31E544C6-1E37-4881-9E9D-18820EA2FCB7}" dt="2026-04-06T23:50:02.841" v="1" actId="13244"/>
          <ac:picMkLst>
            <pc:docMk/>
            <pc:sldMk cId="2926121391" sldId="257"/>
            <ac:picMk id="36" creationId="{B8FB839D-3739-8F5D-BCC2-FA8B17328E93}"/>
          </ac:picMkLst>
        </pc:picChg>
      </pc:sldChg>
      <pc:sldChg chg="modSp mod">
        <pc:chgData name="Trent Adams" userId="2cc64ee2-dd03-4a26-98c6-347841c80a47" providerId="ADAL" clId="{31E544C6-1E37-4881-9E9D-18820EA2FCB7}" dt="2026-04-06T23:52:09.382" v="9" actId="120"/>
        <pc:sldMkLst>
          <pc:docMk/>
          <pc:sldMk cId="881137512" sldId="258"/>
        </pc:sldMkLst>
        <pc:spChg chg="mod">
          <ac:chgData name="Trent Adams" userId="2cc64ee2-dd03-4a26-98c6-347841c80a47" providerId="ADAL" clId="{31E544C6-1E37-4881-9E9D-18820EA2FCB7}" dt="2026-04-06T23:52:09.382" v="9" actId="120"/>
          <ac:spMkLst>
            <pc:docMk/>
            <pc:sldMk cId="881137512" sldId="258"/>
            <ac:spMk id="11" creationId="{EF41F4A7-9B91-2275-D59C-CC5BB81E4378}"/>
          </ac:spMkLst>
        </pc:spChg>
        <pc:spChg chg="mod">
          <ac:chgData name="Trent Adams" userId="2cc64ee2-dd03-4a26-98c6-347841c80a47" providerId="ADAL" clId="{31E544C6-1E37-4881-9E9D-18820EA2FCB7}" dt="2026-04-06T23:51:01.238" v="5" actId="2711"/>
          <ac:spMkLst>
            <pc:docMk/>
            <pc:sldMk cId="881137512" sldId="258"/>
            <ac:spMk id="14" creationId="{1B83E7FC-7451-F505-E18B-B1767F7A1EA2}"/>
          </ac:spMkLst>
        </pc:spChg>
      </pc:sldChg>
      <pc:sldChg chg="modSp mod">
        <pc:chgData name="Trent Adams" userId="2cc64ee2-dd03-4a26-98c6-347841c80a47" providerId="ADAL" clId="{31E544C6-1E37-4881-9E9D-18820EA2FCB7}" dt="2026-04-06T23:52:18.727" v="12" actId="120"/>
        <pc:sldMkLst>
          <pc:docMk/>
          <pc:sldMk cId="1826316069" sldId="270"/>
        </pc:sldMkLst>
        <pc:spChg chg="mod">
          <ac:chgData name="Trent Adams" userId="2cc64ee2-dd03-4a26-98c6-347841c80a47" providerId="ADAL" clId="{31E544C6-1E37-4881-9E9D-18820EA2FCB7}" dt="2026-04-06T23:52:18.727" v="12" actId="120"/>
          <ac:spMkLst>
            <pc:docMk/>
            <pc:sldMk cId="1826316069" sldId="270"/>
            <ac:spMk id="8" creationId="{D8101104-4694-885E-602D-5DB758332B84}"/>
          </ac:spMkLst>
        </pc:spChg>
        <pc:spChg chg="mod">
          <ac:chgData name="Trent Adams" userId="2cc64ee2-dd03-4a26-98c6-347841c80a47" providerId="ADAL" clId="{31E544C6-1E37-4881-9E9D-18820EA2FCB7}" dt="2026-04-06T23:52:13.038" v="10" actId="120"/>
          <ac:spMkLst>
            <pc:docMk/>
            <pc:sldMk cId="1826316069" sldId="270"/>
            <ac:spMk id="11" creationId="{D6458550-2A76-D146-D401-AA2F3BF0CE2B}"/>
          </ac:spMkLst>
        </pc:spChg>
        <pc:spChg chg="mod">
          <ac:chgData name="Trent Adams" userId="2cc64ee2-dd03-4a26-98c6-347841c80a47" providerId="ADAL" clId="{31E544C6-1E37-4881-9E9D-18820EA2FCB7}" dt="2026-04-06T23:52:15.942" v="11" actId="120"/>
          <ac:spMkLst>
            <pc:docMk/>
            <pc:sldMk cId="1826316069" sldId="270"/>
            <ac:spMk id="12" creationId="{C6544043-0C60-0078-0BCC-FC81F28036BF}"/>
          </ac:spMkLst>
        </pc:spChg>
      </pc:sldChg>
      <pc:sldChg chg="modSp mod">
        <pc:chgData name="Trent Adams" userId="2cc64ee2-dd03-4a26-98c6-347841c80a47" providerId="ADAL" clId="{31E544C6-1E37-4881-9E9D-18820EA2FCB7}" dt="2026-04-06T23:52:02.576" v="8" actId="120"/>
        <pc:sldMkLst>
          <pc:docMk/>
          <pc:sldMk cId="806260103" sldId="273"/>
        </pc:sldMkLst>
        <pc:spChg chg="mod">
          <ac:chgData name="Trent Adams" userId="2cc64ee2-dd03-4a26-98c6-347841c80a47" providerId="ADAL" clId="{31E544C6-1E37-4881-9E9D-18820EA2FCB7}" dt="2026-04-06T23:52:02.576" v="8" actId="120"/>
          <ac:spMkLst>
            <pc:docMk/>
            <pc:sldMk cId="806260103" sldId="273"/>
            <ac:spMk id="8" creationId="{7C14B48D-124F-7F2D-444C-948FF2FE2FCC}"/>
          </ac:spMkLst>
        </pc:spChg>
        <pc:spChg chg="mod">
          <ac:chgData name="Trent Adams" userId="2cc64ee2-dd03-4a26-98c6-347841c80a47" providerId="ADAL" clId="{31E544C6-1E37-4881-9E9D-18820EA2FCB7}" dt="2026-04-06T23:51:47.850" v="6" actId="120"/>
          <ac:spMkLst>
            <pc:docMk/>
            <pc:sldMk cId="806260103" sldId="273"/>
            <ac:spMk id="10" creationId="{45B873A7-3751-B848-8ED5-CE5ED23DB5A7}"/>
          </ac:spMkLst>
        </pc:spChg>
        <pc:spChg chg="mod">
          <ac:chgData name="Trent Adams" userId="2cc64ee2-dd03-4a26-98c6-347841c80a47" providerId="ADAL" clId="{31E544C6-1E37-4881-9E9D-18820EA2FCB7}" dt="2026-04-06T23:51:57.300" v="7" actId="120"/>
          <ac:spMkLst>
            <pc:docMk/>
            <pc:sldMk cId="806260103" sldId="273"/>
            <ac:spMk id="12" creationId="{5CAF436A-A806-6D09-D74C-05AF841DEA92}"/>
          </ac:spMkLst>
        </pc:spChg>
      </pc:sldChg>
      <pc:sldChg chg="modSp mod">
        <pc:chgData name="Trent Adams" userId="2cc64ee2-dd03-4a26-98c6-347841c80a47" providerId="ADAL" clId="{31E544C6-1E37-4881-9E9D-18820EA2FCB7}" dt="2026-04-06T23:48:36.307" v="0" actId="13244"/>
        <pc:sldMkLst>
          <pc:docMk/>
          <pc:sldMk cId="3011725003" sldId="277"/>
        </pc:sldMkLst>
        <pc:picChg chg="ord">
          <ac:chgData name="Trent Adams" userId="2cc64ee2-dd03-4a26-98c6-347841c80a47" providerId="ADAL" clId="{31E544C6-1E37-4881-9E9D-18820EA2FCB7}" dt="2026-04-06T23:48:36.307" v="0" actId="13244"/>
          <ac:picMkLst>
            <pc:docMk/>
            <pc:sldMk cId="3011725003" sldId="277"/>
            <ac:picMk id="2" creationId="{D441AC7A-53E8-842C-7350-22965BAB7435}"/>
          </ac:picMkLst>
        </pc:picChg>
      </pc:sldChg>
    </pc:docChg>
  </pc:docChgLst>
  <pc:docChgLst>
    <pc:chgData name="Sophia F White" userId="6bc4f09c-8322-4254-9dae-b2b62553254d" providerId="ADAL" clId="{FD2B861A-D2E0-448F-863E-F97C9A0852CC}"/>
    <pc:docChg chg="custSel modSld">
      <pc:chgData name="Sophia F White" userId="6bc4f09c-8322-4254-9dae-b2b62553254d" providerId="ADAL" clId="{FD2B861A-D2E0-448F-863E-F97C9A0852CC}" dt="2026-03-18T21:52:09.724" v="3844"/>
      <pc:docMkLst>
        <pc:docMk/>
      </pc:docMkLst>
      <pc:sldChg chg="delSp modSp mod">
        <pc:chgData name="Sophia F White" userId="6bc4f09c-8322-4254-9dae-b2b62553254d" providerId="ADAL" clId="{FD2B861A-D2E0-448F-863E-F97C9A0852CC}" dt="2026-03-18T21:47:35.994" v="3694" actId="962"/>
        <pc:sldMkLst>
          <pc:docMk/>
          <pc:sldMk cId="428084886" sldId="256"/>
        </pc:sldMkLst>
        <pc:spChg chg="ord">
          <ac:chgData name="Sophia F White" userId="6bc4f09c-8322-4254-9dae-b2b62553254d" providerId="ADAL" clId="{FD2B861A-D2E0-448F-863E-F97C9A0852CC}" dt="2026-03-18T18:28:14.970" v="86" actId="13244"/>
          <ac:spMkLst>
            <pc:docMk/>
            <pc:sldMk cId="428084886" sldId="256"/>
            <ac:spMk id="7" creationId="{B27FC3BB-40D0-F482-8475-21143CE2E563}"/>
          </ac:spMkLst>
        </pc:spChg>
        <pc:spChg chg="ord">
          <ac:chgData name="Sophia F White" userId="6bc4f09c-8322-4254-9dae-b2b62553254d" providerId="ADAL" clId="{FD2B861A-D2E0-448F-863E-F97C9A0852CC}" dt="2026-03-18T18:28:27.834" v="88" actId="13244"/>
          <ac:spMkLst>
            <pc:docMk/>
            <pc:sldMk cId="428084886" sldId="256"/>
            <ac:spMk id="14" creationId="{67AC4840-DCEB-5401-A8A3-904898065A0D}"/>
          </ac:spMkLst>
        </pc:spChg>
        <pc:picChg chg="mod ord">
          <ac:chgData name="Sophia F White" userId="6bc4f09c-8322-4254-9dae-b2b62553254d" providerId="ADAL" clId="{FD2B861A-D2E0-448F-863E-F97C9A0852CC}" dt="2026-03-18T18:46:31.146" v="1850" actId="962"/>
          <ac:picMkLst>
            <pc:docMk/>
            <pc:sldMk cId="428084886" sldId="256"/>
            <ac:picMk id="2" creationId="{D3798060-2205-27EB-9FCB-3204C686AEEE}"/>
          </ac:picMkLst>
        </pc:picChg>
        <pc:picChg chg="mod ord">
          <ac:chgData name="Sophia F White" userId="6bc4f09c-8322-4254-9dae-b2b62553254d" providerId="ADAL" clId="{FD2B861A-D2E0-448F-863E-F97C9A0852CC}" dt="2026-03-18T21:47:35.994" v="3694" actId="962"/>
          <ac:picMkLst>
            <pc:docMk/>
            <pc:sldMk cId="428084886" sldId="256"/>
            <ac:picMk id="3" creationId="{5A01A4AA-0D84-B503-532F-1E621B2133FD}"/>
          </ac:picMkLst>
        </pc:picChg>
        <pc:picChg chg="mod">
          <ac:chgData name="Sophia F White" userId="6bc4f09c-8322-4254-9dae-b2b62553254d" providerId="ADAL" clId="{FD2B861A-D2E0-448F-863E-F97C9A0852CC}" dt="2026-03-18T18:46:46.798" v="1916" actId="962"/>
          <ac:picMkLst>
            <pc:docMk/>
            <pc:sldMk cId="428084886" sldId="256"/>
            <ac:picMk id="6" creationId="{D7EBB4DB-0A2C-5FDE-434A-E1BA8050BD7D}"/>
          </ac:picMkLst>
        </pc:picChg>
      </pc:sldChg>
      <pc:sldChg chg="modSp mod">
        <pc:chgData name="Sophia F White" userId="6bc4f09c-8322-4254-9dae-b2b62553254d" providerId="ADAL" clId="{FD2B861A-D2E0-448F-863E-F97C9A0852CC}" dt="2026-03-18T18:42:35.577" v="1036" actId="962"/>
        <pc:sldMkLst>
          <pc:docMk/>
          <pc:sldMk cId="2926121391" sldId="257"/>
        </pc:sldMkLst>
        <pc:spChg chg="ord">
          <ac:chgData name="Sophia F White" userId="6bc4f09c-8322-4254-9dae-b2b62553254d" providerId="ADAL" clId="{FD2B861A-D2E0-448F-863E-F97C9A0852CC}" dt="2026-03-18T18:11:56.571" v="28" actId="13244"/>
          <ac:spMkLst>
            <pc:docMk/>
            <pc:sldMk cId="2926121391" sldId="257"/>
            <ac:spMk id="5" creationId="{6CA18AC2-0818-C15D-88DE-487E5C3D26A0}"/>
          </ac:spMkLst>
        </pc:spChg>
        <pc:spChg chg="ord">
          <ac:chgData name="Sophia F White" userId="6bc4f09c-8322-4254-9dae-b2b62553254d" providerId="ADAL" clId="{FD2B861A-D2E0-448F-863E-F97C9A0852CC}" dt="2026-03-18T18:12:06.004" v="29" actId="13244"/>
          <ac:spMkLst>
            <pc:docMk/>
            <pc:sldMk cId="2926121391" sldId="257"/>
            <ac:spMk id="11" creationId="{73A9B5A0-36BD-EF53-E64E-489ED6A8C1DD}"/>
          </ac:spMkLst>
        </pc:spChg>
        <pc:spChg chg="ord">
          <ac:chgData name="Sophia F White" userId="6bc4f09c-8322-4254-9dae-b2b62553254d" providerId="ADAL" clId="{FD2B861A-D2E0-448F-863E-F97C9A0852CC}" dt="2026-03-18T18:12:09.588" v="30" actId="13244"/>
          <ac:spMkLst>
            <pc:docMk/>
            <pc:sldMk cId="2926121391" sldId="257"/>
            <ac:spMk id="23" creationId="{DDE37136-746F-F679-3BC0-14F04D48433D}"/>
          </ac:spMkLst>
        </pc:spChg>
        <pc:spChg chg="ord">
          <ac:chgData name="Sophia F White" userId="6bc4f09c-8322-4254-9dae-b2b62553254d" providerId="ADAL" clId="{FD2B861A-D2E0-448F-863E-F97C9A0852CC}" dt="2026-03-18T18:12:47.585" v="34" actId="13244"/>
          <ac:spMkLst>
            <pc:docMk/>
            <pc:sldMk cId="2926121391" sldId="257"/>
            <ac:spMk id="24" creationId="{C86206C0-824E-7A45-6E29-8B96F3C2E3D9}"/>
          </ac:spMkLst>
        </pc:spChg>
        <pc:spChg chg="ord">
          <ac:chgData name="Sophia F White" userId="6bc4f09c-8322-4254-9dae-b2b62553254d" providerId="ADAL" clId="{FD2B861A-D2E0-448F-863E-F97C9A0852CC}" dt="2026-03-18T18:12:24.337" v="32" actId="13244"/>
          <ac:spMkLst>
            <pc:docMk/>
            <pc:sldMk cId="2926121391" sldId="257"/>
            <ac:spMk id="26" creationId="{E3D3B2B6-8BA0-DCA8-D034-4C4D9BD08880}"/>
          </ac:spMkLst>
        </pc:spChg>
        <pc:spChg chg="ord">
          <ac:chgData name="Sophia F White" userId="6bc4f09c-8322-4254-9dae-b2b62553254d" providerId="ADAL" clId="{FD2B861A-D2E0-448F-863E-F97C9A0852CC}" dt="2026-03-18T18:12:55.654" v="36" actId="13244"/>
          <ac:spMkLst>
            <pc:docMk/>
            <pc:sldMk cId="2926121391" sldId="257"/>
            <ac:spMk id="27" creationId="{B27CF023-4662-0748-233E-BDEB9138BD2D}"/>
          </ac:spMkLst>
        </pc:spChg>
        <pc:spChg chg="ord">
          <ac:chgData name="Sophia F White" userId="6bc4f09c-8322-4254-9dae-b2b62553254d" providerId="ADAL" clId="{FD2B861A-D2E0-448F-863E-F97C9A0852CC}" dt="2026-03-18T18:12:35.894" v="33" actId="13244"/>
          <ac:spMkLst>
            <pc:docMk/>
            <pc:sldMk cId="2926121391" sldId="257"/>
            <ac:spMk id="28" creationId="{312BD4FF-5A8A-9727-B820-83D9D404E95D}"/>
          </ac:spMkLst>
        </pc:spChg>
        <pc:spChg chg="ord">
          <ac:chgData name="Sophia F White" userId="6bc4f09c-8322-4254-9dae-b2b62553254d" providerId="ADAL" clId="{FD2B861A-D2E0-448F-863E-F97C9A0852CC}" dt="2026-03-18T18:12:16.080" v="31" actId="13244"/>
          <ac:spMkLst>
            <pc:docMk/>
            <pc:sldMk cId="2926121391" sldId="257"/>
            <ac:spMk id="33" creationId="{A52AA6EE-72E3-312E-6347-8CDF6C417F40}"/>
          </ac:spMkLst>
        </pc:spChg>
        <pc:spChg chg="ord">
          <ac:chgData name="Sophia F White" userId="6bc4f09c-8322-4254-9dae-b2b62553254d" providerId="ADAL" clId="{FD2B861A-D2E0-448F-863E-F97C9A0852CC}" dt="2026-03-18T18:12:52.268" v="35" actId="13244"/>
          <ac:spMkLst>
            <pc:docMk/>
            <pc:sldMk cId="2926121391" sldId="257"/>
            <ac:spMk id="34" creationId="{7837B402-F9FA-B5DD-E657-D96C9513977F}"/>
          </ac:spMkLst>
        </pc:spChg>
        <pc:picChg chg="mod ord">
          <ac:chgData name="Sophia F White" userId="6bc4f09c-8322-4254-9dae-b2b62553254d" providerId="ADAL" clId="{FD2B861A-D2E0-448F-863E-F97C9A0852CC}" dt="2026-03-18T18:42:35.577" v="1036" actId="962"/>
          <ac:picMkLst>
            <pc:docMk/>
            <pc:sldMk cId="2926121391" sldId="257"/>
            <ac:picMk id="2" creationId="{C00FE741-F576-D8D2-DAD9-38F109DE092C}"/>
          </ac:picMkLst>
        </pc:picChg>
        <pc:picChg chg="mod ord">
          <ac:chgData name="Sophia F White" userId="6bc4f09c-8322-4254-9dae-b2b62553254d" providerId="ADAL" clId="{FD2B861A-D2E0-448F-863E-F97C9A0852CC}" dt="2026-03-18T18:41:54.160" v="880" actId="962"/>
          <ac:picMkLst>
            <pc:docMk/>
            <pc:sldMk cId="2926121391" sldId="257"/>
            <ac:picMk id="4" creationId="{1D549819-1594-985D-3150-1117B1E677F8}"/>
          </ac:picMkLst>
        </pc:picChg>
        <pc:picChg chg="mod ord">
          <ac:chgData name="Sophia F White" userId="6bc4f09c-8322-4254-9dae-b2b62553254d" providerId="ADAL" clId="{FD2B861A-D2E0-448F-863E-F97C9A0852CC}" dt="2026-03-18T18:41:14.755" v="740" actId="962"/>
          <ac:picMkLst>
            <pc:docMk/>
            <pc:sldMk cId="2926121391" sldId="257"/>
            <ac:picMk id="6" creationId="{A465D215-BDE6-A0B5-261D-F0BEBB344A22}"/>
          </ac:picMkLst>
        </pc:picChg>
        <pc:picChg chg="mod ord">
          <ac:chgData name="Sophia F White" userId="6bc4f09c-8322-4254-9dae-b2b62553254d" providerId="ADAL" clId="{FD2B861A-D2E0-448F-863E-F97C9A0852CC}" dt="2026-03-18T18:42:19.311" v="956" actId="962"/>
          <ac:picMkLst>
            <pc:docMk/>
            <pc:sldMk cId="2926121391" sldId="257"/>
            <ac:picMk id="25" creationId="{16EA4E5A-7116-7C1F-0616-45825B0F2A1D}"/>
          </ac:picMkLst>
        </pc:picChg>
        <pc:picChg chg="mod ord">
          <ac:chgData name="Sophia F White" userId="6bc4f09c-8322-4254-9dae-b2b62553254d" providerId="ADAL" clId="{FD2B861A-D2E0-448F-863E-F97C9A0852CC}" dt="2026-03-18T18:41:41.487" v="816" actId="962"/>
          <ac:picMkLst>
            <pc:docMk/>
            <pc:sldMk cId="2926121391" sldId="257"/>
            <ac:picMk id="36" creationId="{B8FB839D-3739-8F5D-BCC2-FA8B17328E93}"/>
          </ac:picMkLst>
        </pc:picChg>
      </pc:sldChg>
      <pc:sldChg chg="modSp mod">
        <pc:chgData name="Sophia F White" userId="6bc4f09c-8322-4254-9dae-b2b62553254d" providerId="ADAL" clId="{FD2B861A-D2E0-448F-863E-F97C9A0852CC}" dt="2026-03-18T18:43:17.368" v="1206" actId="962"/>
        <pc:sldMkLst>
          <pc:docMk/>
          <pc:sldMk cId="881137512" sldId="258"/>
        </pc:sldMkLst>
        <pc:spChg chg="ord">
          <ac:chgData name="Sophia F White" userId="6bc4f09c-8322-4254-9dae-b2b62553254d" providerId="ADAL" clId="{FD2B861A-D2E0-448F-863E-F97C9A0852CC}" dt="2026-03-18T18:14:02.144" v="43" actId="13244"/>
          <ac:spMkLst>
            <pc:docMk/>
            <pc:sldMk cId="881137512" sldId="258"/>
            <ac:spMk id="4" creationId="{A8C33D72-23E8-4593-68E5-6FB4DD9E5D56}"/>
          </ac:spMkLst>
        </pc:spChg>
        <pc:spChg chg="ord">
          <ac:chgData name="Sophia F White" userId="6bc4f09c-8322-4254-9dae-b2b62553254d" providerId="ADAL" clId="{FD2B861A-D2E0-448F-863E-F97C9A0852CC}" dt="2026-03-18T18:14:12.312" v="45" actId="13244"/>
          <ac:spMkLst>
            <pc:docMk/>
            <pc:sldMk cId="881137512" sldId="258"/>
            <ac:spMk id="14" creationId="{1B83E7FC-7451-F505-E18B-B1767F7A1EA2}"/>
          </ac:spMkLst>
        </pc:spChg>
        <pc:picChg chg="mod ord">
          <ac:chgData name="Sophia F White" userId="6bc4f09c-8322-4254-9dae-b2b62553254d" providerId="ADAL" clId="{FD2B861A-D2E0-448F-863E-F97C9A0852CC}" dt="2026-03-18T18:43:02.294" v="1152" actId="962"/>
          <ac:picMkLst>
            <pc:docMk/>
            <pc:sldMk cId="881137512" sldId="258"/>
            <ac:picMk id="2" creationId="{F3469D02-22DC-2FF9-872B-A4EF8742C5B6}"/>
          </ac:picMkLst>
        </pc:picChg>
        <pc:picChg chg="mod ord">
          <ac:chgData name="Sophia F White" userId="6bc4f09c-8322-4254-9dae-b2b62553254d" providerId="ADAL" clId="{FD2B861A-D2E0-448F-863E-F97C9A0852CC}" dt="2026-03-18T18:42:45.791" v="1072" actId="962"/>
          <ac:picMkLst>
            <pc:docMk/>
            <pc:sldMk cId="881137512" sldId="258"/>
            <ac:picMk id="6" creationId="{69245D36-DF7D-3DA8-27E1-80006080FB38}"/>
          </ac:picMkLst>
        </pc:picChg>
        <pc:picChg chg="mod ord">
          <ac:chgData name="Sophia F White" userId="6bc4f09c-8322-4254-9dae-b2b62553254d" providerId="ADAL" clId="{FD2B861A-D2E0-448F-863E-F97C9A0852CC}" dt="2026-03-18T18:43:17.368" v="1206" actId="962"/>
          <ac:picMkLst>
            <pc:docMk/>
            <pc:sldMk cId="881137512" sldId="258"/>
            <ac:picMk id="8" creationId="{B74A742E-3565-4F26-5E2F-07BCA1FD04BA}"/>
          </ac:picMkLst>
        </pc:picChg>
      </pc:sldChg>
      <pc:sldChg chg="modSp mod">
        <pc:chgData name="Sophia F White" userId="6bc4f09c-8322-4254-9dae-b2b62553254d" providerId="ADAL" clId="{FD2B861A-D2E0-448F-863E-F97C9A0852CC}" dt="2026-03-18T18:41:07.235" v="712" actId="962"/>
        <pc:sldMkLst>
          <pc:docMk/>
          <pc:sldMk cId="169845041" sldId="260"/>
        </pc:sldMkLst>
        <pc:spChg chg="ord">
          <ac:chgData name="Sophia F White" userId="6bc4f09c-8322-4254-9dae-b2b62553254d" providerId="ADAL" clId="{FD2B861A-D2E0-448F-863E-F97C9A0852CC}" dt="2026-03-18T18:11:23.459" v="25" actId="13244"/>
          <ac:spMkLst>
            <pc:docMk/>
            <pc:sldMk cId="169845041" sldId="260"/>
            <ac:spMk id="6" creationId="{77E1E66D-430F-5E47-8207-57DB0EE7BA12}"/>
          </ac:spMkLst>
        </pc:spChg>
        <pc:spChg chg="ord">
          <ac:chgData name="Sophia F White" userId="6bc4f09c-8322-4254-9dae-b2b62553254d" providerId="ADAL" clId="{FD2B861A-D2E0-448F-863E-F97C9A0852CC}" dt="2026-03-18T18:11:32.440" v="26" actId="13244"/>
          <ac:spMkLst>
            <pc:docMk/>
            <pc:sldMk cId="169845041" sldId="260"/>
            <ac:spMk id="8" creationId="{7CE8C285-CAAB-E37F-D095-294EFDB2EF8E}"/>
          </ac:spMkLst>
        </pc:spChg>
        <pc:picChg chg="mod">
          <ac:chgData name="Sophia F White" userId="6bc4f09c-8322-4254-9dae-b2b62553254d" providerId="ADAL" clId="{FD2B861A-D2E0-448F-863E-F97C9A0852CC}" dt="2026-03-18T18:40:56.526" v="678" actId="962"/>
          <ac:picMkLst>
            <pc:docMk/>
            <pc:sldMk cId="169845041" sldId="260"/>
            <ac:picMk id="2" creationId="{B66534A9-789F-5062-B238-162C133D22FA}"/>
          </ac:picMkLst>
        </pc:picChg>
        <pc:picChg chg="mod">
          <ac:chgData name="Sophia F White" userId="6bc4f09c-8322-4254-9dae-b2b62553254d" providerId="ADAL" clId="{FD2B861A-D2E0-448F-863E-F97C9A0852CC}" dt="2026-03-18T18:41:07.235" v="712" actId="962"/>
          <ac:picMkLst>
            <pc:docMk/>
            <pc:sldMk cId="169845041" sldId="260"/>
            <ac:picMk id="4" creationId="{497A2B66-4E7A-112D-5D40-94D39F1BE62B}"/>
          </ac:picMkLst>
        </pc:picChg>
        <pc:picChg chg="mod ord">
          <ac:chgData name="Sophia F White" userId="6bc4f09c-8322-4254-9dae-b2b62553254d" providerId="ADAL" clId="{FD2B861A-D2E0-448F-863E-F97C9A0852CC}" dt="2026-03-18T18:40:30.024" v="636" actId="962"/>
          <ac:picMkLst>
            <pc:docMk/>
            <pc:sldMk cId="169845041" sldId="260"/>
            <ac:picMk id="10" creationId="{EABCEEC4-2FA7-4E3C-A924-80FDCA679C87}"/>
          </ac:picMkLst>
        </pc:picChg>
      </pc:sldChg>
      <pc:sldChg chg="modSp mod">
        <pc:chgData name="Sophia F White" userId="6bc4f09c-8322-4254-9dae-b2b62553254d" providerId="ADAL" clId="{FD2B861A-D2E0-448F-863E-F97C9A0852CC}" dt="2026-03-18T21:42:20.313" v="2868" actId="962"/>
        <pc:sldMkLst>
          <pc:docMk/>
          <pc:sldMk cId="1291636966" sldId="261"/>
        </pc:sldMkLst>
        <pc:spChg chg="ord">
          <ac:chgData name="Sophia F White" userId="6bc4f09c-8322-4254-9dae-b2b62553254d" providerId="ADAL" clId="{FD2B861A-D2E0-448F-863E-F97C9A0852CC}" dt="2026-03-18T18:32:18.781" v="107" actId="13244"/>
          <ac:spMkLst>
            <pc:docMk/>
            <pc:sldMk cId="1291636966" sldId="261"/>
            <ac:spMk id="12" creationId="{83278572-8020-48DC-6F98-C4A37E3CB5DA}"/>
          </ac:spMkLst>
        </pc:spChg>
        <pc:picChg chg="mod ord">
          <ac:chgData name="Sophia F White" userId="6bc4f09c-8322-4254-9dae-b2b62553254d" providerId="ADAL" clId="{FD2B861A-D2E0-448F-863E-F97C9A0852CC}" dt="2026-03-18T21:42:01.709" v="2808" actId="962"/>
          <ac:picMkLst>
            <pc:docMk/>
            <pc:sldMk cId="1291636966" sldId="261"/>
            <ac:picMk id="2" creationId="{955AB336-E3B1-D444-8A27-1718956049D3}"/>
          </ac:picMkLst>
        </pc:picChg>
        <pc:picChg chg="mod ord">
          <ac:chgData name="Sophia F White" userId="6bc4f09c-8322-4254-9dae-b2b62553254d" providerId="ADAL" clId="{FD2B861A-D2E0-448F-863E-F97C9A0852CC}" dt="2026-03-18T21:42:20.313" v="2868" actId="962"/>
          <ac:picMkLst>
            <pc:docMk/>
            <pc:sldMk cId="1291636966" sldId="261"/>
            <ac:picMk id="3" creationId="{74CE9288-AA41-14D5-1095-2F6332D40582}"/>
          </ac:picMkLst>
        </pc:picChg>
        <pc:picChg chg="mod ord">
          <ac:chgData name="Sophia F White" userId="6bc4f09c-8322-4254-9dae-b2b62553254d" providerId="ADAL" clId="{FD2B861A-D2E0-448F-863E-F97C9A0852CC}" dt="2026-03-18T21:42:13.248" v="2840" actId="962"/>
          <ac:picMkLst>
            <pc:docMk/>
            <pc:sldMk cId="1291636966" sldId="261"/>
            <ac:picMk id="15" creationId="{93CA1C28-EFCC-63B6-C8AE-8FA12612CC40}"/>
          </ac:picMkLst>
        </pc:picChg>
      </pc:sldChg>
      <pc:sldChg chg="modSp mod">
        <pc:chgData name="Sophia F White" userId="6bc4f09c-8322-4254-9dae-b2b62553254d" providerId="ADAL" clId="{FD2B861A-D2E0-448F-863E-F97C9A0852CC}" dt="2026-03-18T21:41:41.757" v="2718" actId="962"/>
        <pc:sldMkLst>
          <pc:docMk/>
          <pc:sldMk cId="3207875429" sldId="262"/>
        </pc:sldMkLst>
        <pc:spChg chg="ord">
          <ac:chgData name="Sophia F White" userId="6bc4f09c-8322-4254-9dae-b2b62553254d" providerId="ADAL" clId="{FD2B861A-D2E0-448F-863E-F97C9A0852CC}" dt="2026-03-18T18:31:44.243" v="102" actId="13244"/>
          <ac:spMkLst>
            <pc:docMk/>
            <pc:sldMk cId="3207875429" sldId="262"/>
            <ac:spMk id="13" creationId="{DF8A9F84-FCC8-E2A0-72FC-23F601B9A534}"/>
          </ac:spMkLst>
        </pc:spChg>
        <pc:spChg chg="ord">
          <ac:chgData name="Sophia F White" userId="6bc4f09c-8322-4254-9dae-b2b62553254d" providerId="ADAL" clId="{FD2B861A-D2E0-448F-863E-F97C9A0852CC}" dt="2026-03-18T18:31:45.790" v="103" actId="13244"/>
          <ac:spMkLst>
            <pc:docMk/>
            <pc:sldMk cId="3207875429" sldId="262"/>
            <ac:spMk id="14" creationId="{845F4E7B-320F-0D5B-8EDF-ECF8C757A6F1}"/>
          </ac:spMkLst>
        </pc:spChg>
        <pc:picChg chg="mod ord">
          <ac:chgData name="Sophia F White" userId="6bc4f09c-8322-4254-9dae-b2b62553254d" providerId="ADAL" clId="{FD2B861A-D2E0-448F-863E-F97C9A0852CC}" dt="2026-03-18T21:41:41.757" v="2718" actId="962"/>
          <ac:picMkLst>
            <pc:docMk/>
            <pc:sldMk cId="3207875429" sldId="262"/>
            <ac:picMk id="3" creationId="{17964153-2BAE-1E6D-17C4-F9AF9BBD95B9}"/>
          </ac:picMkLst>
        </pc:picChg>
        <pc:picChg chg="mod ord">
          <ac:chgData name="Sophia F White" userId="6bc4f09c-8322-4254-9dae-b2b62553254d" providerId="ADAL" clId="{FD2B861A-D2E0-448F-863E-F97C9A0852CC}" dt="2026-03-18T21:41:33.877" v="2678" actId="962"/>
          <ac:picMkLst>
            <pc:docMk/>
            <pc:sldMk cId="3207875429" sldId="262"/>
            <ac:picMk id="4" creationId="{68475C37-5B2D-18E8-202D-8574CB0CA982}"/>
          </ac:picMkLst>
        </pc:picChg>
        <pc:picChg chg="mod ord">
          <ac:chgData name="Sophia F White" userId="6bc4f09c-8322-4254-9dae-b2b62553254d" providerId="ADAL" clId="{FD2B861A-D2E0-448F-863E-F97C9A0852CC}" dt="2026-03-18T21:41:14.803" v="2578" actId="962"/>
          <ac:picMkLst>
            <pc:docMk/>
            <pc:sldMk cId="3207875429" sldId="262"/>
            <ac:picMk id="8" creationId="{542D828F-7CB6-07F6-29E3-1F7CF63793F0}"/>
          </ac:picMkLst>
        </pc:picChg>
      </pc:sldChg>
      <pc:sldChg chg="modSp mod">
        <pc:chgData name="Sophia F White" userId="6bc4f09c-8322-4254-9dae-b2b62553254d" providerId="ADAL" clId="{FD2B861A-D2E0-448F-863E-F97C9A0852CC}" dt="2026-03-18T21:44:19.737" v="3334" actId="962"/>
        <pc:sldMkLst>
          <pc:docMk/>
          <pc:sldMk cId="821184266" sldId="263"/>
        </pc:sldMkLst>
        <pc:spChg chg="ord">
          <ac:chgData name="Sophia F White" userId="6bc4f09c-8322-4254-9dae-b2b62553254d" providerId="ADAL" clId="{FD2B861A-D2E0-448F-863E-F97C9A0852CC}" dt="2026-03-18T18:33:38.405" v="117" actId="13244"/>
          <ac:spMkLst>
            <pc:docMk/>
            <pc:sldMk cId="821184266" sldId="263"/>
            <ac:spMk id="7" creationId="{5B943F7C-84EA-E08F-48EB-66468A87E293}"/>
          </ac:spMkLst>
        </pc:spChg>
        <pc:spChg chg="ord">
          <ac:chgData name="Sophia F White" userId="6bc4f09c-8322-4254-9dae-b2b62553254d" providerId="ADAL" clId="{FD2B861A-D2E0-448F-863E-F97C9A0852CC}" dt="2026-03-18T18:33:31.607" v="115" actId="13244"/>
          <ac:spMkLst>
            <pc:docMk/>
            <pc:sldMk cId="821184266" sldId="263"/>
            <ac:spMk id="10" creationId="{61EC7B6E-3EA2-1CC6-9EB8-94335F363B75}"/>
          </ac:spMkLst>
        </pc:spChg>
        <pc:picChg chg="mod">
          <ac:chgData name="Sophia F White" userId="6bc4f09c-8322-4254-9dae-b2b62553254d" providerId="ADAL" clId="{FD2B861A-D2E0-448F-863E-F97C9A0852CC}" dt="2026-03-18T21:44:19.737" v="3334" actId="962"/>
          <ac:picMkLst>
            <pc:docMk/>
            <pc:sldMk cId="821184266" sldId="263"/>
            <ac:picMk id="6" creationId="{10BB1492-59B9-39CC-BA4A-EA7FD6241ABF}"/>
          </ac:picMkLst>
        </pc:picChg>
        <pc:picChg chg="mod ord">
          <ac:chgData name="Sophia F White" userId="6bc4f09c-8322-4254-9dae-b2b62553254d" providerId="ADAL" clId="{FD2B861A-D2E0-448F-863E-F97C9A0852CC}" dt="2026-03-18T21:43:47.048" v="3228" actId="962"/>
          <ac:picMkLst>
            <pc:docMk/>
            <pc:sldMk cId="821184266" sldId="263"/>
            <ac:picMk id="8" creationId="{A544880A-02A9-D1CF-695F-D681D605E8CD}"/>
          </ac:picMkLst>
        </pc:picChg>
        <pc:picChg chg="mod ord">
          <ac:chgData name="Sophia F White" userId="6bc4f09c-8322-4254-9dae-b2b62553254d" providerId="ADAL" clId="{FD2B861A-D2E0-448F-863E-F97C9A0852CC}" dt="2026-03-18T21:44:00.510" v="3292" actId="962"/>
          <ac:picMkLst>
            <pc:docMk/>
            <pc:sldMk cId="821184266" sldId="263"/>
            <ac:picMk id="9" creationId="{B6CAD76C-1E1B-5B4D-E5FD-DA8A3DEC4B89}"/>
          </ac:picMkLst>
        </pc:picChg>
      </pc:sldChg>
      <pc:sldChg chg="modSp mod">
        <pc:chgData name="Sophia F White" userId="6bc4f09c-8322-4254-9dae-b2b62553254d" providerId="ADAL" clId="{FD2B861A-D2E0-448F-863E-F97C9A0852CC}" dt="2026-03-18T18:40:38.760" v="676" actId="962"/>
        <pc:sldMkLst>
          <pc:docMk/>
          <pc:sldMk cId="718659607" sldId="264"/>
        </pc:sldMkLst>
        <pc:spChg chg="ord">
          <ac:chgData name="Sophia F White" userId="6bc4f09c-8322-4254-9dae-b2b62553254d" providerId="ADAL" clId="{FD2B861A-D2E0-448F-863E-F97C9A0852CC}" dt="2026-03-18T17:58:00.183" v="17"/>
          <ac:spMkLst>
            <pc:docMk/>
            <pc:sldMk cId="718659607" sldId="264"/>
            <ac:spMk id="3" creationId="{FDA53A6A-6934-0E59-61CE-150B1518D2C6}"/>
          </ac:spMkLst>
        </pc:spChg>
        <pc:spChg chg="ord">
          <ac:chgData name="Sophia F White" userId="6bc4f09c-8322-4254-9dae-b2b62553254d" providerId="ADAL" clId="{FD2B861A-D2E0-448F-863E-F97C9A0852CC}" dt="2026-03-18T17:58:00.183" v="17"/>
          <ac:spMkLst>
            <pc:docMk/>
            <pc:sldMk cId="718659607" sldId="264"/>
            <ac:spMk id="4" creationId="{0F2CD9C1-5C43-5A0A-F0CB-2EA8D5517439}"/>
          </ac:spMkLst>
        </pc:spChg>
        <pc:spChg chg="ord">
          <ac:chgData name="Sophia F White" userId="6bc4f09c-8322-4254-9dae-b2b62553254d" providerId="ADAL" clId="{FD2B861A-D2E0-448F-863E-F97C9A0852CC}" dt="2026-03-18T17:58:20.386" v="21" actId="13244"/>
          <ac:spMkLst>
            <pc:docMk/>
            <pc:sldMk cId="718659607" sldId="264"/>
            <ac:spMk id="5" creationId="{270AFE07-4687-0DDA-08C1-175AF48741E9}"/>
          </ac:spMkLst>
        </pc:spChg>
        <pc:spChg chg="ord">
          <ac:chgData name="Sophia F White" userId="6bc4f09c-8322-4254-9dae-b2b62553254d" providerId="ADAL" clId="{FD2B861A-D2E0-448F-863E-F97C9A0852CC}" dt="2026-03-18T17:58:00.183" v="17"/>
          <ac:spMkLst>
            <pc:docMk/>
            <pc:sldMk cId="718659607" sldId="264"/>
            <ac:spMk id="7" creationId="{A8A07536-E48D-18EF-4583-EDDF258D8494}"/>
          </ac:spMkLst>
        </pc:spChg>
        <pc:spChg chg="ord">
          <ac:chgData name="Sophia F White" userId="6bc4f09c-8322-4254-9dae-b2b62553254d" providerId="ADAL" clId="{FD2B861A-D2E0-448F-863E-F97C9A0852CC}" dt="2026-03-18T17:58:00.183" v="17"/>
          <ac:spMkLst>
            <pc:docMk/>
            <pc:sldMk cId="718659607" sldId="264"/>
            <ac:spMk id="9" creationId="{25EB622A-0ED2-608E-2045-D09F846C336A}"/>
          </ac:spMkLst>
        </pc:spChg>
        <pc:spChg chg="ord">
          <ac:chgData name="Sophia F White" userId="6bc4f09c-8322-4254-9dae-b2b62553254d" providerId="ADAL" clId="{FD2B861A-D2E0-448F-863E-F97C9A0852CC}" dt="2026-03-18T17:58:00.183" v="17"/>
          <ac:spMkLst>
            <pc:docMk/>
            <pc:sldMk cId="718659607" sldId="264"/>
            <ac:spMk id="11" creationId="{ADFFE20A-1D0D-7F4E-C7AC-FCC6618A7EE1}"/>
          </ac:spMkLst>
        </pc:spChg>
        <pc:spChg chg="ord">
          <ac:chgData name="Sophia F White" userId="6bc4f09c-8322-4254-9dae-b2b62553254d" providerId="ADAL" clId="{FD2B861A-D2E0-448F-863E-F97C9A0852CC}" dt="2026-03-18T17:58:29.576" v="22" actId="13244"/>
          <ac:spMkLst>
            <pc:docMk/>
            <pc:sldMk cId="718659607" sldId="264"/>
            <ac:spMk id="12" creationId="{7D321AB8-8311-AF04-2962-5A163BF1AE55}"/>
          </ac:spMkLst>
        </pc:spChg>
        <pc:picChg chg="mod ord">
          <ac:chgData name="Sophia F White" userId="6bc4f09c-8322-4254-9dae-b2b62553254d" providerId="ADAL" clId="{FD2B861A-D2E0-448F-863E-F97C9A0852CC}" dt="2026-03-18T18:39:44.701" v="608" actId="962"/>
          <ac:picMkLst>
            <pc:docMk/>
            <pc:sldMk cId="718659607" sldId="264"/>
            <ac:picMk id="6" creationId="{F4E551A3-9BB7-A637-4E46-3FAEE645B92E}"/>
          </ac:picMkLst>
        </pc:picChg>
        <pc:picChg chg="mod ord">
          <ac:chgData name="Sophia F White" userId="6bc4f09c-8322-4254-9dae-b2b62553254d" providerId="ADAL" clId="{FD2B861A-D2E0-448F-863E-F97C9A0852CC}" dt="2026-03-18T18:39:32.565" v="572" actId="962"/>
          <ac:picMkLst>
            <pc:docMk/>
            <pc:sldMk cId="718659607" sldId="264"/>
            <ac:picMk id="8" creationId="{DE44265E-F14E-3CD5-28A9-64C77337FBD4}"/>
          </ac:picMkLst>
        </pc:picChg>
        <pc:picChg chg="mod ord">
          <ac:chgData name="Sophia F White" userId="6bc4f09c-8322-4254-9dae-b2b62553254d" providerId="ADAL" clId="{FD2B861A-D2E0-448F-863E-F97C9A0852CC}" dt="2026-03-18T18:40:38.760" v="676" actId="962"/>
          <ac:picMkLst>
            <pc:docMk/>
            <pc:sldMk cId="718659607" sldId="264"/>
            <ac:picMk id="13" creationId="{FCFC6F25-E220-7B43-880F-69DFA322A228}"/>
          </ac:picMkLst>
        </pc:picChg>
      </pc:sldChg>
      <pc:sldChg chg="modSp mod">
        <pc:chgData name="Sophia F White" userId="6bc4f09c-8322-4254-9dae-b2b62553254d" providerId="ADAL" clId="{FD2B861A-D2E0-448F-863E-F97C9A0852CC}" dt="2026-03-18T21:43:36.270" v="3188" actId="962"/>
        <pc:sldMkLst>
          <pc:docMk/>
          <pc:sldMk cId="1800780965" sldId="265"/>
        </pc:sldMkLst>
        <pc:spChg chg="ord">
          <ac:chgData name="Sophia F White" userId="6bc4f09c-8322-4254-9dae-b2b62553254d" providerId="ADAL" clId="{FD2B861A-D2E0-448F-863E-F97C9A0852CC}" dt="2026-03-18T18:33:01.367" v="111" actId="13244"/>
          <ac:spMkLst>
            <pc:docMk/>
            <pc:sldMk cId="1800780965" sldId="265"/>
            <ac:spMk id="14" creationId="{E248E1E4-53AE-B196-1CFB-E525E49288AB}"/>
          </ac:spMkLst>
        </pc:spChg>
        <pc:spChg chg="ord">
          <ac:chgData name="Sophia F White" userId="6bc4f09c-8322-4254-9dae-b2b62553254d" providerId="ADAL" clId="{FD2B861A-D2E0-448F-863E-F97C9A0852CC}" dt="2026-03-18T18:33:13.393" v="113" actId="13244"/>
          <ac:spMkLst>
            <pc:docMk/>
            <pc:sldMk cId="1800780965" sldId="265"/>
            <ac:spMk id="17" creationId="{C55B9F31-C609-BFE0-096C-38EFDB2849EF}"/>
          </ac:spMkLst>
        </pc:spChg>
        <pc:picChg chg="mod ord">
          <ac:chgData name="Sophia F White" userId="6bc4f09c-8322-4254-9dae-b2b62553254d" providerId="ADAL" clId="{FD2B861A-D2E0-448F-863E-F97C9A0852CC}" dt="2026-03-18T21:43:07.542" v="3118" actId="962"/>
          <ac:picMkLst>
            <pc:docMk/>
            <pc:sldMk cId="1800780965" sldId="265"/>
            <ac:picMk id="3" creationId="{6F89EA05-7B6D-96EC-9869-5C761058E102}"/>
          </ac:picMkLst>
        </pc:picChg>
        <pc:picChg chg="mod">
          <ac:chgData name="Sophia F White" userId="6bc4f09c-8322-4254-9dae-b2b62553254d" providerId="ADAL" clId="{FD2B861A-D2E0-448F-863E-F97C9A0852CC}" dt="2026-03-18T21:43:36.270" v="3188" actId="962"/>
          <ac:picMkLst>
            <pc:docMk/>
            <pc:sldMk cId="1800780965" sldId="265"/>
            <ac:picMk id="7" creationId="{FECBBC3F-F24A-4D34-AB22-D2637075D9AE}"/>
          </ac:picMkLst>
        </pc:picChg>
        <pc:picChg chg="mod ord">
          <ac:chgData name="Sophia F White" userId="6bc4f09c-8322-4254-9dae-b2b62553254d" providerId="ADAL" clId="{FD2B861A-D2E0-448F-863E-F97C9A0852CC}" dt="2026-03-18T21:43:25.449" v="3174" actId="962"/>
          <ac:picMkLst>
            <pc:docMk/>
            <pc:sldMk cId="1800780965" sldId="265"/>
            <ac:picMk id="16" creationId="{8A537A64-42EB-0482-C4E8-A5F8432E046F}"/>
          </ac:picMkLst>
        </pc:picChg>
      </pc:sldChg>
      <pc:sldChg chg="modSp mod">
        <pc:chgData name="Sophia F White" userId="6bc4f09c-8322-4254-9dae-b2b62553254d" providerId="ADAL" clId="{FD2B861A-D2E0-448F-863E-F97C9A0852CC}" dt="2026-03-18T18:38:58.058" v="526" actId="962"/>
        <pc:sldMkLst>
          <pc:docMk/>
          <pc:sldMk cId="1677041693" sldId="266"/>
        </pc:sldMkLst>
        <pc:picChg chg="mod">
          <ac:chgData name="Sophia F White" userId="6bc4f09c-8322-4254-9dae-b2b62553254d" providerId="ADAL" clId="{FD2B861A-D2E0-448F-863E-F97C9A0852CC}" dt="2026-03-18T18:38:09.069" v="402" actId="962"/>
          <ac:picMkLst>
            <pc:docMk/>
            <pc:sldMk cId="1677041693" sldId="266"/>
            <ac:picMk id="3" creationId="{748364BD-21AB-3484-E558-F622AC3954B2}"/>
          </ac:picMkLst>
        </pc:picChg>
        <pc:picChg chg="mod">
          <ac:chgData name="Sophia F White" userId="6bc4f09c-8322-4254-9dae-b2b62553254d" providerId="ADAL" clId="{FD2B861A-D2E0-448F-863E-F97C9A0852CC}" dt="2026-03-18T18:38:46.867" v="474" actId="962"/>
          <ac:picMkLst>
            <pc:docMk/>
            <pc:sldMk cId="1677041693" sldId="266"/>
            <ac:picMk id="6" creationId="{D9F7DCD0-F51B-2C6E-7C4C-81A3C21CDEB5}"/>
          </ac:picMkLst>
        </pc:picChg>
        <pc:picChg chg="mod ord">
          <ac:chgData name="Sophia F White" userId="6bc4f09c-8322-4254-9dae-b2b62553254d" providerId="ADAL" clId="{FD2B861A-D2E0-448F-863E-F97C9A0852CC}" dt="2026-03-18T18:38:01.468" v="400" actId="962"/>
          <ac:picMkLst>
            <pc:docMk/>
            <pc:sldMk cId="1677041693" sldId="266"/>
            <ac:picMk id="8" creationId="{0CA7C4B2-8FEF-5BE7-579A-CC3F948639C2}"/>
          </ac:picMkLst>
        </pc:picChg>
        <pc:picChg chg="mod">
          <ac:chgData name="Sophia F White" userId="6bc4f09c-8322-4254-9dae-b2b62553254d" providerId="ADAL" clId="{FD2B861A-D2E0-448F-863E-F97C9A0852CC}" dt="2026-03-18T18:38:58.058" v="526" actId="962"/>
          <ac:picMkLst>
            <pc:docMk/>
            <pc:sldMk cId="1677041693" sldId="266"/>
            <ac:picMk id="16" creationId="{CE4360C1-DAEE-3D70-E2AB-51C6FE3E1C3B}"/>
          </ac:picMkLst>
        </pc:picChg>
      </pc:sldChg>
      <pc:sldChg chg="modSp mod">
        <pc:chgData name="Sophia F White" userId="6bc4f09c-8322-4254-9dae-b2b62553254d" providerId="ADAL" clId="{FD2B861A-D2E0-448F-863E-F97C9A0852CC}" dt="2026-03-18T18:44:00.042" v="1338" actId="962"/>
        <pc:sldMkLst>
          <pc:docMk/>
          <pc:sldMk cId="1826316069" sldId="270"/>
        </pc:sldMkLst>
        <pc:spChg chg="ord">
          <ac:chgData name="Sophia F White" userId="6bc4f09c-8322-4254-9dae-b2b62553254d" providerId="ADAL" clId="{FD2B861A-D2E0-448F-863E-F97C9A0852CC}" dt="2026-03-18T18:22:31" v="54" actId="13244"/>
          <ac:spMkLst>
            <pc:docMk/>
            <pc:sldMk cId="1826316069" sldId="270"/>
            <ac:spMk id="8" creationId="{D8101104-4694-885E-602D-5DB758332B84}"/>
          </ac:spMkLst>
        </pc:spChg>
        <pc:spChg chg="ord">
          <ac:chgData name="Sophia F White" userId="6bc4f09c-8322-4254-9dae-b2b62553254d" providerId="ADAL" clId="{FD2B861A-D2E0-448F-863E-F97C9A0852CC}" dt="2026-03-18T18:21:31.599" v="48" actId="13244"/>
          <ac:spMkLst>
            <pc:docMk/>
            <pc:sldMk cId="1826316069" sldId="270"/>
            <ac:spMk id="10" creationId="{8EFC6898-AF06-67D3-1089-8978D07A2E6C}"/>
          </ac:spMkLst>
        </pc:spChg>
        <pc:spChg chg="ord">
          <ac:chgData name="Sophia F White" userId="6bc4f09c-8322-4254-9dae-b2b62553254d" providerId="ADAL" clId="{FD2B861A-D2E0-448F-863E-F97C9A0852CC}" dt="2026-03-18T18:21:45.552" v="49" actId="13244"/>
          <ac:spMkLst>
            <pc:docMk/>
            <pc:sldMk cId="1826316069" sldId="270"/>
            <ac:spMk id="12" creationId="{C6544043-0C60-0078-0BCC-FC81F28036BF}"/>
          </ac:spMkLst>
        </pc:spChg>
        <pc:spChg chg="ord">
          <ac:chgData name="Sophia F White" userId="6bc4f09c-8322-4254-9dae-b2b62553254d" providerId="ADAL" clId="{FD2B861A-D2E0-448F-863E-F97C9A0852CC}" dt="2026-03-18T18:22:23.752" v="53" actId="13244"/>
          <ac:spMkLst>
            <pc:docMk/>
            <pc:sldMk cId="1826316069" sldId="270"/>
            <ac:spMk id="18" creationId="{F4287CE8-4D54-954C-26EB-DD1C50AFDEF4}"/>
          </ac:spMkLst>
        </pc:spChg>
        <pc:picChg chg="mod ord">
          <ac:chgData name="Sophia F White" userId="6bc4f09c-8322-4254-9dae-b2b62553254d" providerId="ADAL" clId="{FD2B861A-D2E0-448F-863E-F97C9A0852CC}" dt="2026-03-18T18:43:26.688" v="1246" actId="962"/>
          <ac:picMkLst>
            <pc:docMk/>
            <pc:sldMk cId="1826316069" sldId="270"/>
            <ac:picMk id="3" creationId="{159EB087-1021-BA59-FA2C-53B9B1AF32A5}"/>
          </ac:picMkLst>
        </pc:picChg>
        <pc:picChg chg="mod">
          <ac:chgData name="Sophia F White" userId="6bc4f09c-8322-4254-9dae-b2b62553254d" providerId="ADAL" clId="{FD2B861A-D2E0-448F-863E-F97C9A0852CC}" dt="2026-03-18T18:43:32.957" v="1248" actId="962"/>
          <ac:picMkLst>
            <pc:docMk/>
            <pc:sldMk cId="1826316069" sldId="270"/>
            <ac:picMk id="6" creationId="{FB114EB8-0BCB-10B0-7AA1-B71141A1186A}"/>
          </ac:picMkLst>
        </pc:picChg>
        <pc:picChg chg="mod">
          <ac:chgData name="Sophia F White" userId="6bc4f09c-8322-4254-9dae-b2b62553254d" providerId="ADAL" clId="{FD2B861A-D2E0-448F-863E-F97C9A0852CC}" dt="2026-03-18T18:44:00.042" v="1338" actId="962"/>
          <ac:picMkLst>
            <pc:docMk/>
            <pc:sldMk cId="1826316069" sldId="270"/>
            <ac:picMk id="13" creationId="{6EA08D09-53D6-A320-4661-D856A09407DE}"/>
          </ac:picMkLst>
        </pc:picChg>
        <pc:picChg chg="mod ord">
          <ac:chgData name="Sophia F White" userId="6bc4f09c-8322-4254-9dae-b2b62553254d" providerId="ADAL" clId="{FD2B861A-D2E0-448F-863E-F97C9A0852CC}" dt="2026-03-18T18:43:44.337" v="1300" actId="962"/>
          <ac:picMkLst>
            <pc:docMk/>
            <pc:sldMk cId="1826316069" sldId="270"/>
            <ac:picMk id="16" creationId="{28D3226F-1199-0D56-0AD3-B1FB8DBF61CA}"/>
          </ac:picMkLst>
        </pc:picChg>
      </pc:sldChg>
      <pc:sldChg chg="modSp mod">
        <pc:chgData name="Sophia F White" userId="6bc4f09c-8322-4254-9dae-b2b62553254d" providerId="ADAL" clId="{FD2B861A-D2E0-448F-863E-F97C9A0852CC}" dt="2026-03-18T21:45:05.447" v="3504" actId="962"/>
        <pc:sldMkLst>
          <pc:docMk/>
          <pc:sldMk cId="1571788260" sldId="271"/>
        </pc:sldMkLst>
        <pc:spChg chg="ord">
          <ac:chgData name="Sophia F White" userId="6bc4f09c-8322-4254-9dae-b2b62553254d" providerId="ADAL" clId="{FD2B861A-D2E0-448F-863E-F97C9A0852CC}" dt="2026-03-18T18:34:04.892" v="120" actId="13244"/>
          <ac:spMkLst>
            <pc:docMk/>
            <pc:sldMk cId="1571788260" sldId="271"/>
            <ac:spMk id="13" creationId="{5636D96A-2DC4-2D83-8527-72155DA0A496}"/>
          </ac:spMkLst>
        </pc:spChg>
        <pc:picChg chg="mod ord">
          <ac:chgData name="Sophia F White" userId="6bc4f09c-8322-4254-9dae-b2b62553254d" providerId="ADAL" clId="{FD2B861A-D2E0-448F-863E-F97C9A0852CC}" dt="2026-03-18T21:44:28.573" v="3362" actId="962"/>
          <ac:picMkLst>
            <pc:docMk/>
            <pc:sldMk cId="1571788260" sldId="271"/>
            <ac:picMk id="3" creationId="{0A37DCFE-C93F-24E5-41E7-6EA48387AEB5}"/>
          </ac:picMkLst>
        </pc:picChg>
        <pc:picChg chg="mod">
          <ac:chgData name="Sophia F White" userId="6bc4f09c-8322-4254-9dae-b2b62553254d" providerId="ADAL" clId="{FD2B861A-D2E0-448F-863E-F97C9A0852CC}" dt="2026-03-18T21:45:05.447" v="3504" actId="962"/>
          <ac:picMkLst>
            <pc:docMk/>
            <pc:sldMk cId="1571788260" sldId="271"/>
            <ac:picMk id="6" creationId="{75D5DC59-080E-A6A3-8018-6A7FD990156B}"/>
          </ac:picMkLst>
        </pc:picChg>
        <pc:picChg chg="mod ord">
          <ac:chgData name="Sophia F White" userId="6bc4f09c-8322-4254-9dae-b2b62553254d" providerId="ADAL" clId="{FD2B861A-D2E0-448F-863E-F97C9A0852CC}" dt="2026-03-18T21:44:52.095" v="3452" actId="962"/>
          <ac:picMkLst>
            <pc:docMk/>
            <pc:sldMk cId="1571788260" sldId="271"/>
            <ac:picMk id="9" creationId="{F4072C11-797A-7AB9-965B-D35CC06ADB17}"/>
          </ac:picMkLst>
        </pc:picChg>
      </pc:sldChg>
      <pc:sldChg chg="modSp mod">
        <pc:chgData name="Sophia F White" userId="6bc4f09c-8322-4254-9dae-b2b62553254d" providerId="ADAL" clId="{FD2B861A-D2E0-448F-863E-F97C9A0852CC}" dt="2026-03-18T21:46:24.595" v="3686" actId="962"/>
        <pc:sldMkLst>
          <pc:docMk/>
          <pc:sldMk cId="1012453208" sldId="272"/>
        </pc:sldMkLst>
        <pc:picChg chg="mod ord">
          <ac:chgData name="Sophia F White" userId="6bc4f09c-8322-4254-9dae-b2b62553254d" providerId="ADAL" clId="{FD2B861A-D2E0-448F-863E-F97C9A0852CC}" dt="2026-03-18T21:46:24.595" v="3686" actId="962"/>
          <ac:picMkLst>
            <pc:docMk/>
            <pc:sldMk cId="1012453208" sldId="272"/>
            <ac:picMk id="3" creationId="{525DDDAC-DEDE-FDE3-8515-D4F1A712D1FE}"/>
          </ac:picMkLst>
        </pc:picChg>
        <pc:picChg chg="mod">
          <ac:chgData name="Sophia F White" userId="6bc4f09c-8322-4254-9dae-b2b62553254d" providerId="ADAL" clId="{FD2B861A-D2E0-448F-863E-F97C9A0852CC}" dt="2026-03-18T18:50:11.827" v="2492" actId="962"/>
          <ac:picMkLst>
            <pc:docMk/>
            <pc:sldMk cId="1012453208" sldId="272"/>
            <ac:picMk id="4" creationId="{208DC118-E002-F6F6-334C-884F0057A099}"/>
          </ac:picMkLst>
        </pc:picChg>
        <pc:picChg chg="mod">
          <ac:chgData name="Sophia F White" userId="6bc4f09c-8322-4254-9dae-b2b62553254d" providerId="ADAL" clId="{FD2B861A-D2E0-448F-863E-F97C9A0852CC}" dt="2026-03-18T18:50:23.262" v="2540" actId="962"/>
          <ac:picMkLst>
            <pc:docMk/>
            <pc:sldMk cId="1012453208" sldId="272"/>
            <ac:picMk id="8" creationId="{D4A63912-FEC3-8C87-4018-AC007C4E9CF5}"/>
          </ac:picMkLst>
        </pc:picChg>
      </pc:sldChg>
      <pc:sldChg chg="modSp mod">
        <pc:chgData name="Sophia F White" userId="6bc4f09c-8322-4254-9dae-b2b62553254d" providerId="ADAL" clId="{FD2B861A-D2E0-448F-863E-F97C9A0852CC}" dt="2026-03-18T18:44:28.794" v="1408" actId="962"/>
        <pc:sldMkLst>
          <pc:docMk/>
          <pc:sldMk cId="806260103" sldId="273"/>
        </pc:sldMkLst>
        <pc:spChg chg="mod">
          <ac:chgData name="Sophia F White" userId="6bc4f09c-8322-4254-9dae-b2b62553254d" providerId="ADAL" clId="{FD2B861A-D2E0-448F-863E-F97C9A0852CC}" dt="2026-03-18T18:24:50.728" v="62" actId="962"/>
          <ac:spMkLst>
            <pc:docMk/>
            <pc:sldMk cId="806260103" sldId="273"/>
            <ac:spMk id="5" creationId="{55B68F7C-AC7D-DA31-120F-F0E8BC319F62}"/>
          </ac:spMkLst>
        </pc:spChg>
        <pc:spChg chg="ord">
          <ac:chgData name="Sophia F White" userId="6bc4f09c-8322-4254-9dae-b2b62553254d" providerId="ADAL" clId="{FD2B861A-D2E0-448F-863E-F97C9A0852CC}" dt="2026-03-18T18:25:11.598" v="66" actId="13244"/>
          <ac:spMkLst>
            <pc:docMk/>
            <pc:sldMk cId="806260103" sldId="273"/>
            <ac:spMk id="6" creationId="{AD7365E1-69FD-F087-E685-C96EB06F9789}"/>
          </ac:spMkLst>
        </pc:spChg>
        <pc:spChg chg="ord">
          <ac:chgData name="Sophia F White" userId="6bc4f09c-8322-4254-9dae-b2b62553254d" providerId="ADAL" clId="{FD2B861A-D2E0-448F-863E-F97C9A0852CC}" dt="2026-03-18T18:25:25.143" v="69" actId="13244"/>
          <ac:spMkLst>
            <pc:docMk/>
            <pc:sldMk cId="806260103" sldId="273"/>
            <ac:spMk id="8" creationId="{7C14B48D-124F-7F2D-444C-948FF2FE2FCC}"/>
          </ac:spMkLst>
        </pc:spChg>
        <pc:spChg chg="ord">
          <ac:chgData name="Sophia F White" userId="6bc4f09c-8322-4254-9dae-b2b62553254d" providerId="ADAL" clId="{FD2B861A-D2E0-448F-863E-F97C9A0852CC}" dt="2026-03-18T18:25:01.757" v="64" actId="13244"/>
          <ac:spMkLst>
            <pc:docMk/>
            <pc:sldMk cId="806260103" sldId="273"/>
            <ac:spMk id="10" creationId="{45B873A7-3751-B848-8ED5-CE5ED23DB5A7}"/>
          </ac:spMkLst>
        </pc:spChg>
        <pc:spChg chg="ord">
          <ac:chgData name="Sophia F White" userId="6bc4f09c-8322-4254-9dae-b2b62553254d" providerId="ADAL" clId="{FD2B861A-D2E0-448F-863E-F97C9A0852CC}" dt="2026-03-18T18:25:19.863" v="68" actId="13244"/>
          <ac:spMkLst>
            <pc:docMk/>
            <pc:sldMk cId="806260103" sldId="273"/>
            <ac:spMk id="14" creationId="{D4AA226F-8E28-0F30-3333-975E27E36228}"/>
          </ac:spMkLst>
        </pc:spChg>
        <pc:picChg chg="mod ord">
          <ac:chgData name="Sophia F White" userId="6bc4f09c-8322-4254-9dae-b2b62553254d" providerId="ADAL" clId="{FD2B861A-D2E0-448F-863E-F97C9A0852CC}" dt="2026-03-18T18:44:28.794" v="1408" actId="962"/>
          <ac:picMkLst>
            <pc:docMk/>
            <pc:sldMk cId="806260103" sldId="273"/>
            <ac:picMk id="2" creationId="{887CAD4B-2C16-571F-B7C8-027CFC218B84}"/>
          </ac:picMkLst>
        </pc:picChg>
        <pc:picChg chg="mod ord">
          <ac:chgData name="Sophia F White" userId="6bc4f09c-8322-4254-9dae-b2b62553254d" providerId="ADAL" clId="{FD2B861A-D2E0-448F-863E-F97C9A0852CC}" dt="2026-03-18T18:44:10.628" v="1366" actId="962"/>
          <ac:picMkLst>
            <pc:docMk/>
            <pc:sldMk cId="806260103" sldId="273"/>
            <ac:picMk id="3" creationId="{EC45967C-F55A-70B9-8482-1ED7D026F50C}"/>
          </ac:picMkLst>
        </pc:picChg>
        <pc:picChg chg="mod ord">
          <ac:chgData name="Sophia F White" userId="6bc4f09c-8322-4254-9dae-b2b62553254d" providerId="ADAL" clId="{FD2B861A-D2E0-448F-863E-F97C9A0852CC}" dt="2026-03-18T18:44:20.852" v="1406" actId="962"/>
          <ac:picMkLst>
            <pc:docMk/>
            <pc:sldMk cId="806260103" sldId="273"/>
            <ac:picMk id="9" creationId="{B61BF2A8-E99A-3201-9A59-376DDB3E4D5A}"/>
          </ac:picMkLst>
        </pc:picChg>
      </pc:sldChg>
      <pc:sldChg chg="modSp mod">
        <pc:chgData name="Sophia F White" userId="6bc4f09c-8322-4254-9dae-b2b62553254d" providerId="ADAL" clId="{FD2B861A-D2E0-448F-863E-F97C9A0852CC}" dt="2026-03-18T21:46:44.597" v="3687" actId="33553"/>
        <pc:sldMkLst>
          <pc:docMk/>
          <pc:sldMk cId="2236748310" sldId="275"/>
        </pc:sldMkLst>
        <pc:spChg chg="mod">
          <ac:chgData name="Sophia F White" userId="6bc4f09c-8322-4254-9dae-b2b62553254d" providerId="ADAL" clId="{FD2B861A-D2E0-448F-863E-F97C9A0852CC}" dt="2026-03-18T21:46:44.597" v="3687" actId="33553"/>
          <ac:spMkLst>
            <pc:docMk/>
            <pc:sldMk cId="2236748310" sldId="275"/>
            <ac:spMk id="8" creationId="{A9B0B156-1190-230D-A219-D62ED5A462D2}"/>
          </ac:spMkLst>
        </pc:spChg>
        <pc:picChg chg="mod">
          <ac:chgData name="Sophia F White" userId="6bc4f09c-8322-4254-9dae-b2b62553254d" providerId="ADAL" clId="{FD2B861A-D2E0-448F-863E-F97C9A0852CC}" dt="2026-03-18T18:35:49.930" v="204" actId="962"/>
          <ac:picMkLst>
            <pc:docMk/>
            <pc:sldMk cId="2236748310" sldId="275"/>
            <ac:picMk id="2" creationId="{3EF22A1E-0C83-BCF7-8B55-1F262C4C260B}"/>
          </ac:picMkLst>
        </pc:picChg>
        <pc:picChg chg="mod ord">
          <ac:chgData name="Sophia F White" userId="6bc4f09c-8322-4254-9dae-b2b62553254d" providerId="ADAL" clId="{FD2B861A-D2E0-448F-863E-F97C9A0852CC}" dt="2026-03-18T18:36:51.661" v="296" actId="962"/>
          <ac:picMkLst>
            <pc:docMk/>
            <pc:sldMk cId="2236748310" sldId="275"/>
            <ac:picMk id="3" creationId="{DD6C5558-8207-89C4-192B-A7348EEBCBDB}"/>
          </ac:picMkLst>
        </pc:picChg>
        <pc:picChg chg="mod">
          <ac:chgData name="Sophia F White" userId="6bc4f09c-8322-4254-9dae-b2b62553254d" providerId="ADAL" clId="{FD2B861A-D2E0-448F-863E-F97C9A0852CC}" dt="2026-03-18T18:36:42.938" v="268" actId="962"/>
          <ac:picMkLst>
            <pc:docMk/>
            <pc:sldMk cId="2236748310" sldId="275"/>
            <ac:picMk id="4" creationId="{A9CF329C-F89F-DC91-6BC3-524EB450C6F3}"/>
          </ac:picMkLst>
        </pc:picChg>
        <pc:picChg chg="mod">
          <ac:chgData name="Sophia F White" userId="6bc4f09c-8322-4254-9dae-b2b62553254d" providerId="ADAL" clId="{FD2B861A-D2E0-448F-863E-F97C9A0852CC}" dt="2026-03-18T18:37:30.967" v="366" actId="962"/>
          <ac:picMkLst>
            <pc:docMk/>
            <pc:sldMk cId="2236748310" sldId="275"/>
            <ac:picMk id="11" creationId="{CB18C2AD-C233-47FE-5713-D877BEA791E1}"/>
          </ac:picMkLst>
        </pc:picChg>
      </pc:sldChg>
      <pc:sldChg chg="modSp mod">
        <pc:chgData name="Sophia F White" userId="6bc4f09c-8322-4254-9dae-b2b62553254d" providerId="ADAL" clId="{FD2B861A-D2E0-448F-863E-F97C9A0852CC}" dt="2026-03-18T21:46:48.871" v="3688" actId="33553"/>
        <pc:sldMkLst>
          <pc:docMk/>
          <pc:sldMk cId="818558991" sldId="276"/>
        </pc:sldMkLst>
        <pc:spChg chg="mod">
          <ac:chgData name="Sophia F White" userId="6bc4f09c-8322-4254-9dae-b2b62553254d" providerId="ADAL" clId="{FD2B861A-D2E0-448F-863E-F97C9A0852CC}" dt="2026-03-18T21:46:48.871" v="3688" actId="33553"/>
          <ac:spMkLst>
            <pc:docMk/>
            <pc:sldMk cId="818558991" sldId="276"/>
            <ac:spMk id="9" creationId="{F541424C-A7D7-3BE8-8406-7B56C5A8B523}"/>
          </ac:spMkLst>
        </pc:spChg>
        <pc:picChg chg="mod">
          <ac:chgData name="Sophia F White" userId="6bc4f09c-8322-4254-9dae-b2b62553254d" providerId="ADAL" clId="{FD2B861A-D2E0-448F-863E-F97C9A0852CC}" dt="2026-03-18T18:46:57.783" v="1978" actId="962"/>
          <ac:picMkLst>
            <pc:docMk/>
            <pc:sldMk cId="818558991" sldId="276"/>
            <ac:picMk id="2" creationId="{50A5F49C-297B-E579-FE46-90F858630C97}"/>
          </ac:picMkLst>
        </pc:picChg>
        <pc:picChg chg="mod ord">
          <ac:chgData name="Sophia F White" userId="6bc4f09c-8322-4254-9dae-b2b62553254d" providerId="ADAL" clId="{FD2B861A-D2E0-448F-863E-F97C9A0852CC}" dt="2026-03-18T18:47:13.550" v="2070" actId="962"/>
          <ac:picMkLst>
            <pc:docMk/>
            <pc:sldMk cId="818558991" sldId="276"/>
            <ac:picMk id="3" creationId="{3CC6A272-02BA-23E5-DBC7-04A9B7D20A93}"/>
          </ac:picMkLst>
        </pc:picChg>
        <pc:picChg chg="mod">
          <ac:chgData name="Sophia F White" userId="6bc4f09c-8322-4254-9dae-b2b62553254d" providerId="ADAL" clId="{FD2B861A-D2E0-448F-863E-F97C9A0852CC}" dt="2026-03-18T18:47:07.677" v="2042" actId="962"/>
          <ac:picMkLst>
            <pc:docMk/>
            <pc:sldMk cId="818558991" sldId="276"/>
            <ac:picMk id="4" creationId="{C1135D96-2815-78E8-2564-DCC277E80A53}"/>
          </ac:picMkLst>
        </pc:picChg>
        <pc:picChg chg="mod ord">
          <ac:chgData name="Sophia F White" userId="6bc4f09c-8322-4254-9dae-b2b62553254d" providerId="ADAL" clId="{FD2B861A-D2E0-448F-863E-F97C9A0852CC}" dt="2026-03-18T18:47:39.469" v="2162" actId="962"/>
          <ac:picMkLst>
            <pc:docMk/>
            <pc:sldMk cId="818558991" sldId="276"/>
            <ac:picMk id="7" creationId="{79018D23-F3C1-A9EE-6701-98617D2F3A52}"/>
          </ac:picMkLst>
        </pc:picChg>
      </pc:sldChg>
      <pc:sldChg chg="addSp modSp mod">
        <pc:chgData name="Sophia F White" userId="6bc4f09c-8322-4254-9dae-b2b62553254d" providerId="ADAL" clId="{FD2B861A-D2E0-448F-863E-F97C9A0852CC}" dt="2026-03-18T21:52:09.724" v="3844"/>
        <pc:sldMkLst>
          <pc:docMk/>
          <pc:sldMk cId="3011725003" sldId="277"/>
        </pc:sldMkLst>
        <pc:grpChg chg="add mod">
          <ac:chgData name="Sophia F White" userId="6bc4f09c-8322-4254-9dae-b2b62553254d" providerId="ADAL" clId="{FD2B861A-D2E0-448F-863E-F97C9A0852CC}" dt="2026-03-18T21:51:20.340" v="3811" actId="962"/>
          <ac:grpSpMkLst>
            <pc:docMk/>
            <pc:sldMk cId="3011725003" sldId="277"/>
            <ac:grpSpMk id="9" creationId="{973B6C28-F8DD-724D-AA11-7A864476C327}"/>
          </ac:grpSpMkLst>
        </pc:grpChg>
        <pc:picChg chg="ord">
          <ac:chgData name="Sophia F White" userId="6bc4f09c-8322-4254-9dae-b2b62553254d" providerId="ADAL" clId="{FD2B861A-D2E0-448F-863E-F97C9A0852CC}" dt="2026-03-18T21:52:09.724" v="3844"/>
          <ac:picMkLst>
            <pc:docMk/>
            <pc:sldMk cId="3011725003" sldId="277"/>
            <ac:picMk id="2" creationId="{D441AC7A-53E8-842C-7350-22965BAB7435}"/>
          </ac:picMkLst>
        </pc:picChg>
        <pc:picChg chg="mod ord">
          <ac:chgData name="Sophia F White" userId="6bc4f09c-8322-4254-9dae-b2b62553254d" providerId="ADAL" clId="{FD2B861A-D2E0-448F-863E-F97C9A0852CC}" dt="2026-03-18T21:51:34.261" v="3839" actId="962"/>
          <ac:picMkLst>
            <pc:docMk/>
            <pc:sldMk cId="3011725003" sldId="277"/>
            <ac:picMk id="3" creationId="{A4979F7E-8C5E-19BA-6ECD-B749024F1B44}"/>
          </ac:picMkLst>
        </pc:picChg>
        <pc:picChg chg="mod">
          <ac:chgData name="Sophia F White" userId="6bc4f09c-8322-4254-9dae-b2b62553254d" providerId="ADAL" clId="{FD2B861A-D2E0-448F-863E-F97C9A0852CC}" dt="2026-03-18T21:50:53.838" v="3707" actId="164"/>
          <ac:picMkLst>
            <pc:docMk/>
            <pc:sldMk cId="3011725003" sldId="277"/>
            <ac:picMk id="6" creationId="{EBC4FF6B-AE5E-5757-05F4-811903D9016C}"/>
          </ac:picMkLst>
        </pc:picChg>
        <pc:picChg chg="mod">
          <ac:chgData name="Sophia F White" userId="6bc4f09c-8322-4254-9dae-b2b62553254d" providerId="ADAL" clId="{FD2B861A-D2E0-448F-863E-F97C9A0852CC}" dt="2026-03-18T21:50:53.838" v="3707" actId="164"/>
          <ac:picMkLst>
            <pc:docMk/>
            <pc:sldMk cId="3011725003" sldId="277"/>
            <ac:picMk id="7" creationId="{A67CD98F-CCCB-927C-C8F9-010B9CB40BC8}"/>
          </ac:picMkLst>
        </pc:picChg>
        <pc:picChg chg="mod">
          <ac:chgData name="Sophia F White" userId="6bc4f09c-8322-4254-9dae-b2b62553254d" providerId="ADAL" clId="{FD2B861A-D2E0-448F-863E-F97C9A0852CC}" dt="2026-03-18T21:50:53.838" v="3707" actId="164"/>
          <ac:picMkLst>
            <pc:docMk/>
            <pc:sldMk cId="3011725003" sldId="277"/>
            <ac:picMk id="8" creationId="{CF0A27B6-D500-FB78-0C58-07A7D39E52A6}"/>
          </ac:picMkLst>
        </pc:picChg>
        <pc:picChg chg="mod">
          <ac:chgData name="Sophia F White" userId="6bc4f09c-8322-4254-9dae-b2b62553254d" providerId="ADAL" clId="{FD2B861A-D2E0-448F-863E-F97C9A0852CC}" dt="2026-03-18T21:50:53.838" v="3707" actId="164"/>
          <ac:picMkLst>
            <pc:docMk/>
            <pc:sldMk cId="3011725003" sldId="277"/>
            <ac:picMk id="10" creationId="{1F2DFE16-6EC6-8246-89F0-FE78DC1B6C13}"/>
          </ac:picMkLst>
        </pc:picChg>
      </pc:sldChg>
      <pc:sldChg chg="modSp mod">
        <pc:chgData name="Sophia F White" userId="6bc4f09c-8322-4254-9dae-b2b62553254d" providerId="ADAL" clId="{FD2B861A-D2E0-448F-863E-F97C9A0852CC}" dt="2026-03-18T17:55:39.134" v="3" actId="13244"/>
        <pc:sldMkLst>
          <pc:docMk/>
          <pc:sldMk cId="1934839515" sldId="278"/>
        </pc:sldMkLst>
        <pc:picChg chg="ord">
          <ac:chgData name="Sophia F White" userId="6bc4f09c-8322-4254-9dae-b2b62553254d" providerId="ADAL" clId="{FD2B861A-D2E0-448F-863E-F97C9A0852CC}" dt="2026-03-18T17:55:39.134" v="3" actId="13244"/>
          <ac:picMkLst>
            <pc:docMk/>
            <pc:sldMk cId="1934839515" sldId="278"/>
            <ac:picMk id="3" creationId="{E67F6699-9F19-E38B-8A3C-01FCEE41D1D0}"/>
          </ac:picMkLst>
        </pc:picChg>
      </pc:sldChg>
      <pc:sldChg chg="modSp mod">
        <pc:chgData name="Sophia F White" userId="6bc4f09c-8322-4254-9dae-b2b62553254d" providerId="ADAL" clId="{FD2B861A-D2E0-448F-863E-F97C9A0852CC}" dt="2026-03-18T18:48:14.690" v="2248" actId="962"/>
        <pc:sldMkLst>
          <pc:docMk/>
          <pc:sldMk cId="3419377255" sldId="279"/>
        </pc:sldMkLst>
        <pc:spChg chg="ord">
          <ac:chgData name="Sophia F White" userId="6bc4f09c-8322-4254-9dae-b2b62553254d" providerId="ADAL" clId="{FD2B861A-D2E0-448F-863E-F97C9A0852CC}" dt="2026-03-18T18:29:18.332" v="94" actId="13244"/>
          <ac:spMkLst>
            <pc:docMk/>
            <pc:sldMk cId="3419377255" sldId="279"/>
            <ac:spMk id="6" creationId="{7EFFADE1-3D48-1352-7529-599A9F88130E}"/>
          </ac:spMkLst>
        </pc:spChg>
        <pc:spChg chg="ord">
          <ac:chgData name="Sophia F White" userId="6bc4f09c-8322-4254-9dae-b2b62553254d" providerId="ADAL" clId="{FD2B861A-D2E0-448F-863E-F97C9A0852CC}" dt="2026-03-18T18:29:15.650" v="93" actId="13244"/>
          <ac:spMkLst>
            <pc:docMk/>
            <pc:sldMk cId="3419377255" sldId="279"/>
            <ac:spMk id="12" creationId="{37387766-6DEE-B887-099F-9ACE679208C9}"/>
          </ac:spMkLst>
        </pc:spChg>
        <pc:picChg chg="mod">
          <ac:chgData name="Sophia F White" userId="6bc4f09c-8322-4254-9dae-b2b62553254d" providerId="ADAL" clId="{FD2B861A-D2E0-448F-863E-F97C9A0852CC}" dt="2026-03-18T18:48:14.690" v="2248" actId="962"/>
          <ac:picMkLst>
            <pc:docMk/>
            <pc:sldMk cId="3419377255" sldId="279"/>
            <ac:picMk id="2" creationId="{EBEFCAEE-B1A8-05AE-E528-7BDE8E8E5C12}"/>
          </ac:picMkLst>
        </pc:picChg>
        <pc:picChg chg="mod ord">
          <ac:chgData name="Sophia F White" userId="6bc4f09c-8322-4254-9dae-b2b62553254d" providerId="ADAL" clId="{FD2B861A-D2E0-448F-863E-F97C9A0852CC}" dt="2026-03-18T18:47:48.702" v="2190" actId="962"/>
          <ac:picMkLst>
            <pc:docMk/>
            <pc:sldMk cId="3419377255" sldId="279"/>
            <ac:picMk id="3" creationId="{D22BE35D-9FC7-30D4-D1EC-13026E95C296}"/>
          </ac:picMkLst>
        </pc:picChg>
        <pc:picChg chg="mod ord">
          <ac:chgData name="Sophia F White" userId="6bc4f09c-8322-4254-9dae-b2b62553254d" providerId="ADAL" clId="{FD2B861A-D2E0-448F-863E-F97C9A0852CC}" dt="2026-03-18T18:48:08.856" v="2246" actId="962"/>
          <ac:picMkLst>
            <pc:docMk/>
            <pc:sldMk cId="3419377255" sldId="279"/>
            <ac:picMk id="14" creationId="{08910D13-7CAE-BA62-AC3C-5DDC71F0478A}"/>
          </ac:picMkLst>
        </pc:picChg>
      </pc:sldChg>
      <pc:sldChg chg="modSp mod">
        <pc:chgData name="Sophia F White" userId="6bc4f09c-8322-4254-9dae-b2b62553254d" providerId="ADAL" clId="{FD2B861A-D2E0-448F-863E-F97C9A0852CC}" dt="2026-03-18T18:49:46.504" v="2436" actId="962"/>
        <pc:sldMkLst>
          <pc:docMk/>
          <pc:sldMk cId="3681456609" sldId="280"/>
        </pc:sldMkLst>
        <pc:spChg chg="ord">
          <ac:chgData name="Sophia F White" userId="6bc4f09c-8322-4254-9dae-b2b62553254d" providerId="ADAL" clId="{FD2B861A-D2E0-448F-863E-F97C9A0852CC}" dt="2026-03-18T18:29:54.400" v="98" actId="13244"/>
          <ac:spMkLst>
            <pc:docMk/>
            <pc:sldMk cId="3681456609" sldId="280"/>
            <ac:spMk id="10" creationId="{8482B43D-573D-D2D7-128A-B0CD9B2608D8}"/>
          </ac:spMkLst>
        </pc:spChg>
        <pc:picChg chg="mod ord">
          <ac:chgData name="Sophia F White" userId="6bc4f09c-8322-4254-9dae-b2b62553254d" providerId="ADAL" clId="{FD2B861A-D2E0-448F-863E-F97C9A0852CC}" dt="2026-03-18T18:48:31.258" v="2280" actId="962"/>
          <ac:picMkLst>
            <pc:docMk/>
            <pc:sldMk cId="3681456609" sldId="280"/>
            <ac:picMk id="3" creationId="{BC1FE4D8-A0A0-4F2B-8B6C-8DD0DFFA226C}"/>
          </ac:picMkLst>
        </pc:picChg>
        <pc:picChg chg="mod">
          <ac:chgData name="Sophia F White" userId="6bc4f09c-8322-4254-9dae-b2b62553254d" providerId="ADAL" clId="{FD2B861A-D2E0-448F-863E-F97C9A0852CC}" dt="2026-03-18T18:49:46.504" v="2436" actId="962"/>
          <ac:picMkLst>
            <pc:docMk/>
            <pc:sldMk cId="3681456609" sldId="280"/>
            <ac:picMk id="4" creationId="{8A7EA18D-8C3B-033D-BCA4-D4B676DA4F4F}"/>
          </ac:picMkLst>
        </pc:picChg>
        <pc:picChg chg="mod">
          <ac:chgData name="Sophia F White" userId="6bc4f09c-8322-4254-9dae-b2b62553254d" providerId="ADAL" clId="{FD2B861A-D2E0-448F-863E-F97C9A0852CC}" dt="2026-03-18T18:49:42.300" v="2426" actId="962"/>
          <ac:picMkLst>
            <pc:docMk/>
            <pc:sldMk cId="3681456609" sldId="280"/>
            <ac:picMk id="8" creationId="{5BE1B5C6-44F0-CB75-E6E5-E96F6C8939AB}"/>
          </ac:picMkLst>
        </pc:picChg>
        <pc:picChg chg="mod ord">
          <ac:chgData name="Sophia F White" userId="6bc4f09c-8322-4254-9dae-b2b62553254d" providerId="ADAL" clId="{FD2B861A-D2E0-448F-863E-F97C9A0852CC}" dt="2026-03-18T18:49:06.255" v="2384" actId="962"/>
          <ac:picMkLst>
            <pc:docMk/>
            <pc:sldMk cId="3681456609" sldId="280"/>
            <ac:picMk id="15" creationId="{7BEC13E6-DDBA-6C06-056F-F7EE6AF69669}"/>
          </ac:picMkLst>
        </pc:picChg>
      </pc:sldChg>
      <pc:sldChg chg="modSp mod">
        <pc:chgData name="Sophia F White" userId="6bc4f09c-8322-4254-9dae-b2b62553254d" providerId="ADAL" clId="{FD2B861A-D2E0-448F-863E-F97C9A0852CC}" dt="2026-03-18T21:46:51.036" v="3690" actId="27636"/>
        <pc:sldMkLst>
          <pc:docMk/>
          <pc:sldMk cId="2288911921" sldId="281"/>
        </pc:sldMkLst>
        <pc:spChg chg="mod">
          <ac:chgData name="Sophia F White" userId="6bc4f09c-8322-4254-9dae-b2b62553254d" providerId="ADAL" clId="{FD2B861A-D2E0-448F-863E-F97C9A0852CC}" dt="2026-03-18T21:46:51.036" v="3690" actId="27636"/>
          <ac:spMkLst>
            <pc:docMk/>
            <pc:sldMk cId="2288911921" sldId="281"/>
            <ac:spMk id="9" creationId="{5486A0E8-BEBD-DE8D-94D6-747660F621D2}"/>
          </ac:spMkLst>
        </pc:spChg>
        <pc:picChg chg="mod">
          <ac:chgData name="Sophia F White" userId="6bc4f09c-8322-4254-9dae-b2b62553254d" providerId="ADAL" clId="{FD2B861A-D2E0-448F-863E-F97C9A0852CC}" dt="2026-03-18T21:42:32.816" v="2950" actId="962"/>
          <ac:picMkLst>
            <pc:docMk/>
            <pc:sldMk cId="2288911921" sldId="281"/>
            <ac:picMk id="2" creationId="{A3F7611A-2AAD-D48D-7D48-56F7B649A1CF}"/>
          </ac:picMkLst>
        </pc:picChg>
        <pc:picChg chg="mod ord">
          <ac:chgData name="Sophia F White" userId="6bc4f09c-8322-4254-9dae-b2b62553254d" providerId="ADAL" clId="{FD2B861A-D2E0-448F-863E-F97C9A0852CC}" dt="2026-03-18T21:42:49.341" v="3058" actId="962"/>
          <ac:picMkLst>
            <pc:docMk/>
            <pc:sldMk cId="2288911921" sldId="281"/>
            <ac:picMk id="3" creationId="{F6B67A5B-1C4C-53F8-E6F4-16F763B41853}"/>
          </ac:picMkLst>
        </pc:picChg>
        <pc:picChg chg="mod">
          <ac:chgData name="Sophia F White" userId="6bc4f09c-8322-4254-9dae-b2b62553254d" providerId="ADAL" clId="{FD2B861A-D2E0-448F-863E-F97C9A0852CC}" dt="2026-03-18T21:42:41.880" v="3018" actId="962"/>
          <ac:picMkLst>
            <pc:docMk/>
            <pc:sldMk cId="2288911921" sldId="281"/>
            <ac:picMk id="4" creationId="{7143BECB-C5C5-1375-630F-921745835969}"/>
          </ac:picMkLst>
        </pc:picChg>
        <pc:picChg chg="mod">
          <ac:chgData name="Sophia F White" userId="6bc4f09c-8322-4254-9dae-b2b62553254d" providerId="ADAL" clId="{FD2B861A-D2E0-448F-863E-F97C9A0852CC}" dt="2026-03-18T21:42:59.865" v="3090" actId="962"/>
          <ac:picMkLst>
            <pc:docMk/>
            <pc:sldMk cId="2288911921" sldId="281"/>
            <ac:picMk id="5" creationId="{96EF3AB9-C134-56AA-E313-C97D98038ACC}"/>
          </ac:picMkLst>
        </pc:picChg>
      </pc:sldChg>
      <pc:sldChg chg="modSp mod">
        <pc:chgData name="Sophia F White" userId="6bc4f09c-8322-4254-9dae-b2b62553254d" providerId="ADAL" clId="{FD2B861A-D2E0-448F-863E-F97C9A0852CC}" dt="2026-03-18T21:45:28.891" v="3658" actId="962"/>
        <pc:sldMkLst>
          <pc:docMk/>
          <pc:sldMk cId="3208467738" sldId="282"/>
        </pc:sldMkLst>
        <pc:spChg chg="ord">
          <ac:chgData name="Sophia F White" userId="6bc4f09c-8322-4254-9dae-b2b62553254d" providerId="ADAL" clId="{FD2B861A-D2E0-448F-863E-F97C9A0852CC}" dt="2026-03-18T18:34:22.605" v="123" actId="13244"/>
          <ac:spMkLst>
            <pc:docMk/>
            <pc:sldMk cId="3208467738" sldId="282"/>
            <ac:spMk id="2" creationId="{C7E293B4-7F2D-D8DA-39E4-28820D661BB4}"/>
          </ac:spMkLst>
        </pc:spChg>
        <pc:spChg chg="ord">
          <ac:chgData name="Sophia F White" userId="6bc4f09c-8322-4254-9dae-b2b62553254d" providerId="ADAL" clId="{FD2B861A-D2E0-448F-863E-F97C9A0852CC}" dt="2026-03-18T18:34:18.263" v="122" actId="13244"/>
          <ac:spMkLst>
            <pc:docMk/>
            <pc:sldMk cId="3208467738" sldId="282"/>
            <ac:spMk id="9" creationId="{98BFE393-F1E1-CF58-A15D-6F9982A50C60}"/>
          </ac:spMkLst>
        </pc:spChg>
        <pc:spChg chg="ord">
          <ac:chgData name="Sophia F White" userId="6bc4f09c-8322-4254-9dae-b2b62553254d" providerId="ADAL" clId="{FD2B861A-D2E0-448F-863E-F97C9A0852CC}" dt="2026-03-18T18:34:26.650" v="124" actId="13244"/>
          <ac:spMkLst>
            <pc:docMk/>
            <pc:sldMk cId="3208467738" sldId="282"/>
            <ac:spMk id="15" creationId="{E82E6A05-75DD-1F45-53D5-94B95694E59C}"/>
          </ac:spMkLst>
        </pc:spChg>
        <pc:picChg chg="mod ord">
          <ac:chgData name="Sophia F White" userId="6bc4f09c-8322-4254-9dae-b2b62553254d" providerId="ADAL" clId="{FD2B861A-D2E0-448F-863E-F97C9A0852CC}" dt="2026-03-18T21:45:12.488" v="3532" actId="962"/>
          <ac:picMkLst>
            <pc:docMk/>
            <pc:sldMk cId="3208467738" sldId="282"/>
            <ac:picMk id="3" creationId="{DB0B197D-831B-F955-BFB2-6D3F00E6BFD9}"/>
          </ac:picMkLst>
        </pc:picChg>
        <pc:picChg chg="mod">
          <ac:chgData name="Sophia F White" userId="6bc4f09c-8322-4254-9dae-b2b62553254d" providerId="ADAL" clId="{FD2B861A-D2E0-448F-863E-F97C9A0852CC}" dt="2026-03-18T21:45:21.098" v="3594" actId="962"/>
          <ac:picMkLst>
            <pc:docMk/>
            <pc:sldMk cId="3208467738" sldId="282"/>
            <ac:picMk id="17" creationId="{5C514697-42C3-37F1-626B-DCF33CBEB0B2}"/>
          </ac:picMkLst>
        </pc:picChg>
        <pc:picChg chg="mod">
          <ac:chgData name="Sophia F White" userId="6bc4f09c-8322-4254-9dae-b2b62553254d" providerId="ADAL" clId="{FD2B861A-D2E0-448F-863E-F97C9A0852CC}" dt="2026-03-18T21:45:28.891" v="3658" actId="962"/>
          <ac:picMkLst>
            <pc:docMk/>
            <pc:sldMk cId="3208467738" sldId="282"/>
            <ac:picMk id="19" creationId="{7B8DE66D-ED13-758C-EBFE-8E6C26E46C90}"/>
          </ac:picMkLst>
        </pc:picChg>
      </pc:sldChg>
      <pc:sldChg chg="modSp mod">
        <pc:chgData name="Sophia F White" userId="6bc4f09c-8322-4254-9dae-b2b62553254d" providerId="ADAL" clId="{FD2B861A-D2E0-448F-863E-F97C9A0852CC}" dt="2026-03-18T21:49:49.605" v="3706" actId="13244"/>
        <pc:sldMkLst>
          <pc:docMk/>
          <pc:sldMk cId="4006565886" sldId="283"/>
        </pc:sldMkLst>
        <pc:spChg chg="ord">
          <ac:chgData name="Sophia F White" userId="6bc4f09c-8322-4254-9dae-b2b62553254d" providerId="ADAL" clId="{FD2B861A-D2E0-448F-863E-F97C9A0852CC}" dt="2026-03-18T17:57:20.941" v="10" actId="13244"/>
          <ac:spMkLst>
            <pc:docMk/>
            <pc:sldMk cId="4006565886" sldId="283"/>
            <ac:spMk id="3" creationId="{1D9C38CF-614E-E368-D6C1-2BBEAD819075}"/>
          </ac:spMkLst>
        </pc:spChg>
        <pc:spChg chg="ord">
          <ac:chgData name="Sophia F White" userId="6bc4f09c-8322-4254-9dae-b2b62553254d" providerId="ADAL" clId="{FD2B861A-D2E0-448F-863E-F97C9A0852CC}" dt="2026-03-18T17:57:15.483" v="9" actId="13244"/>
          <ac:spMkLst>
            <pc:docMk/>
            <pc:sldMk cId="4006565886" sldId="283"/>
            <ac:spMk id="7" creationId="{FB7A2740-F1C5-D40F-5FB2-7C4B9133B62E}"/>
          </ac:spMkLst>
        </pc:spChg>
        <pc:spChg chg="ord">
          <ac:chgData name="Sophia F White" userId="6bc4f09c-8322-4254-9dae-b2b62553254d" providerId="ADAL" clId="{FD2B861A-D2E0-448F-863E-F97C9A0852CC}" dt="2026-03-18T17:57:40.898" v="13" actId="13244"/>
          <ac:spMkLst>
            <pc:docMk/>
            <pc:sldMk cId="4006565886" sldId="283"/>
            <ac:spMk id="10" creationId="{A525AF94-1177-F725-D1D5-51AC5324A960}"/>
          </ac:spMkLst>
        </pc:spChg>
        <pc:spChg chg="ord">
          <ac:chgData name="Sophia F White" userId="6bc4f09c-8322-4254-9dae-b2b62553254d" providerId="ADAL" clId="{FD2B861A-D2E0-448F-863E-F97C9A0852CC}" dt="2026-03-18T17:57:47.127" v="14" actId="13244"/>
          <ac:spMkLst>
            <pc:docMk/>
            <pc:sldMk cId="4006565886" sldId="283"/>
            <ac:spMk id="11" creationId="{7A9846FB-4A41-0E35-253B-70424E1B5588}"/>
          </ac:spMkLst>
        </pc:spChg>
        <pc:picChg chg="mod">
          <ac:chgData name="Sophia F White" userId="6bc4f09c-8322-4254-9dae-b2b62553254d" providerId="ADAL" clId="{FD2B861A-D2E0-448F-863E-F97C9A0852CC}" dt="2026-03-18T18:39:14.210" v="530" actId="962"/>
          <ac:picMkLst>
            <pc:docMk/>
            <pc:sldMk cId="4006565886" sldId="283"/>
            <ac:picMk id="2" creationId="{C243468C-7C9A-871F-BE74-6F56579D4D2E}"/>
          </ac:picMkLst>
        </pc:picChg>
        <pc:picChg chg="mod ord">
          <ac:chgData name="Sophia F White" userId="6bc4f09c-8322-4254-9dae-b2b62553254d" providerId="ADAL" clId="{FD2B861A-D2E0-448F-863E-F97C9A0852CC}" dt="2026-03-18T18:39:07.751" v="528" actId="962"/>
          <ac:picMkLst>
            <pc:docMk/>
            <pc:sldMk cId="4006565886" sldId="283"/>
            <ac:picMk id="6" creationId="{246CAF8B-19D7-761D-8EF9-32F09252DC38}"/>
          </ac:picMkLst>
        </pc:picChg>
        <pc:picChg chg="mod ord">
          <ac:chgData name="Sophia F White" userId="6bc4f09c-8322-4254-9dae-b2b62553254d" providerId="ADAL" clId="{FD2B861A-D2E0-448F-863E-F97C9A0852CC}" dt="2026-03-18T21:49:49.605" v="3706" actId="13244"/>
          <ac:picMkLst>
            <pc:docMk/>
            <pc:sldMk cId="4006565886" sldId="283"/>
            <ac:picMk id="8" creationId="{DC97E02F-E866-8801-F7CF-667919071DC9}"/>
          </ac:picMkLst>
        </pc:picChg>
      </pc:sldChg>
      <pc:sldChg chg="modSp mod">
        <pc:chgData name="Sophia F White" userId="6bc4f09c-8322-4254-9dae-b2b62553254d" providerId="ADAL" clId="{FD2B861A-D2E0-448F-863E-F97C9A0852CC}" dt="2026-03-18T18:45:18.553" v="1616" actId="962"/>
        <pc:sldMkLst>
          <pc:docMk/>
          <pc:sldMk cId="3671585035" sldId="284"/>
        </pc:sldMkLst>
        <pc:spChg chg="ord">
          <ac:chgData name="Sophia F White" userId="6bc4f09c-8322-4254-9dae-b2b62553254d" providerId="ADAL" clId="{FD2B861A-D2E0-448F-863E-F97C9A0852CC}" dt="2026-03-18T18:26:08.440" v="75" actId="13244"/>
          <ac:spMkLst>
            <pc:docMk/>
            <pc:sldMk cId="3671585035" sldId="284"/>
            <ac:spMk id="3" creationId="{714B49DC-58D1-7067-C6A1-10E1B0923B08}"/>
          </ac:spMkLst>
        </pc:spChg>
        <pc:spChg chg="ord">
          <ac:chgData name="Sophia F White" userId="6bc4f09c-8322-4254-9dae-b2b62553254d" providerId="ADAL" clId="{FD2B861A-D2E0-448F-863E-F97C9A0852CC}" dt="2026-03-18T18:25:55.939" v="72" actId="13244"/>
          <ac:spMkLst>
            <pc:docMk/>
            <pc:sldMk cId="3671585035" sldId="284"/>
            <ac:spMk id="11" creationId="{6506F674-C329-65C7-9F0F-B226D810A44A}"/>
          </ac:spMkLst>
        </pc:spChg>
        <pc:spChg chg="ord">
          <ac:chgData name="Sophia F White" userId="6bc4f09c-8322-4254-9dae-b2b62553254d" providerId="ADAL" clId="{FD2B861A-D2E0-448F-863E-F97C9A0852CC}" dt="2026-03-18T18:26:24.461" v="77" actId="13244"/>
          <ac:spMkLst>
            <pc:docMk/>
            <pc:sldMk cId="3671585035" sldId="284"/>
            <ac:spMk id="14" creationId="{EACC1FC8-EAFD-7DBA-1CEF-14354C4D593A}"/>
          </ac:spMkLst>
        </pc:spChg>
        <pc:spChg chg="ord">
          <ac:chgData name="Sophia F White" userId="6bc4f09c-8322-4254-9dae-b2b62553254d" providerId="ADAL" clId="{FD2B861A-D2E0-448F-863E-F97C9A0852CC}" dt="2026-03-18T18:26:16.020" v="76" actId="13244"/>
          <ac:spMkLst>
            <pc:docMk/>
            <pc:sldMk cId="3671585035" sldId="284"/>
            <ac:spMk id="18" creationId="{5CD7D090-2EC4-82BF-CD6B-93D4A86E260C}"/>
          </ac:spMkLst>
        </pc:spChg>
        <pc:picChg chg="mod ord">
          <ac:chgData name="Sophia F White" userId="6bc4f09c-8322-4254-9dae-b2b62553254d" providerId="ADAL" clId="{FD2B861A-D2E0-448F-863E-F97C9A0852CC}" dt="2026-03-18T18:45:18.553" v="1616" actId="962"/>
          <ac:picMkLst>
            <pc:docMk/>
            <pc:sldMk cId="3671585035" sldId="284"/>
            <ac:picMk id="2" creationId="{549CFCFB-73BA-B6BD-23AD-0A69FDA246E2}"/>
          </ac:picMkLst>
        </pc:picChg>
        <pc:picChg chg="mod ord">
          <ac:chgData name="Sophia F White" userId="6bc4f09c-8322-4254-9dae-b2b62553254d" providerId="ADAL" clId="{FD2B861A-D2E0-448F-863E-F97C9A0852CC}" dt="2026-03-18T18:44:37.895" v="1448" actId="962"/>
          <ac:picMkLst>
            <pc:docMk/>
            <pc:sldMk cId="3671585035" sldId="284"/>
            <ac:picMk id="8" creationId="{2308C4B1-CF0E-DA4E-7557-9014D131EB2E}"/>
          </ac:picMkLst>
        </pc:picChg>
        <pc:picChg chg="mod ord">
          <ac:chgData name="Sophia F White" userId="6bc4f09c-8322-4254-9dae-b2b62553254d" providerId="ADAL" clId="{FD2B861A-D2E0-448F-863E-F97C9A0852CC}" dt="2026-03-18T18:45:05.566" v="1532" actId="962"/>
          <ac:picMkLst>
            <pc:docMk/>
            <pc:sldMk cId="3671585035" sldId="284"/>
            <ac:picMk id="15" creationId="{5DEE40F3-22CB-A9D0-DBC0-B4C83829DD8A}"/>
          </ac:picMkLst>
        </pc:picChg>
      </pc:sldChg>
      <pc:sldChg chg="modSp mod">
        <pc:chgData name="Sophia F White" userId="6bc4f09c-8322-4254-9dae-b2b62553254d" providerId="ADAL" clId="{FD2B861A-D2E0-448F-863E-F97C9A0852CC}" dt="2026-03-18T18:46:14.582" v="1818" actId="962"/>
        <pc:sldMkLst>
          <pc:docMk/>
          <pc:sldMk cId="3437853069" sldId="285"/>
        </pc:sldMkLst>
        <pc:spChg chg="ord">
          <ac:chgData name="Sophia F White" userId="6bc4f09c-8322-4254-9dae-b2b62553254d" providerId="ADAL" clId="{FD2B861A-D2E0-448F-863E-F97C9A0852CC}" dt="2026-03-18T18:27:59.239" v="83" actId="13244"/>
          <ac:spMkLst>
            <pc:docMk/>
            <pc:sldMk cId="3437853069" sldId="285"/>
            <ac:spMk id="7" creationId="{55D6E817-6895-7482-6FA7-6EE1193B5E6F}"/>
          </ac:spMkLst>
        </pc:spChg>
        <pc:spChg chg="ord">
          <ac:chgData name="Sophia F White" userId="6bc4f09c-8322-4254-9dae-b2b62553254d" providerId="ADAL" clId="{FD2B861A-D2E0-448F-863E-F97C9A0852CC}" dt="2026-03-18T18:27:53.586" v="82" actId="13244"/>
          <ac:spMkLst>
            <pc:docMk/>
            <pc:sldMk cId="3437853069" sldId="285"/>
            <ac:spMk id="14" creationId="{8221E2B2-653C-7828-FD0A-4ED93052E790}"/>
          </ac:spMkLst>
        </pc:spChg>
        <pc:picChg chg="mod ord">
          <ac:chgData name="Sophia F White" userId="6bc4f09c-8322-4254-9dae-b2b62553254d" providerId="ADAL" clId="{FD2B861A-D2E0-448F-863E-F97C9A0852CC}" dt="2026-03-18T18:46:14.582" v="1818" actId="962"/>
          <ac:picMkLst>
            <pc:docMk/>
            <pc:sldMk cId="3437853069" sldId="285"/>
            <ac:picMk id="2" creationId="{AB1D0FFF-F432-CECF-4F67-CD0F19C4A39A}"/>
          </ac:picMkLst>
        </pc:picChg>
        <pc:picChg chg="mod ord">
          <ac:chgData name="Sophia F White" userId="6bc4f09c-8322-4254-9dae-b2b62553254d" providerId="ADAL" clId="{FD2B861A-D2E0-448F-863E-F97C9A0852CC}" dt="2026-03-18T18:45:29.693" v="1676" actId="962"/>
          <ac:picMkLst>
            <pc:docMk/>
            <pc:sldMk cId="3437853069" sldId="285"/>
            <ac:picMk id="8" creationId="{34FA3CE9-FC6B-2BE6-B3EB-8BF05B7A1107}"/>
          </ac:picMkLst>
        </pc:picChg>
        <pc:picChg chg="mod ord">
          <ac:chgData name="Sophia F White" userId="6bc4f09c-8322-4254-9dae-b2b62553254d" providerId="ADAL" clId="{FD2B861A-D2E0-448F-863E-F97C9A0852CC}" dt="2026-03-18T18:46:04.698" v="1816" actId="962"/>
          <ac:picMkLst>
            <pc:docMk/>
            <pc:sldMk cId="3437853069" sldId="285"/>
            <ac:picMk id="12" creationId="{2F503C25-183D-83A1-AE43-C742082A7967}"/>
          </ac:picMkLst>
        </pc:picChg>
      </pc:sldChg>
    </pc:docChg>
  </pc:docChgLst>
  <pc:docChgLst>
    <pc:chgData name="Sara Pearson" userId="S::xal7466@wmich.edu::d6439dba-8462-4739-8383-ac2ee0d72dd4" providerId="AD" clId="Web-{1930E7F7-5C93-8561-0F84-9A788462D5AB}"/>
    <pc:docChg chg="modSld">
      <pc:chgData name="Sara Pearson" userId="S::xal7466@wmich.edu::d6439dba-8462-4739-8383-ac2ee0d72dd4" providerId="AD" clId="Web-{1930E7F7-5C93-8561-0F84-9A788462D5AB}" dt="2026-04-15T14:04:23.971" v="0"/>
      <pc:docMkLst>
        <pc:docMk/>
      </pc:docMkLst>
      <pc:sldChg chg="delSp">
        <pc:chgData name="Sara Pearson" userId="S::xal7466@wmich.edu::d6439dba-8462-4739-8383-ac2ee0d72dd4" providerId="AD" clId="Web-{1930E7F7-5C93-8561-0F84-9A788462D5AB}" dt="2026-04-15T14:04:23.971" v="0"/>
        <pc:sldMkLst>
          <pc:docMk/>
          <pc:sldMk cId="3011725003" sldId="277"/>
        </pc:sldMkLst>
        <pc:spChg chg="del">
          <ac:chgData name="Sara Pearson" userId="S::xal7466@wmich.edu::d6439dba-8462-4739-8383-ac2ee0d72dd4" providerId="AD" clId="Web-{1930E7F7-5C93-8561-0F84-9A788462D5AB}" dt="2026-04-15T14:04:23.971" v="0"/>
          <ac:spMkLst>
            <pc:docMk/>
            <pc:sldMk cId="3011725003" sldId="277"/>
            <ac:spMk id="11" creationId="{020DEC15-382D-2876-19CE-A93177EF413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455817-72B5-4478-AB87-AA4BDA6B640F}" type="datetimeFigureOut">
              <a:rPr lang="en-US" smtClean="0"/>
              <a:t>4/17/2026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870DC1-2C8C-4594-83BF-49DEE0C55D96}" type="slidenum">
              <a:rPr lang="en-US" smtClean="0"/>
              <a:t>‹#›</a:t>
            </a:fld>
            <a:endParaRPr lang="en-US" dirty="0"/>
          </a:p>
        </p:txBody>
      </p:sp>
    </p:spTree>
    <p:extLst>
      <p:ext uri="{BB962C8B-B14F-4D97-AF65-F5344CB8AC3E}">
        <p14:creationId xmlns:p14="http://schemas.microsoft.com/office/powerpoint/2010/main" val="2932142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455817-72B5-4478-AB87-AA4BDA6B640F}" type="datetimeFigureOut">
              <a:rPr lang="en-US" smtClean="0"/>
              <a:t>4/17/2026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870DC1-2C8C-4594-83BF-49DEE0C55D96}" type="slidenum">
              <a:rPr lang="en-US" smtClean="0"/>
              <a:t>‹#›</a:t>
            </a:fld>
            <a:endParaRPr lang="en-US" dirty="0"/>
          </a:p>
        </p:txBody>
      </p:sp>
    </p:spTree>
    <p:extLst>
      <p:ext uri="{BB962C8B-B14F-4D97-AF65-F5344CB8AC3E}">
        <p14:creationId xmlns:p14="http://schemas.microsoft.com/office/powerpoint/2010/main" val="3354097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455817-72B5-4478-AB87-AA4BDA6B640F}" type="datetimeFigureOut">
              <a:rPr lang="en-US" smtClean="0"/>
              <a:t>4/17/2026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870DC1-2C8C-4594-83BF-49DEE0C55D96}" type="slidenum">
              <a:rPr lang="en-US" smtClean="0"/>
              <a:t>‹#›</a:t>
            </a:fld>
            <a:endParaRPr lang="en-US" dirty="0"/>
          </a:p>
        </p:txBody>
      </p:sp>
    </p:spTree>
    <p:extLst>
      <p:ext uri="{BB962C8B-B14F-4D97-AF65-F5344CB8AC3E}">
        <p14:creationId xmlns:p14="http://schemas.microsoft.com/office/powerpoint/2010/main" val="2183233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455817-72B5-4478-AB87-AA4BDA6B640F}" type="datetimeFigureOut">
              <a:rPr lang="en-US" smtClean="0"/>
              <a:t>4/17/2026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870DC1-2C8C-4594-83BF-49DEE0C55D96}" type="slidenum">
              <a:rPr lang="en-US" smtClean="0"/>
              <a:t>‹#›</a:t>
            </a:fld>
            <a:endParaRPr lang="en-US" dirty="0"/>
          </a:p>
        </p:txBody>
      </p:sp>
    </p:spTree>
    <p:extLst>
      <p:ext uri="{BB962C8B-B14F-4D97-AF65-F5344CB8AC3E}">
        <p14:creationId xmlns:p14="http://schemas.microsoft.com/office/powerpoint/2010/main" val="2435611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455817-72B5-4478-AB87-AA4BDA6B640F}" type="datetimeFigureOut">
              <a:rPr lang="en-US" smtClean="0"/>
              <a:t>4/17/2026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870DC1-2C8C-4594-83BF-49DEE0C55D96}" type="slidenum">
              <a:rPr lang="en-US" smtClean="0"/>
              <a:t>‹#›</a:t>
            </a:fld>
            <a:endParaRPr lang="en-US" dirty="0"/>
          </a:p>
        </p:txBody>
      </p:sp>
    </p:spTree>
    <p:extLst>
      <p:ext uri="{BB962C8B-B14F-4D97-AF65-F5344CB8AC3E}">
        <p14:creationId xmlns:p14="http://schemas.microsoft.com/office/powerpoint/2010/main" val="631636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455817-72B5-4478-AB87-AA4BDA6B640F}" type="datetimeFigureOut">
              <a:rPr lang="en-US" smtClean="0"/>
              <a:t>4/17/2026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870DC1-2C8C-4594-83BF-49DEE0C55D96}" type="slidenum">
              <a:rPr lang="en-US" smtClean="0"/>
              <a:t>‹#›</a:t>
            </a:fld>
            <a:endParaRPr lang="en-US" dirty="0"/>
          </a:p>
        </p:txBody>
      </p:sp>
    </p:spTree>
    <p:extLst>
      <p:ext uri="{BB962C8B-B14F-4D97-AF65-F5344CB8AC3E}">
        <p14:creationId xmlns:p14="http://schemas.microsoft.com/office/powerpoint/2010/main" val="925109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455817-72B5-4478-AB87-AA4BDA6B640F}" type="datetimeFigureOut">
              <a:rPr lang="en-US" smtClean="0"/>
              <a:t>4/17/2026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870DC1-2C8C-4594-83BF-49DEE0C55D96}" type="slidenum">
              <a:rPr lang="en-US" smtClean="0"/>
              <a:t>‹#›</a:t>
            </a:fld>
            <a:endParaRPr lang="en-US" dirty="0"/>
          </a:p>
        </p:txBody>
      </p:sp>
    </p:spTree>
    <p:extLst>
      <p:ext uri="{BB962C8B-B14F-4D97-AF65-F5344CB8AC3E}">
        <p14:creationId xmlns:p14="http://schemas.microsoft.com/office/powerpoint/2010/main" val="3629587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455817-72B5-4478-AB87-AA4BDA6B640F}" type="datetimeFigureOut">
              <a:rPr lang="en-US" smtClean="0"/>
              <a:t>4/17/2026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870DC1-2C8C-4594-83BF-49DEE0C55D96}" type="slidenum">
              <a:rPr lang="en-US" smtClean="0"/>
              <a:t>‹#›</a:t>
            </a:fld>
            <a:endParaRPr lang="en-US" dirty="0"/>
          </a:p>
        </p:txBody>
      </p:sp>
    </p:spTree>
    <p:extLst>
      <p:ext uri="{BB962C8B-B14F-4D97-AF65-F5344CB8AC3E}">
        <p14:creationId xmlns:p14="http://schemas.microsoft.com/office/powerpoint/2010/main" val="1994199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455817-72B5-4478-AB87-AA4BDA6B640F}" type="datetimeFigureOut">
              <a:rPr lang="en-US" smtClean="0"/>
              <a:t>4/17/2026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3870DC1-2C8C-4594-83BF-49DEE0C55D96}" type="slidenum">
              <a:rPr lang="en-US" smtClean="0"/>
              <a:t>‹#›</a:t>
            </a:fld>
            <a:endParaRPr lang="en-US" dirty="0"/>
          </a:p>
        </p:txBody>
      </p:sp>
    </p:spTree>
    <p:extLst>
      <p:ext uri="{BB962C8B-B14F-4D97-AF65-F5344CB8AC3E}">
        <p14:creationId xmlns:p14="http://schemas.microsoft.com/office/powerpoint/2010/main" val="417142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A455817-72B5-4478-AB87-AA4BDA6B640F}" type="datetimeFigureOut">
              <a:rPr lang="en-US" smtClean="0"/>
              <a:t>4/17/2026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870DC1-2C8C-4594-83BF-49DEE0C55D96}" type="slidenum">
              <a:rPr lang="en-US" smtClean="0"/>
              <a:t>‹#›</a:t>
            </a:fld>
            <a:endParaRPr lang="en-US" dirty="0"/>
          </a:p>
        </p:txBody>
      </p:sp>
    </p:spTree>
    <p:extLst>
      <p:ext uri="{BB962C8B-B14F-4D97-AF65-F5344CB8AC3E}">
        <p14:creationId xmlns:p14="http://schemas.microsoft.com/office/powerpoint/2010/main" val="198657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A455817-72B5-4478-AB87-AA4BDA6B640F}" type="datetimeFigureOut">
              <a:rPr lang="en-US" smtClean="0"/>
              <a:t>4/17/2026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870DC1-2C8C-4594-83BF-49DEE0C55D96}" type="slidenum">
              <a:rPr lang="en-US" smtClean="0"/>
              <a:t>‹#›</a:t>
            </a:fld>
            <a:endParaRPr lang="en-US" dirty="0"/>
          </a:p>
        </p:txBody>
      </p:sp>
    </p:spTree>
    <p:extLst>
      <p:ext uri="{BB962C8B-B14F-4D97-AF65-F5344CB8AC3E}">
        <p14:creationId xmlns:p14="http://schemas.microsoft.com/office/powerpoint/2010/main" val="3934280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82000"/>
                  </a:schemeClr>
                </a:solidFill>
              </a:defRPr>
            </a:lvl1pPr>
          </a:lstStyle>
          <a:p>
            <a:fld id="{6A455817-72B5-4478-AB87-AA4BDA6B640F}" type="datetimeFigureOut">
              <a:rPr lang="en-US" smtClean="0"/>
              <a:t>4/17/2026</a:t>
            </a:fld>
            <a:endParaRPr lang="en-US" dirty="0"/>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82000"/>
                  </a:schemeClr>
                </a:solidFill>
              </a:defRPr>
            </a:lvl1pPr>
          </a:lstStyle>
          <a:p>
            <a:fld id="{C3870DC1-2C8C-4594-83BF-49DEE0C55D96}" type="slidenum">
              <a:rPr lang="en-US" smtClean="0"/>
              <a:t>‹#›</a:t>
            </a:fld>
            <a:endParaRPr lang="en-US" dirty="0"/>
          </a:p>
        </p:txBody>
      </p:sp>
    </p:spTree>
    <p:extLst>
      <p:ext uri="{BB962C8B-B14F-4D97-AF65-F5344CB8AC3E}">
        <p14:creationId xmlns:p14="http://schemas.microsoft.com/office/powerpoint/2010/main" val="16622228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svg"/><Relationship Id="rId12"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sv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hyperlink" Target="https://www.nps.gov/fobu/learn/nature/fossil-fish.htm" TargetMode="External"/><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hyperlink" Target="http://michiganbasinfossils.org/"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hyperlink" Target="http://michiganbasinfossils.or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commons.wikimedia.org/w/index.php?curid=111981757" TargetMode="External"/><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hyperlink" Target="http://michiganbasinfossils.org/" TargetMode="Externa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hyperlink" Target="https://commons.wikimedia.org/wiki/File:Stromatolites,_Belt_Supergroup,_Glacier_National_Park.jpg" TargetMode="External"/><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hyperlink" Target="http://michiganbasinfossils.org/" TargetMode="Externa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hyperlink" Target="http://michiganbasinfossils.org/"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umorf.ummp.lsa.umich.edu/wp/mi-backyard-fossils-plants/#horsetails" TargetMode="External"/><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hyperlink" Target="https://www.museum.state.il.us/databases/geology/mazoncreek/graphical/index.php" TargetMode="Externa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5" Type="http://schemas.openxmlformats.org/officeDocument/2006/relationships/hyperlink" Target="https://umorf.ummp.lsa.umich.edu/wp/mi-backyard-fossils-plants/#horsetails" TargetMode="Externa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hyperlink" Target="https://www.nps.gov/pefo/learn/news/nr-2024-off-the-beaten-path.htm" TargetMode="External"/><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hyperlink" Target="http://michiganbasinfossils.org/" TargetMode="Externa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hyperlink" Target="https://www.smithsonianmag.com/history/well-preserved-30000-year-old-baby-woolly-mammoth-emerges-from-yukon-permafrost-18098038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commons.wikimedia.org/wiki/File:Archaeopteryx_TD.png" TargetMode="External"/><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hyperlink" Target="https://www.nps.gov/subjects/fossils/famous-dinosaurs.htm" TargetMode="Externa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hyperlink" Target="https://www.nps.gov/articles/dragonfly-wing-fossil.ht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hyperlink" Target="http://michiganbasinfossils.org/" TargetMode="Externa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hyperlink" Target="https://commons.wikimedia.org/wiki/File:Palourde.jpg" TargetMode="External"/><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hyperlink" Target="http://michiganbasinfossils.org/" TargetMode="Externa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hyperlink" Target="http://michiganbasinfossils.org/" TargetMode="External"/><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hyperlink" Target="https://ocean.si.edu/ocean-life/invertebrates/modern-day-brachiopod" TargetMode="Externa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hyperlink" Target="https://www.digitalatlasofancientlife.org/learn/bryozoa/" TargetMode="External"/><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hyperlink" Target="http://michiganbasinfossils.org/" TargetMode="Externa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hyperlink" Target="http://michiganbasinfossils.org/"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hyperlink" Target="http://michiganbasinfossils.org/" TargetMode="External"/><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50D04-5A89-CEEE-928C-0B2E57585309}"/>
            </a:ext>
          </a:extLst>
        </p:cNvPr>
        <p:cNvGrpSpPr/>
        <p:nvPr/>
      </p:nvGrpSpPr>
      <p:grpSpPr>
        <a:xfrm>
          <a:off x="0" y="0"/>
          <a:ext cx="0" cy="0"/>
          <a:chOff x="0" y="0"/>
          <a:chExt cx="0" cy="0"/>
        </a:xfrm>
      </p:grpSpPr>
      <p:pic>
        <p:nvPicPr>
          <p:cNvPr id="2" name="Picture 1" descr="Michigan Geological Survey logo.">
            <a:extLst>
              <a:ext uri="{FF2B5EF4-FFF2-40B4-BE49-F238E27FC236}">
                <a16:creationId xmlns:a16="http://schemas.microsoft.com/office/drawing/2014/main" id="{D441AC7A-53E8-842C-7350-22965BAB7435}"/>
              </a:ext>
            </a:extLst>
          </p:cNvPr>
          <p:cNvPicPr>
            <a:picLocks noChangeAspect="1"/>
          </p:cNvPicPr>
          <p:nvPr/>
        </p:nvPicPr>
        <p:blipFill>
          <a:blip r:embed="rId2"/>
          <a:stretch>
            <a:fillRect/>
          </a:stretch>
        </p:blipFill>
        <p:spPr>
          <a:xfrm>
            <a:off x="265833" y="209172"/>
            <a:ext cx="2583226" cy="879743"/>
          </a:xfrm>
          <a:prstGeom prst="rect">
            <a:avLst/>
          </a:prstGeom>
        </p:spPr>
      </p:pic>
      <p:pic>
        <p:nvPicPr>
          <p:cNvPr id="4" name="Picture 3" descr="Western Michigan University logo.">
            <a:extLst>
              <a:ext uri="{FF2B5EF4-FFF2-40B4-BE49-F238E27FC236}">
                <a16:creationId xmlns:a16="http://schemas.microsoft.com/office/drawing/2014/main" id="{E8A45A9A-26E5-259D-FAAD-25C914C8C9A3}"/>
              </a:ext>
            </a:extLst>
          </p:cNvPr>
          <p:cNvPicPr>
            <a:picLocks noChangeAspect="1"/>
          </p:cNvPicPr>
          <p:nvPr/>
        </p:nvPicPr>
        <p:blipFill>
          <a:blip r:embed="rId3"/>
          <a:stretch>
            <a:fillRect/>
          </a:stretch>
        </p:blipFill>
        <p:spPr>
          <a:xfrm>
            <a:off x="3937693" y="217464"/>
            <a:ext cx="2587356" cy="860693"/>
          </a:xfrm>
          <a:prstGeom prst="rect">
            <a:avLst/>
          </a:prstGeom>
        </p:spPr>
      </p:pic>
      <p:sp>
        <p:nvSpPr>
          <p:cNvPr id="5" name="Title 4">
            <a:extLst>
              <a:ext uri="{FF2B5EF4-FFF2-40B4-BE49-F238E27FC236}">
                <a16:creationId xmlns:a16="http://schemas.microsoft.com/office/drawing/2014/main" id="{AAD1BFBC-F1C0-8FFF-004E-54323F72FEDD}"/>
              </a:ext>
            </a:extLst>
          </p:cNvPr>
          <p:cNvSpPr>
            <a:spLocks noGrp="1"/>
          </p:cNvSpPr>
          <p:nvPr>
            <p:ph type="title"/>
          </p:nvPr>
        </p:nvSpPr>
        <p:spPr>
          <a:xfrm>
            <a:off x="1086625" y="2441763"/>
            <a:ext cx="4904857" cy="1885705"/>
          </a:xfrm>
        </p:spPr>
        <p:txBody>
          <a:bodyPr>
            <a:noAutofit/>
          </a:bodyPr>
          <a:lstStyle/>
          <a:p>
            <a:pPr algn="ctr"/>
            <a:r>
              <a:rPr lang="en-US" sz="3600" b="1" dirty="0">
                <a:solidFill>
                  <a:srgbClr val="7F340D"/>
                </a:solidFill>
              </a:rPr>
              <a:t>ORGANISMS FROM LAND AND SEA IN MICHIGAN</a:t>
            </a:r>
          </a:p>
        </p:txBody>
      </p:sp>
      <p:grpSp>
        <p:nvGrpSpPr>
          <p:cNvPr id="9" name="Group 8" descr="State of Michigan, fish, coral, and shell outline&#10;">
            <a:extLst>
              <a:ext uri="{FF2B5EF4-FFF2-40B4-BE49-F238E27FC236}">
                <a16:creationId xmlns:a16="http://schemas.microsoft.com/office/drawing/2014/main" id="{973B6C28-F8DD-724D-AA11-7A864476C327}"/>
              </a:ext>
            </a:extLst>
          </p:cNvPr>
          <p:cNvGrpSpPr/>
          <p:nvPr/>
        </p:nvGrpSpPr>
        <p:grpSpPr>
          <a:xfrm>
            <a:off x="1718187" y="4311929"/>
            <a:ext cx="3373828" cy="2821152"/>
            <a:chOff x="1718187" y="4311929"/>
            <a:chExt cx="3373828" cy="2821152"/>
          </a:xfrm>
        </p:grpSpPr>
        <p:pic>
          <p:nvPicPr>
            <p:cNvPr id="6" name="Picture 5" descr="A brown outline of the state of Michigan and brown fossil symbols.">
              <a:extLst>
                <a:ext uri="{FF2B5EF4-FFF2-40B4-BE49-F238E27FC236}">
                  <a16:creationId xmlns:a16="http://schemas.microsoft.com/office/drawing/2014/main" id="{EBC4FF6B-AE5E-5757-05F4-811903D9016C}"/>
                </a:ext>
              </a:extLst>
            </p:cNvPr>
            <p:cNvPicPr>
              <a:picLocks noChangeAspect="1"/>
            </p:cNvPicPr>
            <p:nvPr/>
          </p:nvPicPr>
          <p:blipFill>
            <a:blip r:embed="rId4">
              <a:extLst>
                <a:ext uri="{BEBA8EAE-BF5A-486C-A8C5-ECC9F3942E4B}">
                  <a14:imgProps xmlns:a14="http://schemas.microsoft.com/office/drawing/2010/main">
                    <a14:imgLayer r:embed="rId5">
                      <a14:imgEffect>
                        <a14:saturation sat="137000"/>
                      </a14:imgEffect>
                      <a14:imgEffect>
                        <a14:brightnessContrast bright="1000"/>
                      </a14:imgEffect>
                    </a14:imgLayer>
                  </a14:imgProps>
                </a:ext>
              </a:extLst>
            </a:blip>
            <a:srcRect l="-3358" t="-111" r="-1279" b="3226"/>
            <a:stretch>
              <a:fillRect/>
            </a:stretch>
          </p:blipFill>
          <p:spPr>
            <a:xfrm>
              <a:off x="2172333" y="4311929"/>
              <a:ext cx="2919682" cy="2821152"/>
            </a:xfrm>
            <a:prstGeom prst="rect">
              <a:avLst/>
            </a:prstGeom>
          </p:spPr>
        </p:pic>
        <p:pic>
          <p:nvPicPr>
            <p:cNvPr id="10" name="Graphic 9" descr="Fossil with solid fill">
              <a:extLst>
                <a:ext uri="{FF2B5EF4-FFF2-40B4-BE49-F238E27FC236}">
                  <a16:creationId xmlns:a16="http://schemas.microsoft.com/office/drawing/2014/main" id="{1F2DFE16-6EC6-8246-89F0-FE78DC1B6C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43415" y="5882211"/>
              <a:ext cx="771076" cy="729433"/>
            </a:xfrm>
            <a:prstGeom prst="rect">
              <a:avLst/>
            </a:prstGeom>
          </p:spPr>
        </p:pic>
        <p:pic>
          <p:nvPicPr>
            <p:cNvPr id="7" name="Graphic 6" descr="Coral with solid fill">
              <a:extLst>
                <a:ext uri="{FF2B5EF4-FFF2-40B4-BE49-F238E27FC236}">
                  <a16:creationId xmlns:a16="http://schemas.microsoft.com/office/drawing/2014/main" id="{A67CD98F-CCCB-927C-C8F9-010B9CB40B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98406" y="5250426"/>
              <a:ext cx="781664" cy="737420"/>
            </a:xfrm>
            <a:prstGeom prst="rect">
              <a:avLst/>
            </a:prstGeom>
          </p:spPr>
        </p:pic>
        <p:pic>
          <p:nvPicPr>
            <p:cNvPr id="8" name="Graphic 7" descr="Dead Fish Skeleton with solid fill">
              <a:extLst>
                <a:ext uri="{FF2B5EF4-FFF2-40B4-BE49-F238E27FC236}">
                  <a16:creationId xmlns:a16="http://schemas.microsoft.com/office/drawing/2014/main" id="{CF0A27B6-D500-FB78-0C58-07A7D39E52A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18187" y="5884606"/>
              <a:ext cx="914400" cy="914400"/>
            </a:xfrm>
            <a:prstGeom prst="rect">
              <a:avLst/>
            </a:prstGeom>
          </p:spPr>
        </p:pic>
      </p:grpSp>
      <p:pic>
        <p:nvPicPr>
          <p:cNvPr id="3" name="Picture 2" descr="Core Kids Logo">
            <a:extLst>
              <a:ext uri="{FF2B5EF4-FFF2-40B4-BE49-F238E27FC236}">
                <a16:creationId xmlns:a16="http://schemas.microsoft.com/office/drawing/2014/main" id="{A4979F7E-8C5E-19BA-6ECD-B749024F1B44}"/>
              </a:ext>
            </a:extLst>
          </p:cNvPr>
          <p:cNvPicPr>
            <a:picLocks noChangeAspect="1"/>
          </p:cNvPicPr>
          <p:nvPr/>
        </p:nvPicPr>
        <p:blipFill>
          <a:blip r:embed="rId12"/>
          <a:stretch>
            <a:fillRect/>
          </a:stretch>
        </p:blipFill>
        <p:spPr>
          <a:xfrm>
            <a:off x="5006502" y="8157811"/>
            <a:ext cx="1516018" cy="709704"/>
          </a:xfrm>
          <a:prstGeom prst="rect">
            <a:avLst/>
          </a:prstGeom>
        </p:spPr>
      </p:pic>
    </p:spTree>
    <p:extLst>
      <p:ext uri="{BB962C8B-B14F-4D97-AF65-F5344CB8AC3E}">
        <p14:creationId xmlns:p14="http://schemas.microsoft.com/office/powerpoint/2010/main" val="3011725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14995-212D-4718-D06F-8BC5F806175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990D7EB-EDEB-8B66-3910-196ED45C2F3C}"/>
              </a:ext>
            </a:extLst>
          </p:cNvPr>
          <p:cNvSpPr>
            <a:spLocks noGrp="1"/>
          </p:cNvSpPr>
          <p:nvPr>
            <p:ph type="title"/>
          </p:nvPr>
        </p:nvSpPr>
        <p:spPr>
          <a:xfrm>
            <a:off x="2355694" y="546764"/>
            <a:ext cx="2148840" cy="701884"/>
          </a:xfrm>
        </p:spPr>
        <p:txBody>
          <a:bodyPr>
            <a:normAutofit/>
          </a:bodyPr>
          <a:lstStyle/>
          <a:p>
            <a:pPr algn="ctr"/>
            <a:r>
              <a:rPr lang="en-US" sz="2800" b="1" dirty="0">
                <a:solidFill>
                  <a:srgbClr val="7F340D"/>
                </a:solidFill>
              </a:rPr>
              <a:t>Fish</a:t>
            </a:r>
          </a:p>
        </p:txBody>
      </p:sp>
      <p:sp>
        <p:nvSpPr>
          <p:cNvPr id="11" name="TextBox 10">
            <a:extLst>
              <a:ext uri="{FF2B5EF4-FFF2-40B4-BE49-F238E27FC236}">
                <a16:creationId xmlns:a16="http://schemas.microsoft.com/office/drawing/2014/main" id="{D6458550-2A76-D146-D401-AA2F3BF0CE2B}"/>
              </a:ext>
            </a:extLst>
          </p:cNvPr>
          <p:cNvSpPr txBox="1"/>
          <p:nvPr/>
        </p:nvSpPr>
        <p:spPr>
          <a:xfrm>
            <a:off x="401456" y="1330129"/>
            <a:ext cx="2696754" cy="2554545"/>
          </a:xfrm>
          <a:prstGeom prst="rect">
            <a:avLst/>
          </a:prstGeom>
          <a:noFill/>
        </p:spPr>
        <p:txBody>
          <a:bodyPr wrap="square" lIns="91440" tIns="45720" rIns="91440" bIns="45720" rtlCol="0" anchor="t">
            <a:spAutoFit/>
          </a:bodyPr>
          <a:lstStyle/>
          <a:p>
            <a:r>
              <a:rPr lang="en-US" sz="1600" dirty="0">
                <a:ea typeface="+mn-lt"/>
                <a:cs typeface="+mn-lt"/>
              </a:rPr>
              <a:t>Fish have lived in Earth’s oceans for hundreds of millions of years. These ancient swimmers were </a:t>
            </a:r>
            <a:r>
              <a:rPr lang="en-US" sz="1600" b="1" dirty="0">
                <a:ea typeface="+mn-lt"/>
                <a:cs typeface="+mn-lt"/>
              </a:rPr>
              <a:t>some of the first vertebrates on Earth</a:t>
            </a:r>
            <a:r>
              <a:rPr lang="en-US" sz="1600" dirty="0">
                <a:ea typeface="+mn-lt"/>
                <a:cs typeface="+mn-lt"/>
              </a:rPr>
              <a:t>. Some fish eat other animals, others only eat algae and seaweed, or they can eat both!</a:t>
            </a:r>
          </a:p>
        </p:txBody>
      </p:sp>
      <p:pic>
        <p:nvPicPr>
          <p:cNvPr id="6" name="Picture 5" descr="A fossil of a fish.">
            <a:extLst>
              <a:ext uri="{FF2B5EF4-FFF2-40B4-BE49-F238E27FC236}">
                <a16:creationId xmlns:a16="http://schemas.microsoft.com/office/drawing/2014/main" id="{FB114EB8-0BCB-10B0-7AA1-B71141A1186A}"/>
              </a:ext>
            </a:extLst>
          </p:cNvPr>
          <p:cNvPicPr>
            <a:picLocks noChangeAspect="1"/>
          </p:cNvPicPr>
          <p:nvPr/>
        </p:nvPicPr>
        <p:blipFill>
          <a:blip r:embed="rId2"/>
          <a:stretch>
            <a:fillRect/>
          </a:stretch>
        </p:blipFill>
        <p:spPr>
          <a:xfrm>
            <a:off x="3213253" y="1460417"/>
            <a:ext cx="3061609" cy="1882489"/>
          </a:xfrm>
          <a:prstGeom prst="rect">
            <a:avLst/>
          </a:prstGeom>
        </p:spPr>
      </p:pic>
      <p:sp>
        <p:nvSpPr>
          <p:cNvPr id="10" name="TextBox 9">
            <a:extLst>
              <a:ext uri="{FF2B5EF4-FFF2-40B4-BE49-F238E27FC236}">
                <a16:creationId xmlns:a16="http://schemas.microsoft.com/office/drawing/2014/main" id="{8EFC6898-AF06-67D3-1089-8978D07A2E6C}"/>
              </a:ext>
            </a:extLst>
          </p:cNvPr>
          <p:cNvSpPr txBox="1"/>
          <p:nvPr/>
        </p:nvSpPr>
        <p:spPr>
          <a:xfrm>
            <a:off x="3209479" y="3350061"/>
            <a:ext cx="3254646" cy="511897"/>
          </a:xfrm>
          <a:prstGeom prst="rect">
            <a:avLst/>
          </a:prstGeom>
          <a:noFill/>
        </p:spPr>
        <p:txBody>
          <a:bodyPr wrap="square" lIns="91440" tIns="45720" rIns="91440" bIns="45720" anchor="t">
            <a:spAutoFit/>
          </a:bodyPr>
          <a:lstStyle/>
          <a:p>
            <a:pPr>
              <a:lnSpc>
                <a:spcPct val="114999"/>
              </a:lnSpc>
              <a:spcAft>
                <a:spcPts val="800"/>
              </a:spcAft>
            </a:pPr>
            <a:r>
              <a:rPr lang="en-US" sz="1200" kern="100" dirty="0">
                <a:solidFill>
                  <a:srgbClr val="000000"/>
                </a:solidFill>
                <a:cs typeface="Times New Roman"/>
              </a:rPr>
              <a:t>Fossilized fish from Wyoming.  Photo courtesy of the </a:t>
            </a:r>
            <a:r>
              <a:rPr lang="en-US" sz="1200" kern="100" dirty="0">
                <a:solidFill>
                  <a:srgbClr val="000000"/>
                </a:solidFill>
                <a:cs typeface="Times New Roman"/>
                <a:hlinkClick r:id="rId3"/>
              </a:rPr>
              <a:t>National Park Service</a:t>
            </a:r>
            <a:endParaRPr lang="en-US" sz="1200" kern="100" dirty="0">
              <a:cs typeface="Times New Roman"/>
            </a:endParaRPr>
          </a:p>
        </p:txBody>
      </p:sp>
      <p:sp>
        <p:nvSpPr>
          <p:cNvPr id="12" name="TextBox 11">
            <a:extLst>
              <a:ext uri="{FF2B5EF4-FFF2-40B4-BE49-F238E27FC236}">
                <a16:creationId xmlns:a16="http://schemas.microsoft.com/office/drawing/2014/main" id="{C6544043-0C60-0078-0BCC-FC81F28036BF}"/>
              </a:ext>
            </a:extLst>
          </p:cNvPr>
          <p:cNvSpPr txBox="1"/>
          <p:nvPr/>
        </p:nvSpPr>
        <p:spPr>
          <a:xfrm>
            <a:off x="3197032" y="3995038"/>
            <a:ext cx="3257743" cy="2308324"/>
          </a:xfrm>
          <a:prstGeom prst="rect">
            <a:avLst/>
          </a:prstGeom>
          <a:noFill/>
        </p:spPr>
        <p:txBody>
          <a:bodyPr wrap="square" lIns="91440" tIns="45720" rIns="91440" bIns="45720" rtlCol="0" anchor="t">
            <a:spAutoFit/>
          </a:bodyPr>
          <a:lstStyle/>
          <a:p>
            <a:r>
              <a:rPr lang="en-US" sz="1600" dirty="0">
                <a:ea typeface="+mn-lt"/>
                <a:cs typeface="+mn-lt"/>
              </a:rPr>
              <a:t>The Devonian Period is also known as "the age of fish". </a:t>
            </a:r>
            <a:r>
              <a:rPr lang="en-US" sz="1600" b="1" dirty="0">
                <a:ea typeface="+mn-lt"/>
                <a:cs typeface="+mn-lt"/>
              </a:rPr>
              <a:t>In Michigan, armored jawless fish are often found</a:t>
            </a:r>
            <a:r>
              <a:rPr lang="en-US" sz="1600" dirty="0">
                <a:ea typeface="+mn-lt"/>
                <a:cs typeface="+mn-lt"/>
              </a:rPr>
              <a:t> in places like Rockport State Recreation area and Alpena County, in rocks that are about</a:t>
            </a:r>
            <a:r>
              <a:rPr lang="en-US" sz="1600" b="1" dirty="0">
                <a:ea typeface="+mn-lt"/>
                <a:cs typeface="+mn-lt"/>
              </a:rPr>
              <a:t> </a:t>
            </a:r>
            <a:r>
              <a:rPr lang="en-US" sz="1600" dirty="0">
                <a:ea typeface="+mn-lt"/>
                <a:cs typeface="+mn-lt"/>
              </a:rPr>
              <a:t>390 to 360 million years old. </a:t>
            </a:r>
          </a:p>
          <a:p>
            <a:endParaRPr lang="en-US" sz="1600" dirty="0"/>
          </a:p>
        </p:txBody>
      </p:sp>
      <p:pic>
        <p:nvPicPr>
          <p:cNvPr id="16" name="Picture 15" descr="A fish swimming in water.">
            <a:extLst>
              <a:ext uri="{FF2B5EF4-FFF2-40B4-BE49-F238E27FC236}">
                <a16:creationId xmlns:a16="http://schemas.microsoft.com/office/drawing/2014/main" id="{28D3226F-1199-0D56-0AD3-B1FB8DBF61CA}"/>
              </a:ext>
            </a:extLst>
          </p:cNvPr>
          <p:cNvPicPr>
            <a:picLocks noChangeAspect="1"/>
          </p:cNvPicPr>
          <p:nvPr/>
        </p:nvPicPr>
        <p:blipFill>
          <a:blip r:embed="rId4"/>
          <a:srcRect l="552" t="14801" r="-552" b="41603"/>
          <a:stretch>
            <a:fillRect/>
          </a:stretch>
        </p:blipFill>
        <p:spPr>
          <a:xfrm>
            <a:off x="630984" y="4177391"/>
            <a:ext cx="2468749" cy="1734560"/>
          </a:xfrm>
          <a:prstGeom prst="rect">
            <a:avLst/>
          </a:prstGeom>
        </p:spPr>
      </p:pic>
      <p:sp>
        <p:nvSpPr>
          <p:cNvPr id="18" name="TextBox 17">
            <a:extLst>
              <a:ext uri="{FF2B5EF4-FFF2-40B4-BE49-F238E27FC236}">
                <a16:creationId xmlns:a16="http://schemas.microsoft.com/office/drawing/2014/main" id="{F4287CE8-4D54-954C-26EB-DD1C50AFDEF4}"/>
              </a:ext>
            </a:extLst>
          </p:cNvPr>
          <p:cNvSpPr txBox="1"/>
          <p:nvPr/>
        </p:nvSpPr>
        <p:spPr>
          <a:xfrm>
            <a:off x="542151" y="5923285"/>
            <a:ext cx="2696754" cy="506549"/>
          </a:xfrm>
          <a:prstGeom prst="rect">
            <a:avLst/>
          </a:prstGeom>
          <a:noFill/>
        </p:spPr>
        <p:txBody>
          <a:bodyPr wrap="square" lIns="91440" tIns="45720" rIns="91440" bIns="45720" anchor="t">
            <a:spAutoFit/>
          </a:bodyPr>
          <a:lstStyle/>
          <a:p>
            <a:pPr>
              <a:lnSpc>
                <a:spcPct val="114999"/>
              </a:lnSpc>
              <a:spcAft>
                <a:spcPts val="800"/>
              </a:spcAft>
            </a:pPr>
            <a:r>
              <a:rPr lang="en-US" sz="1200" kern="100" dirty="0">
                <a:solidFill>
                  <a:srgbClr val="000000"/>
                </a:solidFill>
                <a:cs typeface="Times New Roman"/>
              </a:rPr>
              <a:t>AI reconstruction of a Devonian armored fish of Michigan Basin</a:t>
            </a:r>
          </a:p>
        </p:txBody>
      </p:sp>
      <p:sp>
        <p:nvSpPr>
          <p:cNvPr id="8" name="TextBox 7">
            <a:extLst>
              <a:ext uri="{FF2B5EF4-FFF2-40B4-BE49-F238E27FC236}">
                <a16:creationId xmlns:a16="http://schemas.microsoft.com/office/drawing/2014/main" id="{D8101104-4694-885E-602D-5DB758332B84}"/>
              </a:ext>
            </a:extLst>
          </p:cNvPr>
          <p:cNvSpPr txBox="1"/>
          <p:nvPr/>
        </p:nvSpPr>
        <p:spPr>
          <a:xfrm>
            <a:off x="389041" y="6487276"/>
            <a:ext cx="2867073" cy="2062103"/>
          </a:xfrm>
          <a:prstGeom prst="rect">
            <a:avLst/>
          </a:prstGeom>
          <a:noFill/>
        </p:spPr>
        <p:txBody>
          <a:bodyPr wrap="square" lIns="91440" tIns="45720" rIns="91440" bIns="45720" rtlCol="0" anchor="t">
            <a:spAutoFit/>
          </a:bodyPr>
          <a:lstStyle/>
          <a:p>
            <a:r>
              <a:rPr lang="en-US" sz="1600" b="1" dirty="0">
                <a:ea typeface="+mn-lt"/>
                <a:cs typeface="+mn-lt"/>
              </a:rPr>
              <a:t>You might find pieces of scales, teeth, or even impressions of whole fish in Michigan.</a:t>
            </a:r>
            <a:r>
              <a:rPr lang="en-US" sz="1600" dirty="0">
                <a:ea typeface="+mn-lt"/>
                <a:cs typeface="+mn-lt"/>
              </a:rPr>
              <a:t> If you spot a fossil with a ripple-like texture or a small, sharp triangle, it could be part of an ancient fish!</a:t>
            </a:r>
            <a:endParaRPr lang="en-US" sz="1600" dirty="0"/>
          </a:p>
        </p:txBody>
      </p:sp>
      <p:pic>
        <p:nvPicPr>
          <p:cNvPr id="13" name="Picture 12" descr="A close-up of a fossilized fish skin.">
            <a:extLst>
              <a:ext uri="{FF2B5EF4-FFF2-40B4-BE49-F238E27FC236}">
                <a16:creationId xmlns:a16="http://schemas.microsoft.com/office/drawing/2014/main" id="{6EA08D09-53D6-A320-4661-D856A09407DE}"/>
              </a:ext>
            </a:extLst>
          </p:cNvPr>
          <p:cNvPicPr>
            <a:picLocks noChangeAspect="1"/>
          </p:cNvPicPr>
          <p:nvPr/>
        </p:nvPicPr>
        <p:blipFill>
          <a:blip r:embed="rId5"/>
          <a:srcRect l="5114" r="10874" b="2866"/>
          <a:stretch>
            <a:fillRect/>
          </a:stretch>
        </p:blipFill>
        <p:spPr>
          <a:xfrm>
            <a:off x="3429467" y="6298747"/>
            <a:ext cx="2635395" cy="1723599"/>
          </a:xfrm>
          <a:prstGeom prst="rect">
            <a:avLst/>
          </a:prstGeom>
        </p:spPr>
      </p:pic>
      <p:sp>
        <p:nvSpPr>
          <p:cNvPr id="15" name="TextBox 14">
            <a:extLst>
              <a:ext uri="{FF2B5EF4-FFF2-40B4-BE49-F238E27FC236}">
                <a16:creationId xmlns:a16="http://schemas.microsoft.com/office/drawing/2014/main" id="{55DF5451-05B0-E219-5C70-19A7A44C024E}"/>
              </a:ext>
            </a:extLst>
          </p:cNvPr>
          <p:cNvSpPr txBox="1"/>
          <p:nvPr/>
        </p:nvSpPr>
        <p:spPr>
          <a:xfrm>
            <a:off x="3404234" y="8034438"/>
            <a:ext cx="3050541" cy="746129"/>
          </a:xfrm>
          <a:prstGeom prst="rect">
            <a:avLst/>
          </a:prstGeom>
          <a:noFill/>
        </p:spPr>
        <p:txBody>
          <a:bodyPr wrap="square" lIns="91440" tIns="45720" rIns="91440" bIns="45720" anchor="t">
            <a:spAutoFit/>
          </a:bodyPr>
          <a:lstStyle/>
          <a:p>
            <a:pPr>
              <a:lnSpc>
                <a:spcPct val="114999"/>
              </a:lnSpc>
              <a:spcAft>
                <a:spcPts val="800"/>
              </a:spcAft>
            </a:pPr>
            <a:r>
              <a:rPr lang="en-US" sz="1200" kern="100" dirty="0">
                <a:latin typeface="Aptos"/>
                <a:ea typeface="Aptos" panose="020B0004020202020204" pitchFamily="34" charset="0"/>
                <a:cs typeface="Times New Roman"/>
              </a:rPr>
              <a:t>A Devonian fish plate from Milan, Michigan. Photo by David Thompson, courtesy of the </a:t>
            </a:r>
            <a:r>
              <a:rPr lang="en-US" sz="1200" kern="100" dirty="0">
                <a:solidFill>
                  <a:srgbClr val="467886"/>
                </a:solidFill>
                <a:latin typeface="Aptos"/>
                <a:ea typeface="Aptos" panose="020B0004020202020204" pitchFamily="34" charset="0"/>
                <a:cs typeface="Times New Roman"/>
                <a:hlinkClick r:id="rId6"/>
              </a:rPr>
              <a:t>Michigan</a:t>
            </a:r>
            <a:r>
              <a:rPr lang="en-US" sz="1200" kern="100" dirty="0">
                <a:solidFill>
                  <a:srgbClr val="467886"/>
                </a:solidFill>
                <a:latin typeface="Aptos"/>
                <a:ea typeface="Aptos" panose="020B0004020202020204" pitchFamily="34" charset="0"/>
                <a:cs typeface="Times New Roman"/>
                <a:hlinkClick r:id="rId6">
                  <a:extLst>
                    <a:ext uri="{A12FA001-AC4F-418D-AE19-62706E023703}">
                      <ahyp:hlinkClr xmlns:ahyp="http://schemas.microsoft.com/office/drawing/2018/hyperlinkcolor" val="tx"/>
                    </a:ext>
                  </a:extLst>
                </a:hlinkClick>
              </a:rPr>
              <a:t> Basin Fossils Project</a:t>
            </a:r>
            <a:r>
              <a:rPr lang="en-US" sz="1200" kern="100" dirty="0">
                <a:solidFill>
                  <a:srgbClr val="000000"/>
                </a:solidFill>
                <a:effectLst/>
                <a:latin typeface="Aptos"/>
                <a:ea typeface="Aptos" panose="020B0004020202020204" pitchFamily="34" charset="0"/>
                <a:cs typeface="Times New Roman"/>
              </a:rPr>
              <a:t>.</a:t>
            </a:r>
            <a:r>
              <a:rPr lang="en-US" sz="1200" kern="100" dirty="0">
                <a:solidFill>
                  <a:srgbClr val="000000"/>
                </a:solidFill>
                <a:latin typeface="Aptos"/>
                <a:ea typeface="Aptos" panose="020B0004020202020204" pitchFamily="34" charset="0"/>
                <a:cs typeface="Times New Roman"/>
              </a:rPr>
              <a:t> </a:t>
            </a:r>
            <a:endParaRPr lang="en-US" dirty="0"/>
          </a:p>
        </p:txBody>
      </p:sp>
    </p:spTree>
    <p:extLst>
      <p:ext uri="{BB962C8B-B14F-4D97-AF65-F5344CB8AC3E}">
        <p14:creationId xmlns:p14="http://schemas.microsoft.com/office/powerpoint/2010/main" val="1826316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418FF-951E-E00D-5509-FD657E19491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5B68F7C-AC7D-DA31-120F-F0E8BC319F62}"/>
              </a:ext>
              <a:ext uri="{C183D7F6-B498-43B3-948B-1728B52AA6E4}">
                <adec:decorative xmlns:adec="http://schemas.microsoft.com/office/drawing/2017/decorative" val="0"/>
              </a:ext>
            </a:extLst>
          </p:cNvPr>
          <p:cNvSpPr>
            <a:spLocks noGrp="1"/>
          </p:cNvSpPr>
          <p:nvPr>
            <p:ph type="title"/>
          </p:nvPr>
        </p:nvSpPr>
        <p:spPr>
          <a:xfrm>
            <a:off x="1566480" y="656440"/>
            <a:ext cx="3876946" cy="579421"/>
          </a:xfrm>
        </p:spPr>
        <p:txBody>
          <a:bodyPr>
            <a:normAutofit/>
          </a:bodyPr>
          <a:lstStyle/>
          <a:p>
            <a:pPr algn="ctr"/>
            <a:r>
              <a:rPr lang="en-US" sz="2800" b="1" dirty="0">
                <a:solidFill>
                  <a:srgbClr val="7F340D"/>
                </a:solidFill>
                <a:latin typeface="Arial" panose="020B0604020202020204" pitchFamily="34" charset="0"/>
                <a:cs typeface="Arial" panose="020B0604020202020204" pitchFamily="34" charset="0"/>
              </a:rPr>
              <a:t>Gastropod (Snail)</a:t>
            </a:r>
            <a:endParaRPr lang="en-US" dirty="0">
              <a:solidFill>
                <a:srgbClr val="7F340D"/>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D7365E1-69FD-F087-E685-C96EB06F9789}"/>
              </a:ext>
            </a:extLst>
          </p:cNvPr>
          <p:cNvSpPr txBox="1"/>
          <p:nvPr/>
        </p:nvSpPr>
        <p:spPr>
          <a:xfrm>
            <a:off x="428833" y="1234879"/>
            <a:ext cx="6021034" cy="1077218"/>
          </a:xfrm>
          <a:prstGeom prst="rect">
            <a:avLst/>
          </a:prstGeom>
          <a:noFill/>
        </p:spPr>
        <p:txBody>
          <a:bodyPr wrap="square" lIns="91440" tIns="45720" rIns="91440" bIns="45720" rtlCol="0" anchor="t">
            <a:spAutoFit/>
          </a:bodyPr>
          <a:lstStyle/>
          <a:p>
            <a:r>
              <a:rPr lang="en-US" sz="1600" dirty="0">
                <a:latin typeface="Arial" panose="020B0604020202020204" pitchFamily="34" charset="0"/>
                <a:cs typeface="Arial" panose="020B0604020202020204" pitchFamily="34" charset="0"/>
              </a:rPr>
              <a:t>Snails, also known as Gastropods, have coiled shells like tiny cinnamon rolls, and slide slowly across their habitats. Some lived in the ocean, some in freshwater, and some on land.  Their shells can be smooth, bumpy or twisty-spiraled. </a:t>
            </a:r>
          </a:p>
        </p:txBody>
      </p:sp>
      <p:sp>
        <p:nvSpPr>
          <p:cNvPr id="10" name="TextBox 9">
            <a:extLst>
              <a:ext uri="{FF2B5EF4-FFF2-40B4-BE49-F238E27FC236}">
                <a16:creationId xmlns:a16="http://schemas.microsoft.com/office/drawing/2014/main" id="{45B873A7-3751-B848-8ED5-CE5ED23DB5A7}"/>
              </a:ext>
            </a:extLst>
          </p:cNvPr>
          <p:cNvSpPr txBox="1"/>
          <p:nvPr/>
        </p:nvSpPr>
        <p:spPr>
          <a:xfrm>
            <a:off x="415061" y="2498368"/>
            <a:ext cx="2579083" cy="1815882"/>
          </a:xfrm>
          <a:prstGeom prst="rect">
            <a:avLst/>
          </a:prstGeom>
          <a:noFill/>
        </p:spPr>
        <p:txBody>
          <a:bodyPr wrap="square" lIns="91440" tIns="45720" rIns="91440" bIns="45720" rtlCol="0" anchor="t">
            <a:spAutoFit/>
          </a:bodyPr>
          <a:lstStyle/>
          <a:p>
            <a:r>
              <a:rPr lang="en-US" sz="1600" dirty="0">
                <a:latin typeface="Arial" panose="020B0604020202020204" pitchFamily="34" charset="0"/>
                <a:cs typeface="Arial" panose="020B0604020202020204" pitchFamily="34" charset="0"/>
              </a:rPr>
              <a:t>They munch on algae, detritus, and even tiny parts of plants and animals, using a muscular foot to move and a tongue-like radula to scrape food. </a:t>
            </a:r>
          </a:p>
        </p:txBody>
      </p:sp>
      <p:pic>
        <p:nvPicPr>
          <p:cNvPr id="9" name="Picture 8" descr="An illustration of a snail in the water.">
            <a:extLst>
              <a:ext uri="{FF2B5EF4-FFF2-40B4-BE49-F238E27FC236}">
                <a16:creationId xmlns:a16="http://schemas.microsoft.com/office/drawing/2014/main" id="{B61BF2A8-E99A-3201-9A59-376DDB3E4D5A}"/>
              </a:ext>
            </a:extLst>
          </p:cNvPr>
          <p:cNvPicPr>
            <a:picLocks noChangeAspect="1"/>
          </p:cNvPicPr>
          <p:nvPr/>
        </p:nvPicPr>
        <p:blipFill>
          <a:blip r:embed="rId2"/>
          <a:srcRect t="393" r="-92" b="13072"/>
          <a:stretch>
            <a:fillRect/>
          </a:stretch>
        </p:blipFill>
        <p:spPr>
          <a:xfrm>
            <a:off x="3160791" y="2472559"/>
            <a:ext cx="3254661" cy="1803563"/>
          </a:xfrm>
          <a:prstGeom prst="rect">
            <a:avLst/>
          </a:prstGeom>
        </p:spPr>
      </p:pic>
      <p:sp>
        <p:nvSpPr>
          <p:cNvPr id="14" name="TextBox 13">
            <a:extLst>
              <a:ext uri="{FF2B5EF4-FFF2-40B4-BE49-F238E27FC236}">
                <a16:creationId xmlns:a16="http://schemas.microsoft.com/office/drawing/2014/main" id="{D4AA226F-8E28-0F30-3333-975E27E36228}"/>
              </a:ext>
            </a:extLst>
          </p:cNvPr>
          <p:cNvSpPr txBox="1"/>
          <p:nvPr/>
        </p:nvSpPr>
        <p:spPr>
          <a:xfrm>
            <a:off x="3308336" y="4249606"/>
            <a:ext cx="3009718" cy="499047"/>
          </a:xfrm>
          <a:prstGeom prst="rect">
            <a:avLst/>
          </a:prstGeom>
          <a:noFill/>
        </p:spPr>
        <p:txBody>
          <a:bodyPr wrap="square" lIns="91440" tIns="45720" rIns="91440" bIns="45720" anchor="t">
            <a:spAutoFit/>
          </a:bodyPr>
          <a:lstStyle/>
          <a:p>
            <a:pPr>
              <a:lnSpc>
                <a:spcPct val="114999"/>
              </a:lnSpc>
              <a:spcAft>
                <a:spcPts val="800"/>
              </a:spcAft>
            </a:pPr>
            <a:r>
              <a:rPr lang="en-US" sz="1200" kern="100" dirty="0">
                <a:solidFill>
                  <a:srgbClr val="000000"/>
                </a:solidFill>
                <a:latin typeface="Arial" panose="020B0604020202020204" pitchFamily="34" charset="0"/>
                <a:cs typeface="Arial" panose="020B0604020202020204" pitchFamily="34" charset="0"/>
              </a:rPr>
              <a:t>AI reconstruction of a Devonian snail of Michigan Basin, 390 million years ago</a:t>
            </a:r>
          </a:p>
        </p:txBody>
      </p:sp>
      <p:sp>
        <p:nvSpPr>
          <p:cNvPr id="8" name="TextBox 7">
            <a:extLst>
              <a:ext uri="{FF2B5EF4-FFF2-40B4-BE49-F238E27FC236}">
                <a16:creationId xmlns:a16="http://schemas.microsoft.com/office/drawing/2014/main" id="{7C14B48D-124F-7F2D-444C-948FF2FE2FCC}"/>
              </a:ext>
            </a:extLst>
          </p:cNvPr>
          <p:cNvSpPr txBox="1"/>
          <p:nvPr/>
        </p:nvSpPr>
        <p:spPr>
          <a:xfrm>
            <a:off x="373960" y="4801503"/>
            <a:ext cx="6013435" cy="1077218"/>
          </a:xfrm>
          <a:prstGeom prst="rect">
            <a:avLst/>
          </a:prstGeom>
          <a:noFill/>
        </p:spPr>
        <p:txBody>
          <a:bodyPr wrap="square" lIns="91440" tIns="45720" rIns="91440" bIns="45720" rtlCol="0" anchor="t">
            <a:spAutoFit/>
          </a:bodyPr>
          <a:lstStyle/>
          <a:p>
            <a:r>
              <a:rPr lang="en-US" sz="1600" b="1" dirty="0">
                <a:latin typeface="Arial" panose="020B0604020202020204" pitchFamily="34" charset="0"/>
                <a:ea typeface="+mn-lt"/>
                <a:cs typeface="Arial" panose="020B0604020202020204" pitchFamily="34" charset="0"/>
              </a:rPr>
              <a:t>Snails still exist today;</a:t>
            </a:r>
            <a:r>
              <a:rPr lang="en-US" sz="1600" dirty="0">
                <a:latin typeface="Arial" panose="020B0604020202020204" pitchFamily="34" charset="0"/>
                <a:ea typeface="+mn-lt"/>
                <a:cs typeface="Arial" panose="020B0604020202020204" pitchFamily="34" charset="0"/>
              </a:rPr>
              <a:t> they are not extinct. But, </a:t>
            </a:r>
            <a:r>
              <a:rPr lang="en-US" sz="1600" b="1" dirty="0">
                <a:latin typeface="Arial" panose="020B0604020202020204" pitchFamily="34" charset="0"/>
                <a:ea typeface="+mn-lt"/>
                <a:cs typeface="Arial" panose="020B0604020202020204" pitchFamily="34" charset="0"/>
              </a:rPr>
              <a:t>we can find ancient snail fossils in Michigan, about 385 million years old. </a:t>
            </a:r>
            <a:r>
              <a:rPr lang="en-US" sz="1600" dirty="0">
                <a:latin typeface="Arial" panose="020B0604020202020204" pitchFamily="34" charset="0"/>
                <a:ea typeface="+mn-lt"/>
                <a:cs typeface="Arial" panose="020B0604020202020204" pitchFamily="34" charset="0"/>
              </a:rPr>
              <a:t>During that time (Devonian Period), Michigan was a warm, shallow sea near the equator.     </a:t>
            </a:r>
            <a:endParaRPr lang="en-US" sz="16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CAF436A-A806-6D09-D74C-05AF841DEA92}"/>
              </a:ext>
            </a:extLst>
          </p:cNvPr>
          <p:cNvSpPr txBox="1"/>
          <p:nvPr/>
        </p:nvSpPr>
        <p:spPr>
          <a:xfrm>
            <a:off x="3517539" y="6010863"/>
            <a:ext cx="2911497" cy="2062103"/>
          </a:xfrm>
          <a:prstGeom prst="rect">
            <a:avLst/>
          </a:prstGeom>
          <a:noFill/>
        </p:spPr>
        <p:txBody>
          <a:bodyPr wrap="square" lIns="91440" tIns="45720" rIns="91440" bIns="45720" rtlCol="0" anchor="t">
            <a:spAutoFit/>
          </a:bodyPr>
          <a:lstStyle/>
          <a:p>
            <a:r>
              <a:rPr lang="en-US" sz="1600" dirty="0">
                <a:latin typeface="Arial" panose="020B0604020202020204" pitchFamily="34" charset="0"/>
                <a:ea typeface="+mn-lt"/>
                <a:cs typeface="Arial" panose="020B0604020202020204" pitchFamily="34" charset="0"/>
              </a:rPr>
              <a:t>Michigan's snails lived among corals, crinoids, and trilobites, making their homes in reefs and muddy bottoms. You can find them in places like Alpena, Rogers City, and Rockport State Recreation Area.</a:t>
            </a:r>
            <a:endParaRPr lang="en-US" sz="1600" dirty="0">
              <a:latin typeface="Arial" panose="020B0604020202020204" pitchFamily="34" charset="0"/>
              <a:cs typeface="Arial" panose="020B0604020202020204" pitchFamily="34" charset="0"/>
            </a:endParaRPr>
          </a:p>
        </p:txBody>
      </p:sp>
      <p:pic>
        <p:nvPicPr>
          <p:cNvPr id="2" name="Picture 1" descr="A group of shells on a black surface">
            <a:extLst>
              <a:ext uri="{FF2B5EF4-FFF2-40B4-BE49-F238E27FC236}">
                <a16:creationId xmlns:a16="http://schemas.microsoft.com/office/drawing/2014/main" id="{887CAD4B-2C16-571F-B7C8-027CFC218B84}"/>
              </a:ext>
            </a:extLst>
          </p:cNvPr>
          <p:cNvPicPr>
            <a:picLocks noChangeAspect="1"/>
          </p:cNvPicPr>
          <p:nvPr/>
        </p:nvPicPr>
        <p:blipFill>
          <a:blip r:embed="rId3"/>
          <a:stretch>
            <a:fillRect/>
          </a:stretch>
        </p:blipFill>
        <p:spPr>
          <a:xfrm>
            <a:off x="530678" y="6012009"/>
            <a:ext cx="2993573" cy="2195448"/>
          </a:xfrm>
          <a:prstGeom prst="rect">
            <a:avLst/>
          </a:prstGeom>
        </p:spPr>
      </p:pic>
      <p:sp>
        <p:nvSpPr>
          <p:cNvPr id="7" name="TextBox 6">
            <a:extLst>
              <a:ext uri="{FF2B5EF4-FFF2-40B4-BE49-F238E27FC236}">
                <a16:creationId xmlns:a16="http://schemas.microsoft.com/office/drawing/2014/main" id="{C9E94E28-3FE1-A75F-9898-4C9EED6F652D}"/>
              </a:ext>
            </a:extLst>
          </p:cNvPr>
          <p:cNvSpPr txBox="1"/>
          <p:nvPr/>
        </p:nvSpPr>
        <p:spPr>
          <a:xfrm>
            <a:off x="449036" y="8205108"/>
            <a:ext cx="318407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Devonian Gastropods from Lambton, Ontario. Photo by John Topor, courtesy of the </a:t>
            </a:r>
            <a:r>
              <a:rPr lang="en-US" sz="1200" dirty="0">
                <a:latin typeface="Arial" panose="020B0604020202020204" pitchFamily="34" charset="0"/>
                <a:cs typeface="Arial" panose="020B0604020202020204" pitchFamily="34" charset="0"/>
                <a:hlinkClick r:id="rId4"/>
              </a:rPr>
              <a:t>Michigan Basin Fossils Project</a:t>
            </a:r>
            <a:r>
              <a:rPr lang="en-US" sz="120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6260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A9ACF-9717-3782-E3F5-5600B699990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A48D5AB-662C-7D30-0165-7AB3C11E6C2D}"/>
              </a:ext>
            </a:extLst>
          </p:cNvPr>
          <p:cNvSpPr>
            <a:spLocks noGrp="1"/>
          </p:cNvSpPr>
          <p:nvPr>
            <p:ph type="title"/>
          </p:nvPr>
        </p:nvSpPr>
        <p:spPr>
          <a:xfrm>
            <a:off x="2239833" y="532992"/>
            <a:ext cx="2148840" cy="701884"/>
          </a:xfrm>
        </p:spPr>
        <p:txBody>
          <a:bodyPr>
            <a:normAutofit/>
          </a:bodyPr>
          <a:lstStyle/>
          <a:p>
            <a:pPr algn="ctr"/>
            <a:r>
              <a:rPr lang="en-US" sz="2800" b="1" dirty="0">
                <a:solidFill>
                  <a:srgbClr val="7F340D"/>
                </a:solidFill>
                <a:latin typeface="Arial" panose="020B0604020202020204" pitchFamily="34" charset="0"/>
                <a:cs typeface="Arial" panose="020B0604020202020204" pitchFamily="34" charset="0"/>
              </a:rPr>
              <a:t>Nautiloid</a:t>
            </a:r>
            <a:endParaRPr lang="en-US" dirty="0">
              <a:solidFill>
                <a:srgbClr val="7F340D"/>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14B49DC-58D1-7067-C6A1-10E1B0923B08}"/>
              </a:ext>
            </a:extLst>
          </p:cNvPr>
          <p:cNvSpPr txBox="1"/>
          <p:nvPr/>
        </p:nvSpPr>
        <p:spPr>
          <a:xfrm>
            <a:off x="512789" y="1325325"/>
            <a:ext cx="3409853" cy="2308324"/>
          </a:xfrm>
          <a:prstGeom prst="rect">
            <a:avLst/>
          </a:prstGeom>
          <a:noFill/>
        </p:spPr>
        <p:txBody>
          <a:bodyPr wrap="square" lIns="91440" tIns="45720" rIns="91440" bIns="45720" rtlCol="0" anchor="t">
            <a:spAutoFit/>
          </a:bodyPr>
          <a:lstStyle/>
          <a:p>
            <a:r>
              <a:rPr lang="en-US" sz="1600" dirty="0" err="1">
                <a:latin typeface="Arial" panose="020B0604020202020204" pitchFamily="34" charset="0"/>
                <a:ea typeface="+mn-lt"/>
                <a:cs typeface="Arial" panose="020B0604020202020204" pitchFamily="34" charset="0"/>
              </a:rPr>
              <a:t>Nautiloids</a:t>
            </a:r>
            <a:r>
              <a:rPr lang="en-US" sz="1600" dirty="0">
                <a:latin typeface="Arial" panose="020B0604020202020204" pitchFamily="34" charset="0"/>
                <a:ea typeface="+mn-lt"/>
                <a:cs typeface="Arial" panose="020B0604020202020204" pitchFamily="34" charset="0"/>
              </a:rPr>
              <a:t> were ancient marine animals with long, hard shells. Some had straight tube-shaped shells, while others were gently curved. They moved by jet‑propulsion, like modern squids and nautiluses, and their shells had chambers that helped them float.</a:t>
            </a:r>
            <a:endParaRPr lang="en-US" sz="1600" dirty="0">
              <a:latin typeface="Arial" panose="020B0604020202020204" pitchFamily="34" charset="0"/>
              <a:cs typeface="Arial" panose="020B0604020202020204" pitchFamily="34" charset="0"/>
            </a:endParaRPr>
          </a:p>
        </p:txBody>
      </p:sp>
      <p:pic>
        <p:nvPicPr>
          <p:cNvPr id="15" name="Picture 14" descr="A long silver shell with squid like tentacles&#10;">
            <a:extLst>
              <a:ext uri="{FF2B5EF4-FFF2-40B4-BE49-F238E27FC236}">
                <a16:creationId xmlns:a16="http://schemas.microsoft.com/office/drawing/2014/main" id="{5DEE40F3-22CB-A9D0-DBC0-B4C83829DD8A}"/>
              </a:ext>
            </a:extLst>
          </p:cNvPr>
          <p:cNvPicPr>
            <a:picLocks noChangeAspect="1"/>
          </p:cNvPicPr>
          <p:nvPr/>
        </p:nvPicPr>
        <p:blipFill>
          <a:blip r:embed="rId2"/>
          <a:stretch>
            <a:fillRect/>
          </a:stretch>
        </p:blipFill>
        <p:spPr>
          <a:xfrm>
            <a:off x="3948545" y="1368516"/>
            <a:ext cx="2272147" cy="1544022"/>
          </a:xfrm>
          <a:prstGeom prst="rect">
            <a:avLst/>
          </a:prstGeom>
        </p:spPr>
      </p:pic>
      <p:sp>
        <p:nvSpPr>
          <p:cNvPr id="18" name="TextBox 17">
            <a:extLst>
              <a:ext uri="{FF2B5EF4-FFF2-40B4-BE49-F238E27FC236}">
                <a16:creationId xmlns:a16="http://schemas.microsoft.com/office/drawing/2014/main" id="{5CD7D090-2EC4-82BF-CD6B-93D4A86E260C}"/>
              </a:ext>
            </a:extLst>
          </p:cNvPr>
          <p:cNvSpPr txBox="1"/>
          <p:nvPr/>
        </p:nvSpPr>
        <p:spPr>
          <a:xfrm>
            <a:off x="3931353" y="2909025"/>
            <a:ext cx="2296096" cy="931281"/>
          </a:xfrm>
          <a:prstGeom prst="rect">
            <a:avLst/>
          </a:prstGeom>
          <a:noFill/>
        </p:spPr>
        <p:txBody>
          <a:bodyPr wrap="square" lIns="91440" tIns="45720" rIns="91440" bIns="45720" anchor="t">
            <a:spAutoFit/>
          </a:bodyPr>
          <a:lstStyle/>
          <a:p>
            <a:pPr>
              <a:lnSpc>
                <a:spcPct val="114999"/>
              </a:lnSpc>
              <a:spcAft>
                <a:spcPts val="800"/>
              </a:spcAft>
            </a:pPr>
            <a:r>
              <a:rPr lang="en-US" sz="1200" kern="100" dirty="0">
                <a:solidFill>
                  <a:srgbClr val="000000"/>
                </a:solidFill>
                <a:latin typeface="Arial" panose="020B0604020202020204" pitchFamily="34" charset="0"/>
                <a:cs typeface="Arial" panose="020B0604020202020204" pitchFamily="34" charset="0"/>
              </a:rPr>
              <a:t>Straight-shelled Nautiloid. Photo by </a:t>
            </a:r>
            <a:r>
              <a:rPr lang="en-US" sz="1200" kern="100" dirty="0" err="1">
                <a:solidFill>
                  <a:srgbClr val="000000"/>
                </a:solidFill>
                <a:latin typeface="Arial" panose="020B0604020202020204" pitchFamily="34" charset="0"/>
                <a:cs typeface="Arial" panose="020B0604020202020204" pitchFamily="34" charset="0"/>
              </a:rPr>
              <a:t>Entelognathus</a:t>
            </a:r>
            <a:r>
              <a:rPr lang="en-US" sz="1200" kern="100" dirty="0">
                <a:solidFill>
                  <a:srgbClr val="000000"/>
                </a:solidFill>
                <a:latin typeface="Arial" panose="020B0604020202020204" pitchFamily="34" charset="0"/>
                <a:cs typeface="Arial" panose="020B0604020202020204" pitchFamily="34" charset="0"/>
              </a:rPr>
              <a:t>.  Licensed under CC BY-SA 4.0.    </a:t>
            </a:r>
            <a:r>
              <a:rPr lang="en-US" sz="1200" kern="100" dirty="0">
                <a:solidFill>
                  <a:srgbClr val="000000"/>
                </a:solidFill>
                <a:latin typeface="Arial" panose="020B0604020202020204" pitchFamily="34" charset="0"/>
                <a:cs typeface="Arial" panose="020B0604020202020204" pitchFamily="34" charset="0"/>
                <a:hlinkClick r:id="rId3"/>
              </a:rPr>
              <a:t>Wikimedia commons</a:t>
            </a:r>
            <a:endParaRPr lang="en-US" sz="1200" kern="1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ACC1FC8-EAFD-7DBA-1CEF-14354C4D593A}"/>
              </a:ext>
            </a:extLst>
          </p:cNvPr>
          <p:cNvSpPr txBox="1"/>
          <p:nvPr/>
        </p:nvSpPr>
        <p:spPr>
          <a:xfrm>
            <a:off x="3098981" y="4013107"/>
            <a:ext cx="3215891" cy="1815882"/>
          </a:xfrm>
          <a:prstGeom prst="rect">
            <a:avLst/>
          </a:prstGeom>
          <a:noFill/>
        </p:spPr>
        <p:txBody>
          <a:bodyPr wrap="square" lIns="91440" tIns="45720" rIns="91440" bIns="45720" rtlCol="0" anchor="t">
            <a:spAutoFit/>
          </a:bodyPr>
          <a:lstStyle/>
          <a:p>
            <a:r>
              <a:rPr lang="en-US" sz="1600" dirty="0" err="1">
                <a:latin typeface="Arial" panose="020B0604020202020204" pitchFamily="34" charset="0"/>
                <a:ea typeface="+mn-lt"/>
                <a:cs typeface="Arial" panose="020B0604020202020204" pitchFamily="34" charset="0"/>
              </a:rPr>
              <a:t>Nautiloids</a:t>
            </a:r>
            <a:r>
              <a:rPr lang="en-US" sz="1600" dirty="0">
                <a:latin typeface="Arial" panose="020B0604020202020204" pitchFamily="34" charset="0"/>
                <a:ea typeface="+mn-lt"/>
                <a:cs typeface="Arial" panose="020B0604020202020204" pitchFamily="34" charset="0"/>
              </a:rPr>
              <a:t> first appeared more than 470 million years ago and were important predators. </a:t>
            </a:r>
            <a:r>
              <a:rPr lang="en-US" sz="1600" b="1" dirty="0">
                <a:latin typeface="Arial" panose="020B0604020202020204" pitchFamily="34" charset="0"/>
                <a:ea typeface="+mn-lt"/>
                <a:cs typeface="Arial" panose="020B0604020202020204" pitchFamily="34" charset="0"/>
              </a:rPr>
              <a:t>All the straight-shelled kinds are extinct</a:t>
            </a:r>
            <a:r>
              <a:rPr lang="en-US" sz="1600" dirty="0">
                <a:latin typeface="Arial" panose="020B0604020202020204" pitchFamily="34" charset="0"/>
                <a:ea typeface="+mn-lt"/>
                <a:cs typeface="Arial" panose="020B0604020202020204" pitchFamily="34" charset="0"/>
              </a:rPr>
              <a:t>, but a few modern nautiluses with coiled shells still live  today.</a:t>
            </a:r>
            <a:endParaRPr lang="en-US" sz="1600" dirty="0">
              <a:latin typeface="Arial" panose="020B0604020202020204" pitchFamily="34" charset="0"/>
              <a:cs typeface="Arial" panose="020B0604020202020204" pitchFamily="34" charset="0"/>
            </a:endParaRPr>
          </a:p>
        </p:txBody>
      </p:sp>
      <p:pic>
        <p:nvPicPr>
          <p:cNvPr id="2" name="Picture 1" descr="A long fossilized shell with coin for scale">
            <a:extLst>
              <a:ext uri="{FF2B5EF4-FFF2-40B4-BE49-F238E27FC236}">
                <a16:creationId xmlns:a16="http://schemas.microsoft.com/office/drawing/2014/main" id="{549CFCFB-73BA-B6BD-23AD-0A69FDA246E2}"/>
              </a:ext>
            </a:extLst>
          </p:cNvPr>
          <p:cNvPicPr>
            <a:picLocks noChangeAspect="1"/>
          </p:cNvPicPr>
          <p:nvPr/>
        </p:nvPicPr>
        <p:blipFill>
          <a:blip r:embed="rId4"/>
          <a:stretch>
            <a:fillRect/>
          </a:stretch>
        </p:blipFill>
        <p:spPr>
          <a:xfrm>
            <a:off x="596178" y="3916941"/>
            <a:ext cx="2423681" cy="1545647"/>
          </a:xfrm>
          <a:prstGeom prst="rect">
            <a:avLst/>
          </a:prstGeom>
        </p:spPr>
      </p:pic>
      <p:sp>
        <p:nvSpPr>
          <p:cNvPr id="4" name="TextBox 3">
            <a:extLst>
              <a:ext uri="{FF2B5EF4-FFF2-40B4-BE49-F238E27FC236}">
                <a16:creationId xmlns:a16="http://schemas.microsoft.com/office/drawing/2014/main" id="{591B095C-FD87-15A1-38B8-77CD41940716}"/>
              </a:ext>
            </a:extLst>
          </p:cNvPr>
          <p:cNvSpPr txBox="1"/>
          <p:nvPr/>
        </p:nvSpPr>
        <p:spPr>
          <a:xfrm>
            <a:off x="517056" y="5456816"/>
            <a:ext cx="261603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err="1">
                <a:latin typeface="Arial" panose="020B0604020202020204" pitchFamily="34" charset="0"/>
                <a:cs typeface="Arial" panose="020B0604020202020204" pitchFamily="34" charset="0"/>
              </a:rPr>
              <a:t>Mississipian</a:t>
            </a:r>
            <a:r>
              <a:rPr lang="en-US" sz="1200" dirty="0">
                <a:latin typeface="Arial" panose="020B0604020202020204" pitchFamily="34" charset="0"/>
                <a:cs typeface="Arial" panose="020B0604020202020204" pitchFamily="34" charset="0"/>
              </a:rPr>
              <a:t> Nautiloid  from Jackson, Michigan. Photo by Mary Ann </a:t>
            </a:r>
            <a:r>
              <a:rPr lang="en-US" sz="1200" dirty="0" err="1">
                <a:latin typeface="Arial" panose="020B0604020202020204" pitchFamily="34" charset="0"/>
                <a:cs typeface="Arial" panose="020B0604020202020204" pitchFamily="34" charset="0"/>
              </a:rPr>
              <a:t>Szwaboswki</a:t>
            </a:r>
            <a:r>
              <a:rPr lang="en-US" sz="1200" dirty="0">
                <a:latin typeface="Arial" panose="020B0604020202020204" pitchFamily="34" charset="0"/>
                <a:cs typeface="Arial" panose="020B0604020202020204" pitchFamily="34" charset="0"/>
              </a:rPr>
              <a:t>, courtesy of the </a:t>
            </a:r>
            <a:r>
              <a:rPr lang="en-US" sz="1200" dirty="0">
                <a:latin typeface="Arial" panose="020B0604020202020204" pitchFamily="34" charset="0"/>
                <a:cs typeface="Arial" panose="020B0604020202020204" pitchFamily="34" charset="0"/>
                <a:hlinkClick r:id="rId5"/>
              </a:rPr>
              <a:t>Michigan Basin Fossils Project</a:t>
            </a:r>
            <a:r>
              <a:rPr lang="en-US" sz="120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506F674-C329-65C7-9F0F-B226D810A44A}"/>
              </a:ext>
            </a:extLst>
          </p:cNvPr>
          <p:cNvSpPr txBox="1"/>
          <p:nvPr/>
        </p:nvSpPr>
        <p:spPr>
          <a:xfrm>
            <a:off x="512788" y="6467436"/>
            <a:ext cx="5709707" cy="2062103"/>
          </a:xfrm>
          <a:prstGeom prst="rect">
            <a:avLst/>
          </a:prstGeom>
          <a:noFill/>
        </p:spPr>
        <p:txBody>
          <a:bodyPr wrap="square" lIns="91440" tIns="45720" rIns="91440" bIns="45720" rtlCol="0" anchor="t">
            <a:spAutoFit/>
          </a:bodyPr>
          <a:lstStyle/>
          <a:p>
            <a:r>
              <a:rPr lang="en-US" sz="1600" b="1" dirty="0">
                <a:latin typeface="Arial" panose="020B0604020202020204" pitchFamily="34" charset="0"/>
                <a:ea typeface="+mn-lt"/>
                <a:cs typeface="Arial" panose="020B0604020202020204" pitchFamily="34" charset="0"/>
              </a:rPr>
              <a:t>In Michigan, Nautiloid fossils are found in both the Upper and Lower Peninsulas.</a:t>
            </a:r>
            <a:r>
              <a:rPr lang="en-US" sz="1600" dirty="0">
                <a:latin typeface="Arial" panose="020B0604020202020204" pitchFamily="34" charset="0"/>
                <a:ea typeface="+mn-lt"/>
                <a:cs typeface="Arial" panose="020B0604020202020204" pitchFamily="34" charset="0"/>
              </a:rPr>
              <a:t> The Upper Peninsula has older and much larger </a:t>
            </a:r>
            <a:r>
              <a:rPr lang="en-US" sz="1600" dirty="0" err="1">
                <a:latin typeface="Arial" panose="020B0604020202020204" pitchFamily="34" charset="0"/>
                <a:ea typeface="+mn-lt"/>
                <a:cs typeface="Arial" panose="020B0604020202020204" pitchFamily="34" charset="0"/>
              </a:rPr>
              <a:t>nautiloids</a:t>
            </a:r>
            <a:r>
              <a:rPr lang="en-US" sz="1600" dirty="0">
                <a:latin typeface="Arial" panose="020B0604020202020204" pitchFamily="34" charset="0"/>
                <a:ea typeface="+mn-lt"/>
                <a:cs typeface="Arial" panose="020B0604020202020204" pitchFamily="34" charset="0"/>
              </a:rPr>
              <a:t> (470-460 million years old), including giants over 5 feet long from places like the Sherman Hill Quarry (Keweenaw Peninsula). The Lower Peninsula has smaller and younger </a:t>
            </a:r>
            <a:r>
              <a:rPr lang="en-US" sz="1600" dirty="0" err="1">
                <a:latin typeface="Arial" panose="020B0604020202020204" pitchFamily="34" charset="0"/>
                <a:ea typeface="+mn-lt"/>
                <a:cs typeface="Arial" panose="020B0604020202020204" pitchFamily="34" charset="0"/>
              </a:rPr>
              <a:t>nautiloids</a:t>
            </a:r>
            <a:r>
              <a:rPr lang="en-US" sz="1600" dirty="0">
                <a:latin typeface="Arial" panose="020B0604020202020204" pitchFamily="34" charset="0"/>
                <a:ea typeface="+mn-lt"/>
                <a:cs typeface="Arial" panose="020B0604020202020204" pitchFamily="34" charset="0"/>
              </a:rPr>
              <a:t> (about 390-340 million years old), found in areas such as Rockport State Recreation area, Charlevoix, Alpena and Jackson Counties.</a:t>
            </a:r>
          </a:p>
        </p:txBody>
      </p:sp>
    </p:spTree>
    <p:extLst>
      <p:ext uri="{BB962C8B-B14F-4D97-AF65-F5344CB8AC3E}">
        <p14:creationId xmlns:p14="http://schemas.microsoft.com/office/powerpoint/2010/main" val="3671585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74112-497A-4C4C-9F99-AFD2D8B355C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A68F49D-05AC-ED9C-D4F2-8008B60B15C8}"/>
              </a:ext>
            </a:extLst>
          </p:cNvPr>
          <p:cNvSpPr>
            <a:spLocks noGrp="1"/>
          </p:cNvSpPr>
          <p:nvPr>
            <p:ph type="title"/>
          </p:nvPr>
        </p:nvSpPr>
        <p:spPr>
          <a:xfrm>
            <a:off x="2239833" y="532992"/>
            <a:ext cx="2148840" cy="701884"/>
          </a:xfrm>
        </p:spPr>
        <p:txBody>
          <a:bodyPr>
            <a:normAutofit fontScale="90000"/>
          </a:bodyPr>
          <a:lstStyle/>
          <a:p>
            <a:pPr algn="ctr"/>
            <a:r>
              <a:rPr lang="en-US" sz="2800" b="1" dirty="0">
                <a:solidFill>
                  <a:srgbClr val="7F340D"/>
                </a:solidFill>
                <a:latin typeface="Arial" panose="020B0604020202020204" pitchFamily="34" charset="0"/>
                <a:cs typeface="Arial" panose="020B0604020202020204" pitchFamily="34" charset="0"/>
              </a:rPr>
              <a:t>Stromatolite</a:t>
            </a:r>
            <a:endParaRPr lang="en-US" dirty="0">
              <a:solidFill>
                <a:srgbClr val="7F340D"/>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39A445F-BF00-A922-2636-2D99962D9430}"/>
              </a:ext>
            </a:extLst>
          </p:cNvPr>
          <p:cNvSpPr txBox="1"/>
          <p:nvPr/>
        </p:nvSpPr>
        <p:spPr>
          <a:xfrm>
            <a:off x="443514" y="1339808"/>
            <a:ext cx="2994375" cy="2800767"/>
          </a:xfrm>
          <a:prstGeom prst="rect">
            <a:avLst/>
          </a:prstGeom>
          <a:noFill/>
        </p:spPr>
        <p:txBody>
          <a:bodyPr wrap="square" lIns="91440" tIns="45720" rIns="91440" bIns="45720" rtlCol="0" anchor="t">
            <a:spAutoFit/>
          </a:bodyPr>
          <a:lstStyle/>
          <a:p>
            <a:r>
              <a:rPr lang="en-US" sz="1600" dirty="0">
                <a:latin typeface="Arial" panose="020B0604020202020204" pitchFamily="34" charset="0"/>
                <a:ea typeface="+mn-lt"/>
                <a:cs typeface="Arial" panose="020B0604020202020204" pitchFamily="34" charset="0"/>
              </a:rPr>
              <a:t>Stromatolites are ancient, layered rocks made by tiny microbes </a:t>
            </a:r>
            <a:r>
              <a:rPr lang="en-US" sz="1600" b="1" dirty="0">
                <a:latin typeface="Arial" panose="020B0604020202020204" pitchFamily="34" charset="0"/>
                <a:ea typeface="+mn-lt"/>
                <a:cs typeface="Arial" panose="020B0604020202020204" pitchFamily="34" charset="0"/>
              </a:rPr>
              <a:t>cyanobacteria</a:t>
            </a:r>
            <a:r>
              <a:rPr lang="en-US" sz="1600" dirty="0">
                <a:latin typeface="Arial" panose="020B0604020202020204" pitchFamily="34" charset="0"/>
                <a:ea typeface="+mn-lt"/>
                <a:cs typeface="Arial" panose="020B0604020202020204" pitchFamily="34" charset="0"/>
              </a:rPr>
              <a:t>)  that lived in shallow water, trapping sand and mud and building layers similar to a lumpy stack of pancakes. Even though they look like rocks, they are actually fossils of some of </a:t>
            </a:r>
            <a:r>
              <a:rPr lang="en-US" sz="1600" b="1" dirty="0">
                <a:latin typeface="Arial" panose="020B0604020202020204" pitchFamily="34" charset="0"/>
                <a:ea typeface="+mn-lt"/>
                <a:cs typeface="Arial" panose="020B0604020202020204" pitchFamily="34" charset="0"/>
              </a:rPr>
              <a:t>the earliest forms of life</a:t>
            </a:r>
            <a:r>
              <a:rPr lang="en-US" sz="1600" dirty="0">
                <a:latin typeface="Arial" panose="020B0604020202020204" pitchFamily="34" charset="0"/>
                <a:ea typeface="+mn-lt"/>
                <a:cs typeface="Arial" panose="020B0604020202020204" pitchFamily="34" charset="0"/>
              </a:rPr>
              <a:t> on Earth.</a:t>
            </a:r>
          </a:p>
        </p:txBody>
      </p:sp>
      <p:pic>
        <p:nvPicPr>
          <p:cNvPr id="12" name="Picture 11" descr="A close up of layered bacteria that fossilized creating a striped effect.">
            <a:extLst>
              <a:ext uri="{FF2B5EF4-FFF2-40B4-BE49-F238E27FC236}">
                <a16:creationId xmlns:a16="http://schemas.microsoft.com/office/drawing/2014/main" id="{2F503C25-183D-83A1-AE43-C742082A7967}"/>
              </a:ext>
            </a:extLst>
          </p:cNvPr>
          <p:cNvPicPr>
            <a:picLocks noChangeAspect="1"/>
          </p:cNvPicPr>
          <p:nvPr/>
        </p:nvPicPr>
        <p:blipFill>
          <a:blip r:embed="rId2"/>
          <a:stretch>
            <a:fillRect/>
          </a:stretch>
        </p:blipFill>
        <p:spPr>
          <a:xfrm>
            <a:off x="3654261" y="1359099"/>
            <a:ext cx="2594141" cy="1916992"/>
          </a:xfrm>
          <a:prstGeom prst="rect">
            <a:avLst/>
          </a:prstGeom>
        </p:spPr>
      </p:pic>
      <p:sp>
        <p:nvSpPr>
          <p:cNvPr id="14" name="TextBox 13">
            <a:extLst>
              <a:ext uri="{FF2B5EF4-FFF2-40B4-BE49-F238E27FC236}">
                <a16:creationId xmlns:a16="http://schemas.microsoft.com/office/drawing/2014/main" id="{8221E2B2-653C-7828-FD0A-4ED93052E790}"/>
              </a:ext>
            </a:extLst>
          </p:cNvPr>
          <p:cNvSpPr txBox="1"/>
          <p:nvPr/>
        </p:nvSpPr>
        <p:spPr>
          <a:xfrm>
            <a:off x="3654261" y="3227678"/>
            <a:ext cx="2736035" cy="930639"/>
          </a:xfrm>
          <a:prstGeom prst="rect">
            <a:avLst/>
          </a:prstGeom>
          <a:noFill/>
        </p:spPr>
        <p:txBody>
          <a:bodyPr wrap="square" lIns="91440" tIns="45720" rIns="91440" bIns="45720" anchor="t">
            <a:spAutoFit/>
          </a:bodyPr>
          <a:lstStyle/>
          <a:p>
            <a:pPr>
              <a:lnSpc>
                <a:spcPct val="114999"/>
              </a:lnSpc>
              <a:spcAft>
                <a:spcPts val="800"/>
              </a:spcAft>
            </a:pPr>
            <a:r>
              <a:rPr lang="en-US" sz="1200" kern="100" dirty="0">
                <a:solidFill>
                  <a:srgbClr val="000000"/>
                </a:solidFill>
                <a:latin typeface="Arial" panose="020B0604020202020204" pitchFamily="34" charset="0"/>
                <a:cs typeface="Arial" panose="020B0604020202020204" pitchFamily="34" charset="0"/>
              </a:rPr>
              <a:t>Precambrian stromatolite from Montana.  Photo by James St. John. Licensed under  CCBY-2.0. </a:t>
            </a:r>
            <a:r>
              <a:rPr lang="en-US" sz="1200" kern="100" dirty="0">
                <a:solidFill>
                  <a:srgbClr val="000000"/>
                </a:solidFill>
                <a:latin typeface="Arial" panose="020B0604020202020204" pitchFamily="34" charset="0"/>
                <a:cs typeface="Arial" panose="020B0604020202020204" pitchFamily="34" charset="0"/>
                <a:hlinkClick r:id="rId3"/>
              </a:rPr>
              <a:t>Wikimedia commons</a:t>
            </a:r>
            <a:endParaRPr lang="en-US" sz="1000" kern="100" dirty="0">
              <a:solidFill>
                <a:srgbClr val="191919"/>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C128903-357E-66B4-0A4E-97BADA092ABC}"/>
              </a:ext>
            </a:extLst>
          </p:cNvPr>
          <p:cNvSpPr txBox="1"/>
          <p:nvPr/>
        </p:nvSpPr>
        <p:spPr>
          <a:xfrm>
            <a:off x="429662" y="4274161"/>
            <a:ext cx="5850503" cy="1569660"/>
          </a:xfrm>
          <a:prstGeom prst="rect">
            <a:avLst/>
          </a:prstGeom>
          <a:noFill/>
        </p:spPr>
        <p:txBody>
          <a:bodyPr wrap="square" lIns="91440" tIns="45720" rIns="91440" bIns="45720" rtlCol="0" anchor="t">
            <a:spAutoFit/>
          </a:bodyPr>
          <a:lstStyle/>
          <a:p>
            <a:r>
              <a:rPr lang="en-US" sz="1600" b="1" dirty="0">
                <a:latin typeface="Arial" panose="020B0604020202020204" pitchFamily="34" charset="0"/>
                <a:ea typeface="+mn-lt"/>
                <a:cs typeface="Arial" panose="020B0604020202020204" pitchFamily="34" charset="0"/>
              </a:rPr>
              <a:t>Stromatolites were important for the development of life on Earth</a:t>
            </a:r>
            <a:r>
              <a:rPr lang="en-US" sz="1600" dirty="0">
                <a:latin typeface="Arial" panose="020B0604020202020204" pitchFamily="34" charset="0"/>
                <a:ea typeface="+mn-lt"/>
                <a:cs typeface="Arial" panose="020B0604020202020204" pitchFamily="34" charset="0"/>
              </a:rPr>
              <a:t>. About 2 billions years ago, the Earth was tough place to live, and only simple single-celled organisms existed. Cyanobacteria used high ultraviolet radiation to do photosynthesis, slowly adding oxygen to the atmosphere and making it possible for other forms of life to grow and evolve.  </a:t>
            </a:r>
          </a:p>
        </p:txBody>
      </p:sp>
      <p:sp>
        <p:nvSpPr>
          <p:cNvPr id="4" name="TextBox 3">
            <a:extLst>
              <a:ext uri="{FF2B5EF4-FFF2-40B4-BE49-F238E27FC236}">
                <a16:creationId xmlns:a16="http://schemas.microsoft.com/office/drawing/2014/main" id="{34935617-F815-87BD-E6F2-C63E4A6AF753}"/>
              </a:ext>
            </a:extLst>
          </p:cNvPr>
          <p:cNvSpPr txBox="1"/>
          <p:nvPr/>
        </p:nvSpPr>
        <p:spPr>
          <a:xfrm>
            <a:off x="3255985" y="6077682"/>
            <a:ext cx="3134311" cy="2062103"/>
          </a:xfrm>
          <a:prstGeom prst="rect">
            <a:avLst/>
          </a:prstGeom>
          <a:noFill/>
        </p:spPr>
        <p:txBody>
          <a:bodyPr wrap="square" lIns="91440" tIns="45720" rIns="91440" bIns="45720" rtlCol="0" anchor="t">
            <a:spAutoFit/>
          </a:bodyPr>
          <a:lstStyle/>
          <a:p>
            <a:r>
              <a:rPr lang="en-US" sz="1600" b="1" dirty="0">
                <a:latin typeface="Arial" panose="020B0604020202020204" pitchFamily="34" charset="0"/>
                <a:ea typeface="+mn-lt"/>
                <a:cs typeface="Arial" panose="020B0604020202020204" pitchFamily="34" charset="0"/>
              </a:rPr>
              <a:t>In Michigan, stromatolite fossils are found mainly in the Upper Peninsula</a:t>
            </a:r>
            <a:r>
              <a:rPr lang="en-US" sz="1600" dirty="0">
                <a:latin typeface="Arial" panose="020B0604020202020204" pitchFamily="34" charset="0"/>
                <a:ea typeface="+mn-lt"/>
                <a:cs typeface="Arial" panose="020B0604020202020204" pitchFamily="34" charset="0"/>
              </a:rPr>
              <a:t> along the shores of Lake Superior. The Kona Dolomite in Marquette and Horseshoe Harbor in Keweenaw Peninsula are some good places to observe them. </a:t>
            </a:r>
          </a:p>
        </p:txBody>
      </p:sp>
      <p:pic>
        <p:nvPicPr>
          <p:cNvPr id="2" name="Picture 1" descr="A close up of layered bacteria that fossilized creating a striped effect.">
            <a:extLst>
              <a:ext uri="{FF2B5EF4-FFF2-40B4-BE49-F238E27FC236}">
                <a16:creationId xmlns:a16="http://schemas.microsoft.com/office/drawing/2014/main" id="{AB1D0FFF-F432-CECF-4F67-CD0F19C4A39A}"/>
              </a:ext>
            </a:extLst>
          </p:cNvPr>
          <p:cNvPicPr>
            <a:picLocks noChangeAspect="1"/>
          </p:cNvPicPr>
          <p:nvPr/>
        </p:nvPicPr>
        <p:blipFill>
          <a:blip r:embed="rId4"/>
          <a:srcRect l="-3010" t="1489" r="783" b="9488"/>
          <a:stretch>
            <a:fillRect/>
          </a:stretch>
        </p:blipFill>
        <p:spPr>
          <a:xfrm>
            <a:off x="467703" y="6110993"/>
            <a:ext cx="2784802" cy="2031967"/>
          </a:xfrm>
          <a:prstGeom prst="rect">
            <a:avLst/>
          </a:prstGeom>
        </p:spPr>
      </p:pic>
      <p:sp>
        <p:nvSpPr>
          <p:cNvPr id="7" name="TextBox 6">
            <a:extLst>
              <a:ext uri="{FF2B5EF4-FFF2-40B4-BE49-F238E27FC236}">
                <a16:creationId xmlns:a16="http://schemas.microsoft.com/office/drawing/2014/main" id="{55D6E817-6895-7482-6FA7-6EE1193B5E6F}"/>
              </a:ext>
            </a:extLst>
          </p:cNvPr>
          <p:cNvSpPr txBox="1"/>
          <p:nvPr/>
        </p:nvSpPr>
        <p:spPr>
          <a:xfrm>
            <a:off x="447784" y="8186158"/>
            <a:ext cx="299010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Kona Dolomite  from Marquette, Michigan. Photo by David Thompson, courtesy of the </a:t>
            </a:r>
            <a:r>
              <a:rPr lang="en-US" sz="1200" dirty="0">
                <a:latin typeface="Arial" panose="020B0604020202020204" pitchFamily="34" charset="0"/>
                <a:cs typeface="Arial" panose="020B0604020202020204" pitchFamily="34" charset="0"/>
                <a:hlinkClick r:id="rId5"/>
              </a:rPr>
              <a:t>Michigan Basin Fossils Project</a:t>
            </a:r>
            <a:r>
              <a:rPr lang="en-US" sz="120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7853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E82494-8D7C-83D9-6F05-7984B76EDD25}"/>
              </a:ext>
            </a:extLst>
          </p:cNvPr>
          <p:cNvSpPr>
            <a:spLocks noGrp="1"/>
          </p:cNvSpPr>
          <p:nvPr>
            <p:ph type="title"/>
          </p:nvPr>
        </p:nvSpPr>
        <p:spPr>
          <a:xfrm>
            <a:off x="2355694" y="546764"/>
            <a:ext cx="2148840" cy="701884"/>
          </a:xfrm>
        </p:spPr>
        <p:txBody>
          <a:bodyPr>
            <a:normAutofit/>
          </a:bodyPr>
          <a:lstStyle/>
          <a:p>
            <a:pPr algn="ctr"/>
            <a:r>
              <a:rPr lang="en-US" sz="2800" b="1" dirty="0">
                <a:solidFill>
                  <a:srgbClr val="7F340D"/>
                </a:solidFill>
              </a:rPr>
              <a:t>Trilobite</a:t>
            </a:r>
          </a:p>
        </p:txBody>
      </p:sp>
      <p:sp>
        <p:nvSpPr>
          <p:cNvPr id="11" name="TextBox 10">
            <a:extLst>
              <a:ext uri="{FF2B5EF4-FFF2-40B4-BE49-F238E27FC236}">
                <a16:creationId xmlns:a16="http://schemas.microsoft.com/office/drawing/2014/main" id="{31E59D29-73A3-0212-306E-95DB56037990}"/>
              </a:ext>
            </a:extLst>
          </p:cNvPr>
          <p:cNvSpPr txBox="1"/>
          <p:nvPr/>
        </p:nvSpPr>
        <p:spPr>
          <a:xfrm>
            <a:off x="372275" y="1247667"/>
            <a:ext cx="2902211" cy="2308324"/>
          </a:xfrm>
          <a:prstGeom prst="rect">
            <a:avLst/>
          </a:prstGeom>
          <a:noFill/>
        </p:spPr>
        <p:txBody>
          <a:bodyPr wrap="square" lIns="91440" tIns="45720" rIns="91440" bIns="45720" rtlCol="0" anchor="t">
            <a:spAutoFit/>
          </a:bodyPr>
          <a:lstStyle/>
          <a:p>
            <a:r>
              <a:rPr lang="en-US" sz="1600" dirty="0"/>
              <a:t>Trilobites were ancient marine creatures that looked a bit like underwater bugs. They had hard shells and lived on the sea  floor. Their name comes from the three lobes that form the middle part of the body. They also had lots of legs underneath.</a:t>
            </a:r>
          </a:p>
        </p:txBody>
      </p:sp>
      <p:pic>
        <p:nvPicPr>
          <p:cNvPr id="2" name="Picture 1" descr="Illustration of a group of sea creatures swimming in the water.">
            <a:extLst>
              <a:ext uri="{FF2B5EF4-FFF2-40B4-BE49-F238E27FC236}">
                <a16:creationId xmlns:a16="http://schemas.microsoft.com/office/drawing/2014/main" id="{D3798060-2205-27EB-9FCB-3204C686AEEE}"/>
              </a:ext>
            </a:extLst>
          </p:cNvPr>
          <p:cNvPicPr>
            <a:picLocks noChangeAspect="1"/>
          </p:cNvPicPr>
          <p:nvPr/>
        </p:nvPicPr>
        <p:blipFill>
          <a:blip r:embed="rId2"/>
          <a:stretch>
            <a:fillRect/>
          </a:stretch>
        </p:blipFill>
        <p:spPr>
          <a:xfrm>
            <a:off x="3394079" y="1367439"/>
            <a:ext cx="3032427" cy="2122551"/>
          </a:xfrm>
          <a:prstGeom prst="rect">
            <a:avLst/>
          </a:prstGeom>
        </p:spPr>
      </p:pic>
      <p:sp>
        <p:nvSpPr>
          <p:cNvPr id="14" name="TextBox 13">
            <a:extLst>
              <a:ext uri="{FF2B5EF4-FFF2-40B4-BE49-F238E27FC236}">
                <a16:creationId xmlns:a16="http://schemas.microsoft.com/office/drawing/2014/main" id="{67AC4840-DCEB-5401-A8A3-904898065A0D}"/>
              </a:ext>
            </a:extLst>
          </p:cNvPr>
          <p:cNvSpPr txBox="1"/>
          <p:nvPr/>
        </p:nvSpPr>
        <p:spPr>
          <a:xfrm>
            <a:off x="3431619" y="3520231"/>
            <a:ext cx="2800857" cy="294183"/>
          </a:xfrm>
          <a:prstGeom prst="rect">
            <a:avLst/>
          </a:prstGeom>
          <a:noFill/>
        </p:spPr>
        <p:txBody>
          <a:bodyPr wrap="square" lIns="91440" tIns="45720" rIns="91440" bIns="45720" anchor="t">
            <a:spAutoFit/>
          </a:bodyPr>
          <a:lstStyle/>
          <a:p>
            <a:pPr>
              <a:lnSpc>
                <a:spcPct val="114999"/>
              </a:lnSpc>
              <a:spcAft>
                <a:spcPts val="800"/>
              </a:spcAft>
            </a:pPr>
            <a:r>
              <a:rPr lang="en-US" sz="1200" kern="100" dirty="0">
                <a:solidFill>
                  <a:srgbClr val="000000"/>
                </a:solidFill>
                <a:cs typeface="Times New Roman"/>
              </a:rPr>
              <a:t>AI reconstruction of a trilobite </a:t>
            </a:r>
          </a:p>
        </p:txBody>
      </p:sp>
      <p:sp>
        <p:nvSpPr>
          <p:cNvPr id="12" name="TextBox 11">
            <a:extLst>
              <a:ext uri="{FF2B5EF4-FFF2-40B4-BE49-F238E27FC236}">
                <a16:creationId xmlns:a16="http://schemas.microsoft.com/office/drawing/2014/main" id="{2C76C4FC-1F72-2CAA-26EB-6110003AA622}"/>
              </a:ext>
            </a:extLst>
          </p:cNvPr>
          <p:cNvSpPr txBox="1"/>
          <p:nvPr/>
        </p:nvSpPr>
        <p:spPr>
          <a:xfrm>
            <a:off x="346258" y="3954953"/>
            <a:ext cx="6051467" cy="1569660"/>
          </a:xfrm>
          <a:prstGeom prst="rect">
            <a:avLst/>
          </a:prstGeom>
          <a:noFill/>
        </p:spPr>
        <p:txBody>
          <a:bodyPr wrap="square" lIns="91440" tIns="45720" rIns="91440" bIns="45720" rtlCol="0" anchor="t">
            <a:spAutoFit/>
          </a:bodyPr>
          <a:lstStyle/>
          <a:p>
            <a:r>
              <a:rPr lang="en-US" sz="1600" dirty="0"/>
              <a:t>Trilobites lived hundreds of millions of years ago and were very abundant in the early Paleozoic seas. </a:t>
            </a:r>
            <a:r>
              <a:rPr lang="en-US" sz="1600" b="1" dirty="0"/>
              <a:t>They became extinct around 251.9 million years ago, during the largest mass extinction event in Earth's history, when more than 90% of all species on Earth disappeared.</a:t>
            </a:r>
            <a:r>
              <a:rPr lang="en-US" sz="1600" dirty="0"/>
              <a:t> This event was even bigger than the extinction that wiped out the dinosaurs.  </a:t>
            </a:r>
          </a:p>
        </p:txBody>
      </p:sp>
      <p:sp>
        <p:nvSpPr>
          <p:cNvPr id="13" name="TextBox 12">
            <a:extLst>
              <a:ext uri="{FF2B5EF4-FFF2-40B4-BE49-F238E27FC236}">
                <a16:creationId xmlns:a16="http://schemas.microsoft.com/office/drawing/2014/main" id="{B4F6ED74-3307-7063-3E38-DF8E997781BD}"/>
              </a:ext>
            </a:extLst>
          </p:cNvPr>
          <p:cNvSpPr txBox="1"/>
          <p:nvPr/>
        </p:nvSpPr>
        <p:spPr>
          <a:xfrm>
            <a:off x="3069702" y="5849037"/>
            <a:ext cx="3374746" cy="2554545"/>
          </a:xfrm>
          <a:prstGeom prst="rect">
            <a:avLst/>
          </a:prstGeom>
          <a:noFill/>
        </p:spPr>
        <p:txBody>
          <a:bodyPr wrap="square" lIns="91440" tIns="45720" rIns="91440" bIns="45720" rtlCol="0" anchor="t">
            <a:spAutoFit/>
          </a:bodyPr>
          <a:lstStyle/>
          <a:p>
            <a:r>
              <a:rPr lang="en-US" sz="1600" dirty="0"/>
              <a:t>About 380 million years ago, during Devonian times,</a:t>
            </a:r>
            <a:r>
              <a:rPr lang="en-US" sz="1600" b="1" dirty="0"/>
              <a:t> trilobites crawled along Michigan's seafloor</a:t>
            </a:r>
            <a:r>
              <a:rPr lang="en-US" sz="1600" dirty="0"/>
              <a:t>, back when the state was covered by a warm, shallow sea. We can find trilobite fossils in places like Rockport State Recreation Area, Presque Isle County, Chippewa River Shale Fossil Beds, and Grand Ledge Shale Fossil Beds.</a:t>
            </a:r>
          </a:p>
        </p:txBody>
      </p:sp>
      <p:pic>
        <p:nvPicPr>
          <p:cNvPr id="6" name="Picture 5" descr="A trilobite fossil next to a small scale">
            <a:extLst>
              <a:ext uri="{FF2B5EF4-FFF2-40B4-BE49-F238E27FC236}">
                <a16:creationId xmlns:a16="http://schemas.microsoft.com/office/drawing/2014/main" id="{D7EBB4DB-0A2C-5FDE-434A-E1BA8050BD7D}"/>
              </a:ext>
            </a:extLst>
          </p:cNvPr>
          <p:cNvPicPr>
            <a:picLocks noChangeAspect="1"/>
          </p:cNvPicPr>
          <p:nvPr/>
        </p:nvPicPr>
        <p:blipFill>
          <a:blip r:embed="rId3"/>
          <a:stretch>
            <a:fillRect/>
          </a:stretch>
        </p:blipFill>
        <p:spPr>
          <a:xfrm>
            <a:off x="447036" y="5914146"/>
            <a:ext cx="2609849" cy="2061481"/>
          </a:xfrm>
          <a:prstGeom prst="rect">
            <a:avLst/>
          </a:prstGeom>
        </p:spPr>
      </p:pic>
      <p:sp>
        <p:nvSpPr>
          <p:cNvPr id="7" name="TextBox 6">
            <a:extLst>
              <a:ext uri="{FF2B5EF4-FFF2-40B4-BE49-F238E27FC236}">
                <a16:creationId xmlns:a16="http://schemas.microsoft.com/office/drawing/2014/main" id="{B27FC3BB-40D0-F482-8475-21143CE2E563}"/>
              </a:ext>
            </a:extLst>
          </p:cNvPr>
          <p:cNvSpPr txBox="1"/>
          <p:nvPr/>
        </p:nvSpPr>
        <p:spPr>
          <a:xfrm>
            <a:off x="382559" y="7968677"/>
            <a:ext cx="2816760" cy="718915"/>
          </a:xfrm>
          <a:prstGeom prst="rect">
            <a:avLst/>
          </a:prstGeom>
          <a:noFill/>
        </p:spPr>
        <p:txBody>
          <a:bodyPr wrap="square" lIns="91440" tIns="45720" rIns="91440" bIns="45720" anchor="t">
            <a:spAutoFit/>
          </a:bodyPr>
          <a:lstStyle/>
          <a:p>
            <a:pPr>
              <a:lnSpc>
                <a:spcPct val="114999"/>
              </a:lnSpc>
              <a:spcAft>
                <a:spcPts val="800"/>
              </a:spcAft>
            </a:pPr>
            <a:r>
              <a:rPr lang="en-US" sz="1200" kern="100" dirty="0">
                <a:latin typeface="Aptos"/>
                <a:ea typeface="Aptos" panose="020B0004020202020204" pitchFamily="34" charset="0"/>
                <a:cs typeface="Times New Roman"/>
              </a:rPr>
              <a:t>Devonian Trilobite from Lucas, Ohio. Photo by David Thompson, courtesy of the </a:t>
            </a:r>
            <a:r>
              <a:rPr lang="en-US" sz="1200" kern="100" dirty="0">
                <a:solidFill>
                  <a:srgbClr val="467886"/>
                </a:solidFill>
                <a:latin typeface="Aptos"/>
                <a:ea typeface="Aptos" panose="020B0004020202020204" pitchFamily="34" charset="0"/>
                <a:cs typeface="Times New Roman"/>
                <a:hlinkClick r:id="rId4"/>
              </a:rPr>
              <a:t>Michigan</a:t>
            </a:r>
            <a:r>
              <a:rPr lang="en-US" sz="1200" kern="100" dirty="0">
                <a:solidFill>
                  <a:srgbClr val="467886"/>
                </a:solidFill>
                <a:latin typeface="Aptos"/>
                <a:ea typeface="Aptos" panose="020B0004020202020204" pitchFamily="34" charset="0"/>
                <a:cs typeface="Times New Roman"/>
                <a:hlinkClick r:id="rId4">
                  <a:extLst>
                    <a:ext uri="{A12FA001-AC4F-418D-AE19-62706E023703}">
                      <ahyp:hlinkClr xmlns:ahyp="http://schemas.microsoft.com/office/drawing/2018/hyperlinkcolor" val="tx"/>
                    </a:ext>
                  </a:extLst>
                </a:hlinkClick>
              </a:rPr>
              <a:t> Basin Fossils Project</a:t>
            </a:r>
            <a:r>
              <a:rPr lang="en-US" sz="1200" kern="100" dirty="0">
                <a:solidFill>
                  <a:srgbClr val="000000"/>
                </a:solidFill>
                <a:effectLst/>
                <a:latin typeface="Aptos"/>
                <a:ea typeface="Aptos" panose="020B0004020202020204" pitchFamily="34" charset="0"/>
                <a:cs typeface="Times New Roman"/>
              </a:rPr>
              <a:t>.</a:t>
            </a:r>
            <a:r>
              <a:rPr lang="en-US" sz="1200" kern="100" dirty="0">
                <a:solidFill>
                  <a:srgbClr val="000000"/>
                </a:solidFill>
                <a:latin typeface="Aptos"/>
                <a:ea typeface="Aptos" panose="020B0004020202020204" pitchFamily="34" charset="0"/>
                <a:cs typeface="Times New Roman"/>
              </a:rPr>
              <a:t> </a:t>
            </a:r>
            <a:endParaRPr lang="en-US" dirty="0"/>
          </a:p>
        </p:txBody>
      </p:sp>
    </p:spTree>
    <p:extLst>
      <p:ext uri="{BB962C8B-B14F-4D97-AF65-F5344CB8AC3E}">
        <p14:creationId xmlns:p14="http://schemas.microsoft.com/office/powerpoint/2010/main" val="428084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D6A36-032F-059B-56DF-C78E9F777932}"/>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F541424C-A7D7-3BE8-8406-7B56C5A8B523}"/>
              </a:ext>
            </a:extLst>
          </p:cNvPr>
          <p:cNvSpPr txBox="1">
            <a:spLocks noGrp="1"/>
          </p:cNvSpPr>
          <p:nvPr>
            <p:ph type="title" idx="4294967295"/>
          </p:nvPr>
        </p:nvSpPr>
        <p:spPr>
          <a:xfrm>
            <a:off x="1403195" y="1581727"/>
            <a:ext cx="4053840" cy="946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7F340D"/>
                </a:solidFill>
                <a:effectLst/>
                <a:uLnTx/>
                <a:uFillTx/>
                <a:latin typeface="Arial" panose="020B0604020202020204" pitchFamily="34" charset="0"/>
                <a:cs typeface="Arial" panose="020B0604020202020204" pitchFamily="34" charset="0"/>
              </a:rPr>
              <a:t>Terrestrial fossils</a:t>
            </a:r>
          </a:p>
        </p:txBody>
      </p:sp>
      <p:pic>
        <p:nvPicPr>
          <p:cNvPr id="7" name="Picture 6" descr="A painting of lizards and pterodactyls in an ancient forest.">
            <a:extLst>
              <a:ext uri="{FF2B5EF4-FFF2-40B4-BE49-F238E27FC236}">
                <a16:creationId xmlns:a16="http://schemas.microsoft.com/office/drawing/2014/main" id="{79018D23-F3C1-A9EE-6701-98617D2F3A52}"/>
              </a:ext>
            </a:extLst>
          </p:cNvPr>
          <p:cNvPicPr>
            <a:picLocks noChangeAspect="1"/>
          </p:cNvPicPr>
          <p:nvPr/>
        </p:nvPicPr>
        <p:blipFill>
          <a:blip r:embed="rId2"/>
          <a:srcRect r="271" b="16517"/>
          <a:stretch>
            <a:fillRect/>
          </a:stretch>
        </p:blipFill>
        <p:spPr>
          <a:xfrm>
            <a:off x="1306285" y="2530928"/>
            <a:ext cx="4259075" cy="5485932"/>
          </a:xfrm>
          <a:prstGeom prst="rect">
            <a:avLst/>
          </a:prstGeom>
        </p:spPr>
      </p:pic>
    </p:spTree>
    <p:extLst>
      <p:ext uri="{BB962C8B-B14F-4D97-AF65-F5344CB8AC3E}">
        <p14:creationId xmlns:p14="http://schemas.microsoft.com/office/powerpoint/2010/main" val="818558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775A5-8897-8F20-D9F8-6C3A6CBE495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B1DB9D5-6CD8-9BA3-DB43-BDEEF43A95EB}"/>
              </a:ext>
            </a:extLst>
          </p:cNvPr>
          <p:cNvSpPr>
            <a:spLocks noGrp="1"/>
          </p:cNvSpPr>
          <p:nvPr>
            <p:ph type="title"/>
          </p:nvPr>
        </p:nvSpPr>
        <p:spPr>
          <a:xfrm>
            <a:off x="1615336" y="561682"/>
            <a:ext cx="3719234" cy="660571"/>
          </a:xfrm>
        </p:spPr>
        <p:txBody>
          <a:bodyPr>
            <a:normAutofit/>
          </a:bodyPr>
          <a:lstStyle/>
          <a:p>
            <a:pPr algn="ctr"/>
            <a:r>
              <a:rPr lang="en-US" sz="2800" b="1" dirty="0">
                <a:solidFill>
                  <a:srgbClr val="7F340D"/>
                </a:solidFill>
                <a:latin typeface="Arial" panose="020B0604020202020204" pitchFamily="34" charset="0"/>
                <a:cs typeface="Arial" panose="020B0604020202020204" pitchFamily="34" charset="0"/>
              </a:rPr>
              <a:t>Ferns and horsetails</a:t>
            </a:r>
          </a:p>
        </p:txBody>
      </p:sp>
      <p:sp>
        <p:nvSpPr>
          <p:cNvPr id="11" name="TextBox 10">
            <a:extLst>
              <a:ext uri="{FF2B5EF4-FFF2-40B4-BE49-F238E27FC236}">
                <a16:creationId xmlns:a16="http://schemas.microsoft.com/office/drawing/2014/main" id="{17B07DA8-B344-6364-4AF2-8115C0405228}"/>
              </a:ext>
            </a:extLst>
          </p:cNvPr>
          <p:cNvSpPr txBox="1"/>
          <p:nvPr/>
        </p:nvSpPr>
        <p:spPr>
          <a:xfrm>
            <a:off x="429324" y="1302751"/>
            <a:ext cx="4139644" cy="3539430"/>
          </a:xfrm>
          <a:prstGeom prst="rect">
            <a:avLst/>
          </a:prstGeom>
          <a:noFill/>
        </p:spPr>
        <p:txBody>
          <a:bodyPr wrap="square" lIns="91440" tIns="45720" rIns="91440" bIns="45720" rtlCol="0" anchor="t">
            <a:spAutoFit/>
          </a:bodyPr>
          <a:lstStyle/>
          <a:p>
            <a:r>
              <a:rPr lang="en-US" sz="1600" dirty="0">
                <a:latin typeface="Arial" panose="020B0604020202020204" pitchFamily="34" charset="0"/>
                <a:ea typeface="+mn-lt"/>
                <a:cs typeface="Arial" panose="020B0604020202020204" pitchFamily="34" charset="0"/>
              </a:rPr>
              <a:t>Ferns and horsetails have been around for over 300 million years, long before flowers bloomed or dinosaurs stomped. </a:t>
            </a:r>
            <a:r>
              <a:rPr lang="en-US" sz="1600" b="1" dirty="0">
                <a:latin typeface="Arial" panose="020B0604020202020204" pitchFamily="34" charset="0"/>
                <a:ea typeface="+mn-lt"/>
                <a:cs typeface="Arial" panose="020B0604020202020204" pitchFamily="34" charset="0"/>
              </a:rPr>
              <a:t>They are still alive</a:t>
            </a:r>
            <a:r>
              <a:rPr lang="en-US" sz="1600" dirty="0">
                <a:latin typeface="Arial" panose="020B0604020202020204" pitchFamily="34" charset="0"/>
                <a:ea typeface="+mn-lt"/>
                <a:cs typeface="Arial" panose="020B0604020202020204" pitchFamily="34" charset="0"/>
              </a:rPr>
              <a:t>, but in the Carboniferous Period, they grew tall and wild in swampy forests. Ferns spread their feathery fronds, while horsetails stood like green towers with ringed stems and brushy tops. When these plants fell into muddy water, some were buried and fossilized—leaving behind stamp-like impressions pressed into rocks. Those plants did not make seeds—they used spores, like tiny dust specks, to grow new plants.</a:t>
            </a:r>
            <a:endParaRPr lang="en-US" sz="1600" dirty="0">
              <a:latin typeface="Arial" panose="020B0604020202020204" pitchFamily="34" charset="0"/>
              <a:cs typeface="Arial" panose="020B0604020202020204" pitchFamily="34" charset="0"/>
            </a:endParaRPr>
          </a:p>
        </p:txBody>
      </p:sp>
      <p:pic>
        <p:nvPicPr>
          <p:cNvPr id="14" name="Picture 13" descr="A close up of fossilized fern leaves">
            <a:extLst>
              <a:ext uri="{FF2B5EF4-FFF2-40B4-BE49-F238E27FC236}">
                <a16:creationId xmlns:a16="http://schemas.microsoft.com/office/drawing/2014/main" id="{08910D13-7CAE-BA62-AC3C-5DDC71F0478A}"/>
              </a:ext>
            </a:extLst>
          </p:cNvPr>
          <p:cNvPicPr>
            <a:picLocks noChangeAspect="1"/>
          </p:cNvPicPr>
          <p:nvPr/>
        </p:nvPicPr>
        <p:blipFill>
          <a:blip r:embed="rId2"/>
          <a:stretch>
            <a:fillRect/>
          </a:stretch>
        </p:blipFill>
        <p:spPr>
          <a:xfrm rot="5400000">
            <a:off x="3883446" y="2290891"/>
            <a:ext cx="3365721" cy="1544218"/>
          </a:xfrm>
          <a:prstGeom prst="rect">
            <a:avLst/>
          </a:prstGeom>
        </p:spPr>
      </p:pic>
      <p:sp>
        <p:nvSpPr>
          <p:cNvPr id="10" name="TextBox 9">
            <a:extLst>
              <a:ext uri="{FF2B5EF4-FFF2-40B4-BE49-F238E27FC236}">
                <a16:creationId xmlns:a16="http://schemas.microsoft.com/office/drawing/2014/main" id="{E083A097-6030-DE3A-1173-238A51380063}"/>
              </a:ext>
            </a:extLst>
          </p:cNvPr>
          <p:cNvSpPr txBox="1"/>
          <p:nvPr/>
        </p:nvSpPr>
        <p:spPr>
          <a:xfrm>
            <a:off x="4627247" y="4793976"/>
            <a:ext cx="195943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Carboniferous horsetail from Michigan. Photo courtesy of the </a:t>
            </a:r>
            <a:r>
              <a:rPr lang="en-US" sz="1200" dirty="0">
                <a:latin typeface="Arial" panose="020B0604020202020204" pitchFamily="34" charset="0"/>
                <a:cs typeface="Arial" panose="020B0604020202020204" pitchFamily="34" charset="0"/>
                <a:hlinkClick r:id="rId3"/>
              </a:rPr>
              <a:t>UoM Museum of Paleontology</a:t>
            </a:r>
            <a:endParaRPr lang="en-US" sz="12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7387766-6DEE-B887-099F-9ACE679208C9}"/>
              </a:ext>
            </a:extLst>
          </p:cNvPr>
          <p:cNvSpPr txBox="1"/>
          <p:nvPr/>
        </p:nvSpPr>
        <p:spPr>
          <a:xfrm>
            <a:off x="3123258" y="5728718"/>
            <a:ext cx="3330697" cy="2554545"/>
          </a:xfrm>
          <a:prstGeom prst="rect">
            <a:avLst/>
          </a:prstGeom>
          <a:noFill/>
        </p:spPr>
        <p:txBody>
          <a:bodyPr wrap="square" lIns="91440" tIns="45720" rIns="91440" bIns="45720" rtlCol="0" anchor="t">
            <a:spAutoFit/>
          </a:bodyPr>
          <a:lstStyle/>
          <a:p>
            <a:r>
              <a:rPr lang="en-US" sz="1600" dirty="0">
                <a:latin typeface="Arial" panose="020B0604020202020204" pitchFamily="34" charset="0"/>
                <a:ea typeface="+mn-lt"/>
                <a:cs typeface="Arial" panose="020B0604020202020204" pitchFamily="34" charset="0"/>
              </a:rPr>
              <a:t>Fossil ferns often show frond shapes, vein patterns, and even spore clusters. Horsetails leave behind stem impressions with ringed joints and brushy tops. </a:t>
            </a:r>
            <a:r>
              <a:rPr lang="en-US" sz="1600" b="1" dirty="0">
                <a:latin typeface="Arial" panose="020B0604020202020204" pitchFamily="34" charset="0"/>
                <a:ea typeface="+mn-lt"/>
                <a:cs typeface="Arial" panose="020B0604020202020204" pitchFamily="34" charset="0"/>
              </a:rPr>
              <a:t>Several of these plant remains have been found in Michigan's counties</a:t>
            </a:r>
            <a:r>
              <a:rPr lang="en-US" sz="1600" dirty="0">
                <a:latin typeface="Arial" panose="020B0604020202020204" pitchFamily="34" charset="0"/>
                <a:ea typeface="+mn-lt"/>
                <a:cs typeface="Arial" panose="020B0604020202020204" pitchFamily="34" charset="0"/>
              </a:rPr>
              <a:t> (Jackson, Ingham, Eaton, Shiawassee, Bay and Saginaw).  </a:t>
            </a:r>
            <a:r>
              <a:rPr lang="en-US" sz="1600" b="1" dirty="0">
                <a:latin typeface="Arial" panose="020B0604020202020204" pitchFamily="34" charset="0"/>
                <a:ea typeface="+mn-lt"/>
                <a:cs typeface="Arial" panose="020B0604020202020204" pitchFamily="34" charset="0"/>
              </a:rPr>
              <a:t> </a:t>
            </a:r>
            <a:endParaRPr lang="en-US" sz="1600" b="1" dirty="0">
              <a:latin typeface="Arial" panose="020B0604020202020204" pitchFamily="34" charset="0"/>
              <a:cs typeface="Arial" panose="020B0604020202020204" pitchFamily="34" charset="0"/>
            </a:endParaRPr>
          </a:p>
        </p:txBody>
      </p:sp>
      <p:pic>
        <p:nvPicPr>
          <p:cNvPr id="2" name="Picture 1" descr="A close up of fossilized fern leaves">
            <a:extLst>
              <a:ext uri="{FF2B5EF4-FFF2-40B4-BE49-F238E27FC236}">
                <a16:creationId xmlns:a16="http://schemas.microsoft.com/office/drawing/2014/main" id="{EBEFCAEE-B1A8-05AE-E528-7BDE8E8E5C12}"/>
              </a:ext>
            </a:extLst>
          </p:cNvPr>
          <p:cNvPicPr>
            <a:picLocks noChangeAspect="1"/>
          </p:cNvPicPr>
          <p:nvPr/>
        </p:nvPicPr>
        <p:blipFill>
          <a:blip r:embed="rId4"/>
          <a:stretch>
            <a:fillRect/>
          </a:stretch>
        </p:blipFill>
        <p:spPr>
          <a:xfrm>
            <a:off x="557351" y="5756469"/>
            <a:ext cx="2504797" cy="2172897"/>
          </a:xfrm>
          <a:prstGeom prst="rect">
            <a:avLst/>
          </a:prstGeom>
        </p:spPr>
      </p:pic>
      <p:sp>
        <p:nvSpPr>
          <p:cNvPr id="6" name="TextBox 5">
            <a:extLst>
              <a:ext uri="{FF2B5EF4-FFF2-40B4-BE49-F238E27FC236}">
                <a16:creationId xmlns:a16="http://schemas.microsoft.com/office/drawing/2014/main" id="{7EFFADE1-3D48-1352-7529-599A9F88130E}"/>
              </a:ext>
            </a:extLst>
          </p:cNvPr>
          <p:cNvSpPr txBox="1"/>
          <p:nvPr/>
        </p:nvSpPr>
        <p:spPr>
          <a:xfrm>
            <a:off x="487065" y="7955174"/>
            <a:ext cx="2642325" cy="718915"/>
          </a:xfrm>
          <a:prstGeom prst="rect">
            <a:avLst/>
          </a:prstGeom>
          <a:noFill/>
        </p:spPr>
        <p:txBody>
          <a:bodyPr wrap="square" lIns="91440" tIns="45720" rIns="91440" bIns="45720" anchor="t">
            <a:spAutoFit/>
          </a:bodyPr>
          <a:lstStyle/>
          <a:p>
            <a:pPr>
              <a:lnSpc>
                <a:spcPct val="114999"/>
              </a:lnSpc>
              <a:spcAft>
                <a:spcPts val="800"/>
              </a:spcAft>
            </a:pPr>
            <a:r>
              <a:rPr lang="en-US" sz="1200" kern="100" dirty="0">
                <a:solidFill>
                  <a:srgbClr val="000000"/>
                </a:solidFill>
                <a:latin typeface="Arial" panose="020B0604020202020204" pitchFamily="34" charset="0"/>
                <a:cs typeface="Arial" panose="020B0604020202020204" pitchFamily="34" charset="0"/>
              </a:rPr>
              <a:t>Carboniferous fern leaf from Mazon Creek (Illinois). Photo courtesy of the </a:t>
            </a:r>
            <a:r>
              <a:rPr lang="en-US" sz="1200" kern="100" dirty="0">
                <a:solidFill>
                  <a:srgbClr val="000000"/>
                </a:solidFill>
                <a:latin typeface="Arial" panose="020B0604020202020204" pitchFamily="34" charset="0"/>
                <a:cs typeface="Arial" panose="020B0604020202020204" pitchFamily="34" charset="0"/>
                <a:hlinkClick r:id="rId5"/>
              </a:rPr>
              <a:t>Illinois State Museum</a:t>
            </a:r>
            <a:r>
              <a:rPr lang="en-US" sz="1200" kern="100"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19377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9877C-5372-D09C-2A86-37598316FB5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85BE73E-374E-FA26-ACAB-F2C3263B51B6}"/>
              </a:ext>
            </a:extLst>
          </p:cNvPr>
          <p:cNvSpPr>
            <a:spLocks noGrp="1"/>
          </p:cNvSpPr>
          <p:nvPr>
            <p:ph type="title"/>
          </p:nvPr>
        </p:nvSpPr>
        <p:spPr>
          <a:xfrm>
            <a:off x="989407" y="656932"/>
            <a:ext cx="4630912" cy="660571"/>
          </a:xfrm>
        </p:spPr>
        <p:txBody>
          <a:bodyPr>
            <a:normAutofit/>
          </a:bodyPr>
          <a:lstStyle/>
          <a:p>
            <a:pPr algn="ctr"/>
            <a:r>
              <a:rPr lang="en-US" sz="2800" b="1" dirty="0" err="1">
                <a:solidFill>
                  <a:srgbClr val="7F340D"/>
                </a:solidFill>
              </a:rPr>
              <a:t>Lepidodendron</a:t>
            </a:r>
            <a:r>
              <a:rPr lang="en-US" sz="2800" b="1" dirty="0">
                <a:solidFill>
                  <a:srgbClr val="7F340D"/>
                </a:solidFill>
              </a:rPr>
              <a:t>/Stigmaria</a:t>
            </a:r>
          </a:p>
        </p:txBody>
      </p:sp>
      <p:sp>
        <p:nvSpPr>
          <p:cNvPr id="11" name="TextBox 10">
            <a:extLst>
              <a:ext uri="{FF2B5EF4-FFF2-40B4-BE49-F238E27FC236}">
                <a16:creationId xmlns:a16="http://schemas.microsoft.com/office/drawing/2014/main" id="{6D1B79B2-01B7-7180-BC30-19AB780B4D54}"/>
              </a:ext>
            </a:extLst>
          </p:cNvPr>
          <p:cNvSpPr txBox="1"/>
          <p:nvPr/>
        </p:nvSpPr>
        <p:spPr>
          <a:xfrm>
            <a:off x="387847" y="1398165"/>
            <a:ext cx="3405678" cy="2554545"/>
          </a:xfrm>
          <a:prstGeom prst="rect">
            <a:avLst/>
          </a:prstGeom>
          <a:noFill/>
        </p:spPr>
        <p:txBody>
          <a:bodyPr wrap="square" lIns="91440" tIns="45720" rIns="91440" bIns="45720" rtlCol="0" anchor="t">
            <a:spAutoFit/>
          </a:bodyPr>
          <a:lstStyle/>
          <a:p>
            <a:r>
              <a:rPr lang="en-US" sz="1600" i="1" dirty="0" err="1">
                <a:ea typeface="+mn-lt"/>
                <a:cs typeface="+mn-lt"/>
              </a:rPr>
              <a:t>Lepidodendron</a:t>
            </a:r>
            <a:r>
              <a:rPr lang="en-US" sz="1600" dirty="0">
                <a:ea typeface="+mn-lt"/>
                <a:cs typeface="+mn-lt"/>
              </a:rPr>
              <a:t> was a giant plant that looked like a tree but was actually a super-sized club moss. It grew over 100 feet tall in ancient Carboniferous swamps, with a straight trunk covered in diamond-shaped scales—like a pineapple stretched sky-high! Its leafy crown sat at the very top, and it reproduced with spores, not seeds.</a:t>
            </a:r>
            <a:endParaRPr lang="en-US" sz="1600" dirty="0"/>
          </a:p>
        </p:txBody>
      </p:sp>
      <p:sp>
        <p:nvSpPr>
          <p:cNvPr id="12" name="TextBox 11">
            <a:extLst>
              <a:ext uri="{FF2B5EF4-FFF2-40B4-BE49-F238E27FC236}">
                <a16:creationId xmlns:a16="http://schemas.microsoft.com/office/drawing/2014/main" id="{B76277B8-BB2F-C418-647A-C5A95AD7CA6E}"/>
              </a:ext>
            </a:extLst>
          </p:cNvPr>
          <p:cNvSpPr txBox="1"/>
          <p:nvPr/>
        </p:nvSpPr>
        <p:spPr>
          <a:xfrm>
            <a:off x="388224" y="4047721"/>
            <a:ext cx="3234464" cy="1323439"/>
          </a:xfrm>
          <a:prstGeom prst="rect">
            <a:avLst/>
          </a:prstGeom>
          <a:noFill/>
        </p:spPr>
        <p:txBody>
          <a:bodyPr wrap="square" lIns="91440" tIns="45720" rIns="91440" bIns="45720" rtlCol="0" anchor="t">
            <a:spAutoFit/>
          </a:bodyPr>
          <a:lstStyle/>
          <a:p>
            <a:r>
              <a:rPr lang="en-US" sz="1600" i="1" dirty="0">
                <a:ea typeface="+mn-lt"/>
                <a:cs typeface="+mn-lt"/>
              </a:rPr>
              <a:t>Stigmaria</a:t>
            </a:r>
            <a:r>
              <a:rPr lang="en-US" sz="1600" dirty="0">
                <a:ea typeface="+mn-lt"/>
                <a:cs typeface="+mn-lt"/>
              </a:rPr>
              <a:t> was the root system of </a:t>
            </a:r>
            <a:r>
              <a:rPr lang="en-US" sz="1600" i="1" dirty="0" err="1">
                <a:ea typeface="+mn-lt"/>
                <a:cs typeface="+mn-lt"/>
              </a:rPr>
              <a:t>Lepidodendron</a:t>
            </a:r>
            <a:r>
              <a:rPr lang="en-US" sz="1600" dirty="0">
                <a:ea typeface="+mn-lt"/>
                <a:cs typeface="+mn-lt"/>
              </a:rPr>
              <a:t>. These roots had little dimples where tiny rootlets popped out—like a sponge full of straws!</a:t>
            </a:r>
            <a:endParaRPr lang="en-US" sz="1600" dirty="0"/>
          </a:p>
        </p:txBody>
      </p:sp>
      <p:pic>
        <p:nvPicPr>
          <p:cNvPr id="15" name="Picture 14" descr="Illustration of a tree with roots and a plants. The tree is tall and scaley like a pineapple.&#10;&#10;">
            <a:extLst>
              <a:ext uri="{FF2B5EF4-FFF2-40B4-BE49-F238E27FC236}">
                <a16:creationId xmlns:a16="http://schemas.microsoft.com/office/drawing/2014/main" id="{7BEC13E6-DDBA-6C06-056F-F7EE6AF69669}"/>
              </a:ext>
            </a:extLst>
          </p:cNvPr>
          <p:cNvPicPr>
            <a:picLocks noChangeAspect="1"/>
          </p:cNvPicPr>
          <p:nvPr/>
        </p:nvPicPr>
        <p:blipFill>
          <a:blip r:embed="rId2"/>
          <a:srcRect l="-1182" t="86" r="378" b="7519"/>
          <a:stretch>
            <a:fillRect/>
          </a:stretch>
        </p:blipFill>
        <p:spPr>
          <a:xfrm>
            <a:off x="3864463" y="1799175"/>
            <a:ext cx="2304368" cy="3243640"/>
          </a:xfrm>
          <a:prstGeom prst="rect">
            <a:avLst/>
          </a:prstGeom>
        </p:spPr>
      </p:pic>
      <p:sp>
        <p:nvSpPr>
          <p:cNvPr id="10" name="TextBox 9">
            <a:extLst>
              <a:ext uri="{FF2B5EF4-FFF2-40B4-BE49-F238E27FC236}">
                <a16:creationId xmlns:a16="http://schemas.microsoft.com/office/drawing/2014/main" id="{8482B43D-573D-D2D7-128A-B0CD9B2608D8}"/>
              </a:ext>
            </a:extLst>
          </p:cNvPr>
          <p:cNvSpPr txBox="1"/>
          <p:nvPr/>
        </p:nvSpPr>
        <p:spPr>
          <a:xfrm>
            <a:off x="3673929" y="5048249"/>
            <a:ext cx="291193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AI reconstruction of a </a:t>
            </a:r>
            <a:r>
              <a:rPr lang="en-US" sz="1200" dirty="0" err="1"/>
              <a:t>Lepidodendron</a:t>
            </a:r>
            <a:r>
              <a:rPr lang="en-US" sz="1200" dirty="0"/>
              <a:t> club moss and Stigmaria root system</a:t>
            </a:r>
          </a:p>
        </p:txBody>
      </p:sp>
      <p:sp>
        <p:nvSpPr>
          <p:cNvPr id="7" name="TextBox 6">
            <a:extLst>
              <a:ext uri="{FF2B5EF4-FFF2-40B4-BE49-F238E27FC236}">
                <a16:creationId xmlns:a16="http://schemas.microsoft.com/office/drawing/2014/main" id="{C797B3FD-A6C1-34AB-6054-8855FFCD6174}"/>
              </a:ext>
            </a:extLst>
          </p:cNvPr>
          <p:cNvSpPr txBox="1"/>
          <p:nvPr/>
        </p:nvSpPr>
        <p:spPr>
          <a:xfrm>
            <a:off x="388224" y="5704855"/>
            <a:ext cx="5915069" cy="1323439"/>
          </a:xfrm>
          <a:prstGeom prst="rect">
            <a:avLst/>
          </a:prstGeom>
          <a:noFill/>
        </p:spPr>
        <p:txBody>
          <a:bodyPr wrap="square" lIns="91440" tIns="45720" rIns="91440" bIns="45720" rtlCol="0" anchor="t">
            <a:spAutoFit/>
          </a:bodyPr>
          <a:lstStyle/>
          <a:p>
            <a:r>
              <a:rPr lang="en-US" sz="1600" b="1" dirty="0">
                <a:ea typeface="+mn-lt"/>
                <a:cs typeface="+mn-lt"/>
              </a:rPr>
              <a:t>Fossils of </a:t>
            </a:r>
            <a:r>
              <a:rPr lang="en-US" sz="1600" b="1" dirty="0" err="1">
                <a:ea typeface="+mn-lt"/>
                <a:cs typeface="+mn-lt"/>
              </a:rPr>
              <a:t>Lepidodendron</a:t>
            </a:r>
            <a:r>
              <a:rPr lang="en-US" sz="1600" b="1" dirty="0">
                <a:ea typeface="+mn-lt"/>
                <a:cs typeface="+mn-lt"/>
              </a:rPr>
              <a:t> and Stigmaria are often found in</a:t>
            </a:r>
            <a:r>
              <a:rPr lang="en-US" sz="1600" dirty="0">
                <a:ea typeface="+mn-lt"/>
                <a:cs typeface="+mn-lt"/>
              </a:rPr>
              <a:t> </a:t>
            </a:r>
            <a:r>
              <a:rPr lang="en-US" sz="1600" b="1" dirty="0">
                <a:ea typeface="+mn-lt"/>
                <a:cs typeface="+mn-lt"/>
              </a:rPr>
              <a:t>Pennsylvanian-age coal beds and shales across Michigan.</a:t>
            </a:r>
            <a:r>
              <a:rPr lang="en-US" sz="1600" dirty="0">
                <a:ea typeface="+mn-lt"/>
                <a:cs typeface="+mn-lt"/>
              </a:rPr>
              <a:t> Both became extinct during the Permian extinction event, 251.9 million years ago, but they helped to form the coals we still use today.</a:t>
            </a:r>
            <a:endParaRPr lang="en-US" sz="1600" dirty="0"/>
          </a:p>
        </p:txBody>
      </p:sp>
      <p:pic>
        <p:nvPicPr>
          <p:cNvPr id="4" name="Picture 3" descr="A close-up of fossilized roots">
            <a:extLst>
              <a:ext uri="{FF2B5EF4-FFF2-40B4-BE49-F238E27FC236}">
                <a16:creationId xmlns:a16="http://schemas.microsoft.com/office/drawing/2014/main" id="{8A7EA18D-8C3B-033D-BCA4-D4B676DA4F4F}"/>
              </a:ext>
            </a:extLst>
          </p:cNvPr>
          <p:cNvPicPr>
            <a:picLocks noChangeAspect="1"/>
          </p:cNvPicPr>
          <p:nvPr/>
        </p:nvPicPr>
        <p:blipFill>
          <a:blip r:embed="rId3"/>
          <a:stretch>
            <a:fillRect/>
          </a:stretch>
        </p:blipFill>
        <p:spPr>
          <a:xfrm>
            <a:off x="517072" y="7089387"/>
            <a:ext cx="3388180" cy="1188137"/>
          </a:xfrm>
          <a:prstGeom prst="rect">
            <a:avLst/>
          </a:prstGeom>
        </p:spPr>
      </p:pic>
      <p:pic>
        <p:nvPicPr>
          <p:cNvPr id="8" name="Picture 7" descr="A close-up of fossilized bark">
            <a:extLst>
              <a:ext uri="{FF2B5EF4-FFF2-40B4-BE49-F238E27FC236}">
                <a16:creationId xmlns:a16="http://schemas.microsoft.com/office/drawing/2014/main" id="{5BE1B5C6-44F0-CB75-E6E5-E96F6C8939AB}"/>
              </a:ext>
            </a:extLst>
          </p:cNvPr>
          <p:cNvPicPr>
            <a:picLocks noChangeAspect="1"/>
          </p:cNvPicPr>
          <p:nvPr/>
        </p:nvPicPr>
        <p:blipFill>
          <a:blip r:embed="rId4"/>
          <a:stretch>
            <a:fillRect/>
          </a:stretch>
        </p:blipFill>
        <p:spPr>
          <a:xfrm>
            <a:off x="4127727" y="6960236"/>
            <a:ext cx="1841049" cy="1310369"/>
          </a:xfrm>
          <a:prstGeom prst="rect">
            <a:avLst/>
          </a:prstGeom>
        </p:spPr>
      </p:pic>
      <p:sp>
        <p:nvSpPr>
          <p:cNvPr id="14" name="TextBox 13">
            <a:extLst>
              <a:ext uri="{FF2B5EF4-FFF2-40B4-BE49-F238E27FC236}">
                <a16:creationId xmlns:a16="http://schemas.microsoft.com/office/drawing/2014/main" id="{E2FB8987-EC7C-F1DF-5CB1-D55A48F74C26}"/>
              </a:ext>
            </a:extLst>
          </p:cNvPr>
          <p:cNvSpPr txBox="1"/>
          <p:nvPr/>
        </p:nvSpPr>
        <p:spPr>
          <a:xfrm>
            <a:off x="394607" y="8220939"/>
            <a:ext cx="59054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Carboniferous Stigmaria roots (left) and </a:t>
            </a:r>
            <a:r>
              <a:rPr lang="en-US" sz="1200" dirty="0" err="1"/>
              <a:t>Lepidodendron</a:t>
            </a:r>
            <a:r>
              <a:rPr lang="en-US" sz="1200" dirty="0"/>
              <a:t> bark (right)  from Michigan. Photo courtesy of the </a:t>
            </a:r>
            <a:r>
              <a:rPr lang="en-US" sz="1200" dirty="0">
                <a:hlinkClick r:id="rId5"/>
              </a:rPr>
              <a:t>UoM Museum of Paleontology</a:t>
            </a:r>
            <a:endParaRPr lang="en-US" sz="1200" dirty="0"/>
          </a:p>
        </p:txBody>
      </p:sp>
    </p:spTree>
    <p:extLst>
      <p:ext uri="{BB962C8B-B14F-4D97-AF65-F5344CB8AC3E}">
        <p14:creationId xmlns:p14="http://schemas.microsoft.com/office/powerpoint/2010/main" val="3681456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CD48D-6F25-FD7D-755C-A56B8751D49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742DDA3-6E1F-B81F-E3F4-46648B304823}"/>
              </a:ext>
            </a:extLst>
          </p:cNvPr>
          <p:cNvSpPr>
            <a:spLocks noGrp="1"/>
          </p:cNvSpPr>
          <p:nvPr>
            <p:ph type="title"/>
          </p:nvPr>
        </p:nvSpPr>
        <p:spPr>
          <a:xfrm>
            <a:off x="1887478" y="656932"/>
            <a:ext cx="2617056" cy="660571"/>
          </a:xfrm>
        </p:spPr>
        <p:txBody>
          <a:bodyPr>
            <a:normAutofit fontScale="90000"/>
          </a:bodyPr>
          <a:lstStyle/>
          <a:p>
            <a:pPr algn="ctr"/>
            <a:r>
              <a:rPr lang="en-US" sz="2800" b="1" dirty="0">
                <a:solidFill>
                  <a:srgbClr val="7F340D"/>
                </a:solidFill>
                <a:latin typeface="Arial" panose="020B0604020202020204" pitchFamily="34" charset="0"/>
                <a:cs typeface="Arial" panose="020B0604020202020204" pitchFamily="34" charset="0"/>
              </a:rPr>
              <a:t>Petrified Wood</a:t>
            </a:r>
            <a:endParaRPr lang="en-US" dirty="0">
              <a:solidFill>
                <a:srgbClr val="7F340D"/>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88A0AC9-398C-DA6A-9287-5D93688A87E4}"/>
              </a:ext>
            </a:extLst>
          </p:cNvPr>
          <p:cNvSpPr txBox="1"/>
          <p:nvPr/>
        </p:nvSpPr>
        <p:spPr>
          <a:xfrm>
            <a:off x="412931" y="1316522"/>
            <a:ext cx="6007591" cy="1323439"/>
          </a:xfrm>
          <a:prstGeom prst="rect">
            <a:avLst/>
          </a:prstGeom>
          <a:noFill/>
        </p:spPr>
        <p:txBody>
          <a:bodyPr wrap="square" lIns="91440" tIns="45720" rIns="91440" bIns="45720" rtlCol="0" anchor="t">
            <a:spAutoFit/>
          </a:bodyPr>
          <a:lstStyle/>
          <a:p>
            <a:r>
              <a:rPr lang="en-US" sz="1600" dirty="0">
                <a:latin typeface="Arial" panose="020B0604020202020204" pitchFamily="34" charset="0"/>
                <a:ea typeface="+mn-lt"/>
                <a:cs typeface="Arial" panose="020B0604020202020204" pitchFamily="34" charset="0"/>
              </a:rPr>
              <a:t>Long ago, ancient trees fell and were buried under layers of mud, ash, or sand. Instead of rotting away, they began a magical transformation: water full of minerals soaked into the wood, slowly replacing each tiny cell with stone. Over millions of years, the tree turned into a fossil—but kept its bark, rings, and shape!</a:t>
            </a:r>
            <a:endParaRPr lang="en-US" sz="16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F844710-8BBD-7691-A67F-1D35763BBEB5}"/>
              </a:ext>
            </a:extLst>
          </p:cNvPr>
          <p:cNvSpPr txBox="1"/>
          <p:nvPr/>
        </p:nvSpPr>
        <p:spPr>
          <a:xfrm>
            <a:off x="3599559" y="3139755"/>
            <a:ext cx="3006747" cy="2062103"/>
          </a:xfrm>
          <a:prstGeom prst="rect">
            <a:avLst/>
          </a:prstGeom>
          <a:noFill/>
        </p:spPr>
        <p:txBody>
          <a:bodyPr wrap="square" lIns="91440" tIns="45720" rIns="91440" bIns="45720" rtlCol="0" anchor="t">
            <a:spAutoFit/>
          </a:bodyPr>
          <a:lstStyle/>
          <a:p>
            <a:r>
              <a:rPr lang="en-US" sz="1600" dirty="0">
                <a:latin typeface="Arial" panose="020B0604020202020204" pitchFamily="34" charset="0"/>
                <a:ea typeface="+mn-lt"/>
                <a:cs typeface="Arial" panose="020B0604020202020204" pitchFamily="34" charset="0"/>
              </a:rPr>
              <a:t>Petrified wood is often made of quartz, and it can sparkle or show rainbow colors depending on the minerals inside. Unlike flat leaf fossils, petrified wood is 3D, so you can still see the tree’s texture and growth rings.</a:t>
            </a:r>
            <a:endParaRPr lang="en-US" sz="1600" dirty="0">
              <a:latin typeface="Arial" panose="020B0604020202020204" pitchFamily="34" charset="0"/>
              <a:cs typeface="Arial" panose="020B0604020202020204" pitchFamily="34" charset="0"/>
            </a:endParaRPr>
          </a:p>
        </p:txBody>
      </p:sp>
      <p:pic>
        <p:nvPicPr>
          <p:cNvPr id="4" name="Picture 3" descr="A person wearing a hat and backpack standing next to a fossilized log in the desert.">
            <a:extLst>
              <a:ext uri="{FF2B5EF4-FFF2-40B4-BE49-F238E27FC236}">
                <a16:creationId xmlns:a16="http://schemas.microsoft.com/office/drawing/2014/main" id="{208DC118-E002-F6F6-334C-884F0057A099}"/>
              </a:ext>
            </a:extLst>
          </p:cNvPr>
          <p:cNvPicPr>
            <a:picLocks noChangeAspect="1"/>
          </p:cNvPicPr>
          <p:nvPr/>
        </p:nvPicPr>
        <p:blipFill>
          <a:blip r:embed="rId2"/>
          <a:stretch>
            <a:fillRect/>
          </a:stretch>
        </p:blipFill>
        <p:spPr>
          <a:xfrm>
            <a:off x="598715" y="3145715"/>
            <a:ext cx="2830288" cy="1940891"/>
          </a:xfrm>
          <a:prstGeom prst="rect">
            <a:avLst/>
          </a:prstGeom>
        </p:spPr>
      </p:pic>
      <p:sp>
        <p:nvSpPr>
          <p:cNvPr id="6" name="TextBox 5">
            <a:extLst>
              <a:ext uri="{FF2B5EF4-FFF2-40B4-BE49-F238E27FC236}">
                <a16:creationId xmlns:a16="http://schemas.microsoft.com/office/drawing/2014/main" id="{56E41301-4999-F013-CDE1-A1A799DFC0A3}"/>
              </a:ext>
            </a:extLst>
          </p:cNvPr>
          <p:cNvSpPr txBox="1"/>
          <p:nvPr/>
        </p:nvSpPr>
        <p:spPr>
          <a:xfrm>
            <a:off x="581332" y="5078165"/>
            <a:ext cx="2830288" cy="711413"/>
          </a:xfrm>
          <a:prstGeom prst="rect">
            <a:avLst/>
          </a:prstGeom>
          <a:noFill/>
        </p:spPr>
        <p:txBody>
          <a:bodyPr wrap="square" lIns="91440" tIns="45720" rIns="91440" bIns="45720" anchor="t">
            <a:spAutoFit/>
          </a:bodyPr>
          <a:lstStyle/>
          <a:p>
            <a:pPr>
              <a:lnSpc>
                <a:spcPct val="114999"/>
              </a:lnSpc>
              <a:spcAft>
                <a:spcPts val="800"/>
              </a:spcAft>
            </a:pPr>
            <a:r>
              <a:rPr lang="en-US" sz="1200" kern="100" dirty="0">
                <a:solidFill>
                  <a:srgbClr val="000000"/>
                </a:solidFill>
                <a:latin typeface="Arial" panose="020B0604020202020204" pitchFamily="34" charset="0"/>
                <a:cs typeface="Arial" panose="020B0604020202020204" pitchFamily="34" charset="0"/>
              </a:rPr>
              <a:t>Logs of petrified wood in the National Petrified Forest, Arizona. Photo courtesy of the </a:t>
            </a:r>
            <a:r>
              <a:rPr lang="en-US" sz="1200" kern="100" dirty="0">
                <a:solidFill>
                  <a:srgbClr val="000000"/>
                </a:solidFill>
                <a:latin typeface="Arial" panose="020B0604020202020204" pitchFamily="34" charset="0"/>
                <a:cs typeface="Arial" panose="020B0604020202020204" pitchFamily="34" charset="0"/>
                <a:hlinkClick r:id="rId3"/>
              </a:rPr>
              <a:t>National Park Service</a:t>
            </a:r>
            <a:r>
              <a:rPr lang="en-US" sz="1200" kern="100" dirty="0">
                <a:solidFill>
                  <a:srgbClr val="000000"/>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774D2EB6-F9F3-5BD4-09E4-34F3146E66F9}"/>
              </a:ext>
            </a:extLst>
          </p:cNvPr>
          <p:cNvSpPr txBox="1"/>
          <p:nvPr/>
        </p:nvSpPr>
        <p:spPr>
          <a:xfrm>
            <a:off x="427079" y="5914629"/>
            <a:ext cx="3277087" cy="2308324"/>
          </a:xfrm>
          <a:prstGeom prst="rect">
            <a:avLst/>
          </a:prstGeom>
          <a:noFill/>
        </p:spPr>
        <p:txBody>
          <a:bodyPr wrap="square" lIns="91440" tIns="45720" rIns="91440" bIns="45720" rtlCol="0" anchor="t">
            <a:spAutoFit/>
          </a:bodyPr>
          <a:lstStyle/>
          <a:p>
            <a:r>
              <a:rPr lang="en-US" sz="1600" dirty="0">
                <a:latin typeface="Arial" panose="020B0604020202020204" pitchFamily="34" charset="0"/>
                <a:ea typeface="+mn-lt"/>
                <a:cs typeface="Arial" panose="020B0604020202020204" pitchFamily="34" charset="0"/>
              </a:rPr>
              <a:t>Although </a:t>
            </a:r>
            <a:r>
              <a:rPr lang="en-US" sz="1600" b="1" dirty="0">
                <a:latin typeface="Arial" panose="020B0604020202020204" pitchFamily="34" charset="0"/>
                <a:ea typeface="+mn-lt"/>
                <a:cs typeface="Arial" panose="020B0604020202020204" pitchFamily="34" charset="0"/>
              </a:rPr>
              <a:t>we find some fossilized wood in Michigan from the Carboniferous Period</a:t>
            </a:r>
            <a:r>
              <a:rPr lang="en-US" sz="1600" dirty="0">
                <a:latin typeface="Arial" panose="020B0604020202020204" pitchFamily="34" charset="0"/>
                <a:ea typeface="+mn-lt"/>
                <a:cs typeface="Arial" panose="020B0604020202020204" pitchFamily="34" charset="0"/>
              </a:rPr>
              <a:t> (about 310 million years ago), they are not as colorful as others, and instead, they look more like dark, mineralized chunks of ancient tree materials, similar to the one in the image at the right.</a:t>
            </a:r>
            <a:endParaRPr lang="en-US" sz="1600" dirty="0">
              <a:latin typeface="Arial" panose="020B0604020202020204" pitchFamily="34" charset="0"/>
              <a:cs typeface="Arial" panose="020B0604020202020204" pitchFamily="34" charset="0"/>
            </a:endParaRPr>
          </a:p>
        </p:txBody>
      </p:sp>
      <p:pic>
        <p:nvPicPr>
          <p:cNvPr id="8" name="Picture 7" descr="A group of fossilized tree pieces">
            <a:extLst>
              <a:ext uri="{FF2B5EF4-FFF2-40B4-BE49-F238E27FC236}">
                <a16:creationId xmlns:a16="http://schemas.microsoft.com/office/drawing/2014/main" id="{D4A63912-FEC3-8C87-4018-AC007C4E9CF5}"/>
              </a:ext>
            </a:extLst>
          </p:cNvPr>
          <p:cNvPicPr>
            <a:picLocks noChangeAspect="1"/>
          </p:cNvPicPr>
          <p:nvPr/>
        </p:nvPicPr>
        <p:blipFill>
          <a:blip r:embed="rId4"/>
          <a:stretch>
            <a:fillRect/>
          </a:stretch>
        </p:blipFill>
        <p:spPr>
          <a:xfrm>
            <a:off x="3716791" y="5880326"/>
            <a:ext cx="2431598" cy="1860098"/>
          </a:xfrm>
          <a:prstGeom prst="rect">
            <a:avLst/>
          </a:prstGeom>
        </p:spPr>
      </p:pic>
      <p:sp>
        <p:nvSpPr>
          <p:cNvPr id="10" name="TextBox 9">
            <a:extLst>
              <a:ext uri="{FF2B5EF4-FFF2-40B4-BE49-F238E27FC236}">
                <a16:creationId xmlns:a16="http://schemas.microsoft.com/office/drawing/2014/main" id="{AE8A2884-D9E0-0A26-C7CE-4DAEFFF3AD95}"/>
              </a:ext>
            </a:extLst>
          </p:cNvPr>
          <p:cNvSpPr txBox="1"/>
          <p:nvPr/>
        </p:nvSpPr>
        <p:spPr>
          <a:xfrm>
            <a:off x="3701143" y="7742464"/>
            <a:ext cx="244928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Devonian tree remnants from Lambton, Ontario. Photo by Mike Topor, courtesy of the </a:t>
            </a:r>
            <a:r>
              <a:rPr lang="en-US" sz="1200" dirty="0">
                <a:latin typeface="Arial" panose="020B0604020202020204" pitchFamily="34" charset="0"/>
                <a:cs typeface="Arial" panose="020B0604020202020204" pitchFamily="34" charset="0"/>
                <a:hlinkClick r:id="rId5"/>
              </a:rPr>
              <a:t>Michigan Basin Fossils Project</a:t>
            </a:r>
            <a:r>
              <a:rPr lang="en-US" sz="120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2453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E499B-D78C-77CE-8F69-7B9EFE3CF81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5F79036-AEC1-6B95-7E92-B110C53076FB}"/>
              </a:ext>
            </a:extLst>
          </p:cNvPr>
          <p:cNvSpPr>
            <a:spLocks noGrp="1"/>
          </p:cNvSpPr>
          <p:nvPr>
            <p:ph type="title"/>
          </p:nvPr>
        </p:nvSpPr>
        <p:spPr>
          <a:xfrm>
            <a:off x="2239833" y="532992"/>
            <a:ext cx="2148840" cy="701884"/>
          </a:xfrm>
        </p:spPr>
        <p:txBody>
          <a:bodyPr>
            <a:normAutofit/>
          </a:bodyPr>
          <a:lstStyle/>
          <a:p>
            <a:pPr algn="ctr"/>
            <a:r>
              <a:rPr lang="en-US" sz="2800" b="1" dirty="0">
                <a:solidFill>
                  <a:srgbClr val="7F340D"/>
                </a:solidFill>
                <a:latin typeface="Arial" panose="020B0604020202020204" pitchFamily="34" charset="0"/>
                <a:cs typeface="Arial" panose="020B0604020202020204" pitchFamily="34" charset="0"/>
              </a:rPr>
              <a:t>Mammoth</a:t>
            </a:r>
          </a:p>
        </p:txBody>
      </p:sp>
      <p:sp>
        <p:nvSpPr>
          <p:cNvPr id="11" name="TextBox 10">
            <a:extLst>
              <a:ext uri="{FF2B5EF4-FFF2-40B4-BE49-F238E27FC236}">
                <a16:creationId xmlns:a16="http://schemas.microsoft.com/office/drawing/2014/main" id="{3046EB9F-2EE5-3D71-EE3A-C1C360AA92C6}"/>
              </a:ext>
            </a:extLst>
          </p:cNvPr>
          <p:cNvSpPr txBox="1"/>
          <p:nvPr/>
        </p:nvSpPr>
        <p:spPr>
          <a:xfrm>
            <a:off x="386538" y="1407962"/>
            <a:ext cx="3529452" cy="2554545"/>
          </a:xfrm>
          <a:prstGeom prst="rect">
            <a:avLst/>
          </a:prstGeom>
          <a:noFill/>
        </p:spPr>
        <p:txBody>
          <a:bodyPr wrap="square" lIns="91440" tIns="45720" rIns="91440" bIns="45720" rtlCol="0" anchor="t">
            <a:spAutoFit/>
          </a:bodyPr>
          <a:lstStyle/>
          <a:p>
            <a:r>
              <a:rPr lang="en-US" sz="1600" dirty="0">
                <a:latin typeface="Arial" panose="020B0604020202020204" pitchFamily="34" charset="0"/>
                <a:ea typeface="+mn-lt"/>
                <a:cs typeface="Arial" panose="020B0604020202020204" pitchFamily="34" charset="0"/>
              </a:rPr>
              <a:t>Mammoths were woolly giants that lived in cold places during the Ice Age. They had long, curved tusks and thick fur to keep warm—even in freezing weather. They used their tusks to dig through snow and find grass and shrubs to eat.  Their teeth had flat, smooth ridges –like a washboard- so they could grind tough grass. </a:t>
            </a:r>
            <a:endParaRPr lang="en-US" sz="1600" dirty="0">
              <a:latin typeface="Arial" panose="020B0604020202020204" pitchFamily="34" charset="0"/>
              <a:cs typeface="Arial" panose="020B0604020202020204" pitchFamily="34" charset="0"/>
            </a:endParaRPr>
          </a:p>
        </p:txBody>
      </p:sp>
      <p:pic>
        <p:nvPicPr>
          <p:cNvPr id="8" name="Picture 7" descr="Illustration of a mammoth with tusks standing in a field.">
            <a:extLst>
              <a:ext uri="{FF2B5EF4-FFF2-40B4-BE49-F238E27FC236}">
                <a16:creationId xmlns:a16="http://schemas.microsoft.com/office/drawing/2014/main" id="{542D828F-7CB6-07F6-29E3-1F7CF63793F0}"/>
              </a:ext>
            </a:extLst>
          </p:cNvPr>
          <p:cNvPicPr>
            <a:picLocks noChangeAspect="1"/>
          </p:cNvPicPr>
          <p:nvPr/>
        </p:nvPicPr>
        <p:blipFill>
          <a:blip r:embed="rId2"/>
          <a:srcRect l="559" t="10035" r="18" b="18052"/>
          <a:stretch>
            <a:fillRect/>
          </a:stretch>
        </p:blipFill>
        <p:spPr>
          <a:xfrm>
            <a:off x="3992550" y="1408829"/>
            <a:ext cx="2170956" cy="2597108"/>
          </a:xfrm>
          <a:prstGeom prst="rect">
            <a:avLst/>
          </a:prstGeom>
        </p:spPr>
      </p:pic>
      <p:sp>
        <p:nvSpPr>
          <p:cNvPr id="13" name="TextBox 12">
            <a:extLst>
              <a:ext uri="{FF2B5EF4-FFF2-40B4-BE49-F238E27FC236}">
                <a16:creationId xmlns:a16="http://schemas.microsoft.com/office/drawing/2014/main" id="{DF8A9F84-FCC8-E2A0-72FC-23F601B9A534}"/>
              </a:ext>
            </a:extLst>
          </p:cNvPr>
          <p:cNvSpPr txBox="1"/>
          <p:nvPr/>
        </p:nvSpPr>
        <p:spPr>
          <a:xfrm>
            <a:off x="3907880" y="3978347"/>
            <a:ext cx="2560683" cy="287643"/>
          </a:xfrm>
          <a:prstGeom prst="rect">
            <a:avLst/>
          </a:prstGeom>
          <a:noFill/>
        </p:spPr>
        <p:txBody>
          <a:bodyPr wrap="square" lIns="91440" tIns="45720" rIns="91440" bIns="45720" anchor="t">
            <a:spAutoFit/>
          </a:bodyPr>
          <a:lstStyle/>
          <a:p>
            <a:pPr>
              <a:lnSpc>
                <a:spcPct val="115000"/>
              </a:lnSpc>
              <a:spcAft>
                <a:spcPts val="800"/>
              </a:spcAft>
            </a:pPr>
            <a:r>
              <a:rPr lang="en-US" sz="1200" kern="100" dirty="0">
                <a:latin typeface="Arial" panose="020B0604020202020204" pitchFamily="34" charset="0"/>
                <a:ea typeface="Aptos" panose="020B0004020202020204" pitchFamily="34" charset="0"/>
                <a:cs typeface="Arial" panose="020B0604020202020204" pitchFamily="34" charset="0"/>
              </a:rPr>
              <a:t> AI reconstruction of a Mammoth</a:t>
            </a:r>
            <a:endParaRPr lang="en-US" sz="12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45F4E7B-320F-0D5B-8EDF-ECF8C757A6F1}"/>
              </a:ext>
            </a:extLst>
          </p:cNvPr>
          <p:cNvSpPr txBox="1"/>
          <p:nvPr/>
        </p:nvSpPr>
        <p:spPr>
          <a:xfrm>
            <a:off x="2889177" y="4488566"/>
            <a:ext cx="3517647" cy="4031873"/>
          </a:xfrm>
          <a:prstGeom prst="rect">
            <a:avLst/>
          </a:prstGeom>
          <a:noFill/>
        </p:spPr>
        <p:txBody>
          <a:bodyPr wrap="square" lIns="91440" tIns="45720" rIns="91440" bIns="45720" rtlCol="0" anchor="t">
            <a:spAutoFit/>
          </a:bodyPr>
          <a:lstStyle/>
          <a:p>
            <a:r>
              <a:rPr lang="en-US" sz="1600" dirty="0">
                <a:latin typeface="Arial" panose="020B0604020202020204" pitchFamily="34" charset="0"/>
                <a:ea typeface="+mn-lt"/>
                <a:cs typeface="Arial" panose="020B0604020202020204" pitchFamily="34" charset="0"/>
              </a:rPr>
              <a:t>They traveled in herds and cared for their young, just like elephants do today. Some mammoths got frozen in ice, and scientists have found their bodies still preserved— like nature’s freezer keeping a secret from the past. </a:t>
            </a:r>
          </a:p>
          <a:p>
            <a:endParaRPr lang="en-US" sz="1600" dirty="0">
              <a:latin typeface="Arial" panose="020B0604020202020204" pitchFamily="34" charset="0"/>
              <a:ea typeface="+mn-lt"/>
              <a:cs typeface="Arial" panose="020B0604020202020204" pitchFamily="34" charset="0"/>
            </a:endParaRPr>
          </a:p>
          <a:p>
            <a:r>
              <a:rPr lang="en-US" sz="1600" b="1" dirty="0">
                <a:latin typeface="Arial" panose="020B0604020202020204" pitchFamily="34" charset="0"/>
                <a:ea typeface="+mn-lt"/>
                <a:cs typeface="Arial" panose="020B0604020202020204" pitchFamily="34" charset="0"/>
              </a:rPr>
              <a:t>Mammoth remains are mostly found in the Lower Peninsula of Michigan</a:t>
            </a:r>
            <a:r>
              <a:rPr lang="en-US" sz="1600" dirty="0">
                <a:latin typeface="Arial" panose="020B0604020202020204" pitchFamily="34" charset="0"/>
                <a:ea typeface="+mn-lt"/>
                <a:cs typeface="Arial" panose="020B0604020202020204" pitchFamily="34" charset="0"/>
              </a:rPr>
              <a:t>, especially in farm fields and places where people dig for construction. Some mammoth bones even have marks from ancient tools—proof that early humans may have hunted them!</a:t>
            </a:r>
            <a:endParaRPr lang="en-US" sz="1600" dirty="0">
              <a:latin typeface="Arial" panose="020B0604020202020204" pitchFamily="34" charset="0"/>
              <a:cs typeface="Arial" panose="020B0604020202020204" pitchFamily="34" charset="0"/>
            </a:endParaRPr>
          </a:p>
        </p:txBody>
      </p:sp>
      <p:pic>
        <p:nvPicPr>
          <p:cNvPr id="4" name="Picture 3" descr="A baby mammoth that has been uncovered from ice.">
            <a:extLst>
              <a:ext uri="{FF2B5EF4-FFF2-40B4-BE49-F238E27FC236}">
                <a16:creationId xmlns:a16="http://schemas.microsoft.com/office/drawing/2014/main" id="{68475C37-5B2D-18E8-202D-8574CB0CA982}"/>
              </a:ext>
            </a:extLst>
          </p:cNvPr>
          <p:cNvPicPr>
            <a:picLocks noChangeAspect="1"/>
          </p:cNvPicPr>
          <p:nvPr/>
        </p:nvPicPr>
        <p:blipFill>
          <a:blip r:embed="rId3"/>
          <a:stretch>
            <a:fillRect/>
          </a:stretch>
        </p:blipFill>
        <p:spPr>
          <a:xfrm>
            <a:off x="522255" y="4581886"/>
            <a:ext cx="2332907" cy="3021031"/>
          </a:xfrm>
          <a:prstGeom prst="rect">
            <a:avLst/>
          </a:prstGeom>
        </p:spPr>
      </p:pic>
      <p:sp>
        <p:nvSpPr>
          <p:cNvPr id="9" name="TextBox 8">
            <a:extLst>
              <a:ext uri="{FF2B5EF4-FFF2-40B4-BE49-F238E27FC236}">
                <a16:creationId xmlns:a16="http://schemas.microsoft.com/office/drawing/2014/main" id="{B4F8933D-90C3-FE61-4783-BEA19B3E519E}"/>
              </a:ext>
            </a:extLst>
          </p:cNvPr>
          <p:cNvSpPr txBox="1"/>
          <p:nvPr/>
        </p:nvSpPr>
        <p:spPr>
          <a:xfrm>
            <a:off x="451176" y="7637521"/>
            <a:ext cx="2516258" cy="1136145"/>
          </a:xfrm>
          <a:prstGeom prst="rect">
            <a:avLst/>
          </a:prstGeom>
          <a:noFill/>
        </p:spPr>
        <p:txBody>
          <a:bodyPr wrap="square" lIns="91440" tIns="45720" rIns="91440" bIns="45720" anchor="t">
            <a:spAutoFit/>
          </a:bodyPr>
          <a:lstStyle/>
          <a:p>
            <a:pPr>
              <a:lnSpc>
                <a:spcPct val="114999"/>
              </a:lnSpc>
              <a:spcAft>
                <a:spcPts val="800"/>
              </a:spcAft>
            </a:pPr>
            <a:r>
              <a:rPr lang="en-US" sz="1200" kern="100" dirty="0">
                <a:latin typeface="Arial" panose="020B0604020202020204" pitchFamily="34" charset="0"/>
                <a:cs typeface="Arial" panose="020B0604020202020204" pitchFamily="34" charset="0"/>
              </a:rPr>
              <a:t>Baby wooly mammoth found in Yukon (Canada). Photo courtesy of the Government of Yukon. Retrieved from the </a:t>
            </a:r>
            <a:r>
              <a:rPr lang="en-US" sz="1200" kern="100" dirty="0">
                <a:latin typeface="Arial" panose="020B0604020202020204" pitchFamily="34" charset="0"/>
                <a:cs typeface="Arial" panose="020B0604020202020204" pitchFamily="34" charset="0"/>
                <a:hlinkClick r:id="rId4"/>
              </a:rPr>
              <a:t>Smithsonian Magazine</a:t>
            </a:r>
            <a:r>
              <a:rPr lang="en-US" sz="1200" kern="10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875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7E871-C859-261F-4CDC-F63485644BC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B10F00A-4F71-AB9B-E550-383B10B204A8}"/>
              </a:ext>
            </a:extLst>
          </p:cNvPr>
          <p:cNvSpPr>
            <a:spLocks noGrp="1"/>
          </p:cNvSpPr>
          <p:nvPr>
            <p:ph type="title"/>
          </p:nvPr>
        </p:nvSpPr>
        <p:spPr>
          <a:xfrm>
            <a:off x="532337" y="874155"/>
            <a:ext cx="2148840" cy="701884"/>
          </a:xfrm>
        </p:spPr>
        <p:txBody>
          <a:bodyPr>
            <a:normAutofit/>
          </a:bodyPr>
          <a:lstStyle/>
          <a:p>
            <a:r>
              <a:rPr lang="en-US" sz="2800" b="1" dirty="0">
                <a:solidFill>
                  <a:srgbClr val="7F340D"/>
                </a:solidFill>
              </a:rPr>
              <a:t>Content</a:t>
            </a:r>
            <a:endParaRPr lang="en-US" dirty="0">
              <a:solidFill>
                <a:srgbClr val="7F340D"/>
              </a:solidFill>
            </a:endParaRPr>
          </a:p>
        </p:txBody>
      </p:sp>
      <p:sp>
        <p:nvSpPr>
          <p:cNvPr id="11" name="TextBox 10">
            <a:extLst>
              <a:ext uri="{FF2B5EF4-FFF2-40B4-BE49-F238E27FC236}">
                <a16:creationId xmlns:a16="http://schemas.microsoft.com/office/drawing/2014/main" id="{ABB5912F-8E28-226E-A48C-92584771B159}"/>
              </a:ext>
            </a:extLst>
          </p:cNvPr>
          <p:cNvSpPr txBox="1"/>
          <p:nvPr/>
        </p:nvSpPr>
        <p:spPr>
          <a:xfrm>
            <a:off x="537527" y="1642766"/>
            <a:ext cx="2902213" cy="400110"/>
          </a:xfrm>
          <a:prstGeom prst="rect">
            <a:avLst/>
          </a:prstGeom>
          <a:noFill/>
        </p:spPr>
        <p:txBody>
          <a:bodyPr wrap="square" lIns="91440" tIns="45720" rIns="91440" bIns="45720" rtlCol="0" anchor="t">
            <a:spAutoFit/>
          </a:bodyPr>
          <a:lstStyle/>
          <a:p>
            <a:pPr algn="just"/>
            <a:r>
              <a:rPr lang="en-US" sz="2000" b="1" dirty="0"/>
              <a:t>Marine fossils</a:t>
            </a:r>
          </a:p>
        </p:txBody>
      </p:sp>
      <p:sp>
        <p:nvSpPr>
          <p:cNvPr id="12" name="TextBox 11">
            <a:extLst>
              <a:ext uri="{FF2B5EF4-FFF2-40B4-BE49-F238E27FC236}">
                <a16:creationId xmlns:a16="http://schemas.microsoft.com/office/drawing/2014/main" id="{A7B0BCCE-3378-F326-D11C-EADC964C30C2}"/>
              </a:ext>
            </a:extLst>
          </p:cNvPr>
          <p:cNvSpPr txBox="1"/>
          <p:nvPr/>
        </p:nvSpPr>
        <p:spPr>
          <a:xfrm>
            <a:off x="537903" y="2021018"/>
            <a:ext cx="2594927" cy="3139321"/>
          </a:xfrm>
          <a:prstGeom prst="rect">
            <a:avLst/>
          </a:prstGeom>
          <a:noFill/>
        </p:spPr>
        <p:txBody>
          <a:bodyPr wrap="square" lIns="91440" tIns="45720" rIns="91440" bIns="45720" rtlCol="0" anchor="t">
            <a:spAutoFit/>
          </a:bodyPr>
          <a:lstStyle/>
          <a:p>
            <a:pPr marL="285750" indent="-285750" algn="just">
              <a:buFont typeface="Arial" panose="020B0604020202020204" pitchFamily="34" charset="0"/>
              <a:buChar char="•"/>
            </a:pPr>
            <a:r>
              <a:rPr lang="en-US" dirty="0"/>
              <a:t>Ammonoid</a:t>
            </a:r>
          </a:p>
          <a:p>
            <a:pPr marL="285750" indent="-285750" algn="just">
              <a:buFont typeface="Arial" panose="020B0604020202020204" pitchFamily="34" charset="0"/>
              <a:buChar char="•"/>
            </a:pPr>
            <a:r>
              <a:rPr lang="en-US" dirty="0"/>
              <a:t>Bivalve</a:t>
            </a:r>
          </a:p>
          <a:p>
            <a:pPr marL="285750" indent="-285750" algn="just">
              <a:buFont typeface="Arial" panose="020B0604020202020204" pitchFamily="34" charset="0"/>
              <a:buChar char="•"/>
            </a:pPr>
            <a:r>
              <a:rPr lang="en-US" dirty="0"/>
              <a:t>Brachiopod</a:t>
            </a:r>
          </a:p>
          <a:p>
            <a:pPr marL="285750" indent="-285750" algn="just">
              <a:buFont typeface="Arial" panose="020B0604020202020204" pitchFamily="34" charset="0"/>
              <a:buChar char="•"/>
            </a:pPr>
            <a:r>
              <a:rPr lang="en-US" dirty="0"/>
              <a:t>Bryozoan</a:t>
            </a:r>
          </a:p>
          <a:p>
            <a:pPr marL="285750" indent="-285750" algn="just">
              <a:buFont typeface="Arial" panose="020B0604020202020204" pitchFamily="34" charset="0"/>
              <a:buChar char="•"/>
            </a:pPr>
            <a:r>
              <a:rPr lang="en-US" dirty="0"/>
              <a:t>Coral</a:t>
            </a:r>
          </a:p>
          <a:p>
            <a:pPr marL="285750" indent="-285750" algn="just">
              <a:buFont typeface="Arial" panose="020B0604020202020204" pitchFamily="34" charset="0"/>
              <a:buChar char="•"/>
            </a:pPr>
            <a:r>
              <a:rPr lang="en-US" dirty="0"/>
              <a:t>Crinoid (Sea Lily)</a:t>
            </a:r>
          </a:p>
          <a:p>
            <a:pPr marL="285750" indent="-285750" algn="just">
              <a:buFont typeface="Arial" panose="020B0604020202020204" pitchFamily="34" charset="0"/>
              <a:buChar char="•"/>
            </a:pPr>
            <a:r>
              <a:rPr lang="en-US" dirty="0"/>
              <a:t>Fish</a:t>
            </a:r>
          </a:p>
          <a:p>
            <a:pPr marL="285750" indent="-285750" algn="just">
              <a:buFont typeface="Arial" panose="020B0604020202020204" pitchFamily="34" charset="0"/>
              <a:buChar char="•"/>
            </a:pPr>
            <a:r>
              <a:rPr lang="en-US" dirty="0"/>
              <a:t>Gastropod (Snail)</a:t>
            </a:r>
          </a:p>
          <a:p>
            <a:pPr marL="285750" indent="-285750" algn="just">
              <a:buFont typeface="Arial" panose="020B0604020202020204" pitchFamily="34" charset="0"/>
              <a:buChar char="•"/>
            </a:pPr>
            <a:r>
              <a:rPr lang="en-US" dirty="0"/>
              <a:t>Nautiloid</a:t>
            </a:r>
          </a:p>
          <a:p>
            <a:pPr marL="285750" indent="-285750" algn="just">
              <a:buFont typeface="Arial" panose="020B0604020202020204" pitchFamily="34" charset="0"/>
              <a:buChar char="•"/>
            </a:pPr>
            <a:r>
              <a:rPr lang="en-US" dirty="0"/>
              <a:t>Stromatolite</a:t>
            </a:r>
          </a:p>
          <a:p>
            <a:pPr marL="285750" indent="-285750" algn="just">
              <a:buFont typeface="Arial" panose="020B0604020202020204" pitchFamily="34" charset="0"/>
              <a:buChar char="•"/>
            </a:pPr>
            <a:r>
              <a:rPr lang="en-US" dirty="0"/>
              <a:t>Trilobite</a:t>
            </a:r>
          </a:p>
        </p:txBody>
      </p:sp>
      <p:sp>
        <p:nvSpPr>
          <p:cNvPr id="2" name="TextBox 1">
            <a:extLst>
              <a:ext uri="{FF2B5EF4-FFF2-40B4-BE49-F238E27FC236}">
                <a16:creationId xmlns:a16="http://schemas.microsoft.com/office/drawing/2014/main" id="{A003A92C-9FEB-1ACA-814E-1EA170AA54D4}"/>
              </a:ext>
            </a:extLst>
          </p:cNvPr>
          <p:cNvSpPr txBox="1"/>
          <p:nvPr/>
        </p:nvSpPr>
        <p:spPr>
          <a:xfrm>
            <a:off x="537526" y="5151113"/>
            <a:ext cx="2902213" cy="400110"/>
          </a:xfrm>
          <a:prstGeom prst="rect">
            <a:avLst/>
          </a:prstGeom>
          <a:noFill/>
        </p:spPr>
        <p:txBody>
          <a:bodyPr wrap="square" lIns="91440" tIns="45720" rIns="91440" bIns="45720" rtlCol="0" anchor="t">
            <a:spAutoFit/>
          </a:bodyPr>
          <a:lstStyle/>
          <a:p>
            <a:pPr algn="just"/>
            <a:r>
              <a:rPr lang="en-US" sz="2000" b="1" dirty="0"/>
              <a:t>Terrestrial fossils</a:t>
            </a:r>
          </a:p>
        </p:txBody>
      </p:sp>
      <p:sp>
        <p:nvSpPr>
          <p:cNvPr id="4" name="TextBox 3">
            <a:extLst>
              <a:ext uri="{FF2B5EF4-FFF2-40B4-BE49-F238E27FC236}">
                <a16:creationId xmlns:a16="http://schemas.microsoft.com/office/drawing/2014/main" id="{C9CF2528-5EA0-01D4-E8DA-3A3918697457}"/>
              </a:ext>
            </a:extLst>
          </p:cNvPr>
          <p:cNvSpPr txBox="1"/>
          <p:nvPr/>
        </p:nvSpPr>
        <p:spPr>
          <a:xfrm>
            <a:off x="537902" y="5543629"/>
            <a:ext cx="3479391" cy="1477328"/>
          </a:xfrm>
          <a:prstGeom prst="rect">
            <a:avLst/>
          </a:prstGeom>
          <a:noFill/>
        </p:spPr>
        <p:txBody>
          <a:bodyPr wrap="square" lIns="91440" tIns="45720" rIns="91440" bIns="45720" rtlCol="0" anchor="t">
            <a:spAutoFit/>
          </a:bodyPr>
          <a:lstStyle/>
          <a:p>
            <a:pPr marL="285750" indent="-285750" algn="just">
              <a:buFont typeface="Arial" panose="020B0604020202020204" pitchFamily="34" charset="0"/>
              <a:buChar char="•"/>
            </a:pPr>
            <a:r>
              <a:rPr lang="en-US" dirty="0"/>
              <a:t>Ferns and Horsetails</a:t>
            </a:r>
          </a:p>
          <a:p>
            <a:pPr marL="285750" indent="-285750" algn="just">
              <a:buFont typeface="Arial" panose="020B0604020202020204" pitchFamily="34" charset="0"/>
              <a:buChar char="•"/>
            </a:pPr>
            <a:r>
              <a:rPr lang="en-US" i="1" dirty="0" err="1"/>
              <a:t>Lepidodendron</a:t>
            </a:r>
            <a:r>
              <a:rPr lang="en-US" i="1" dirty="0"/>
              <a:t> / Stigmaria</a:t>
            </a:r>
          </a:p>
          <a:p>
            <a:pPr marL="285750" indent="-285750" algn="just">
              <a:buFont typeface="Arial" panose="020B0604020202020204" pitchFamily="34" charset="0"/>
              <a:buChar char="•"/>
            </a:pPr>
            <a:r>
              <a:rPr lang="en-US" dirty="0"/>
              <a:t>Petrified Wood</a:t>
            </a:r>
          </a:p>
          <a:p>
            <a:pPr marL="285750" indent="-285750" algn="just">
              <a:buFont typeface="Arial" panose="020B0604020202020204" pitchFamily="34" charset="0"/>
              <a:buChar char="•"/>
            </a:pPr>
            <a:r>
              <a:rPr lang="en-US" dirty="0"/>
              <a:t>Mammoth</a:t>
            </a:r>
          </a:p>
          <a:p>
            <a:pPr marL="285750" indent="-285750" algn="just">
              <a:buFont typeface="Arial" panose="020B0604020202020204" pitchFamily="34" charset="0"/>
              <a:buChar char="•"/>
            </a:pPr>
            <a:r>
              <a:rPr lang="en-US" dirty="0"/>
              <a:t>Mastodon</a:t>
            </a:r>
          </a:p>
        </p:txBody>
      </p:sp>
      <p:sp>
        <p:nvSpPr>
          <p:cNvPr id="6" name="TextBox 5">
            <a:extLst>
              <a:ext uri="{FF2B5EF4-FFF2-40B4-BE49-F238E27FC236}">
                <a16:creationId xmlns:a16="http://schemas.microsoft.com/office/drawing/2014/main" id="{071DC312-2A07-5FA3-B8D2-BAD77786DE7B}"/>
              </a:ext>
            </a:extLst>
          </p:cNvPr>
          <p:cNvSpPr txBox="1"/>
          <p:nvPr/>
        </p:nvSpPr>
        <p:spPr>
          <a:xfrm>
            <a:off x="537526" y="7003955"/>
            <a:ext cx="5888674" cy="400110"/>
          </a:xfrm>
          <a:prstGeom prst="rect">
            <a:avLst/>
          </a:prstGeom>
          <a:noFill/>
        </p:spPr>
        <p:txBody>
          <a:bodyPr wrap="square" lIns="91440" tIns="45720" rIns="91440" bIns="45720" rtlCol="0" anchor="t">
            <a:spAutoFit/>
          </a:bodyPr>
          <a:lstStyle/>
          <a:p>
            <a:pPr algn="just"/>
            <a:r>
              <a:rPr lang="en-US" sz="2000" b="1" dirty="0"/>
              <a:t>Popular fossils that are not found in Michigan</a:t>
            </a:r>
            <a:endParaRPr lang="en-US" dirty="0"/>
          </a:p>
        </p:txBody>
      </p:sp>
      <p:sp>
        <p:nvSpPr>
          <p:cNvPr id="7" name="TextBox 6">
            <a:extLst>
              <a:ext uri="{FF2B5EF4-FFF2-40B4-BE49-F238E27FC236}">
                <a16:creationId xmlns:a16="http://schemas.microsoft.com/office/drawing/2014/main" id="{893B4718-A1B4-F37B-4FF1-01347D17F39F}"/>
              </a:ext>
            </a:extLst>
          </p:cNvPr>
          <p:cNvSpPr txBox="1"/>
          <p:nvPr/>
        </p:nvSpPr>
        <p:spPr>
          <a:xfrm>
            <a:off x="537902" y="7404065"/>
            <a:ext cx="3479391" cy="923330"/>
          </a:xfrm>
          <a:prstGeom prst="rect">
            <a:avLst/>
          </a:prstGeom>
          <a:noFill/>
        </p:spPr>
        <p:txBody>
          <a:bodyPr wrap="square" lIns="91440" tIns="45720" rIns="91440" bIns="45720" rtlCol="0" anchor="t">
            <a:spAutoFit/>
          </a:bodyPr>
          <a:lstStyle/>
          <a:p>
            <a:pPr marL="285750" indent="-285750" algn="just">
              <a:buFont typeface="Arial" panose="020B0604020202020204" pitchFamily="34" charset="0"/>
              <a:buChar char="•"/>
            </a:pPr>
            <a:r>
              <a:rPr lang="en-US" dirty="0"/>
              <a:t>Dinosaurs</a:t>
            </a:r>
          </a:p>
          <a:p>
            <a:pPr marL="285750" indent="-285750" algn="just">
              <a:buFont typeface="Arial" panose="020B0604020202020204" pitchFamily="34" charset="0"/>
              <a:buChar char="•"/>
            </a:pPr>
            <a:r>
              <a:rPr lang="en-US" dirty="0"/>
              <a:t>Megalodon</a:t>
            </a:r>
          </a:p>
          <a:p>
            <a:pPr marL="285750" indent="-285750" algn="just">
              <a:buFont typeface="Arial" panose="020B0604020202020204" pitchFamily="34" charset="0"/>
              <a:buChar char="•"/>
            </a:pPr>
            <a:r>
              <a:rPr lang="en-US" i="1" dirty="0" err="1"/>
              <a:t>Meganeura</a:t>
            </a:r>
            <a:r>
              <a:rPr lang="en-US" dirty="0"/>
              <a:t> </a:t>
            </a:r>
          </a:p>
        </p:txBody>
      </p:sp>
    </p:spTree>
    <p:extLst>
      <p:ext uri="{BB962C8B-B14F-4D97-AF65-F5344CB8AC3E}">
        <p14:creationId xmlns:p14="http://schemas.microsoft.com/office/powerpoint/2010/main" val="1934839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C0E8B-DAFB-3B6D-6DAC-2C631A34AEB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309DF03-BE6C-55A7-361D-0616057FCD77}"/>
              </a:ext>
            </a:extLst>
          </p:cNvPr>
          <p:cNvSpPr>
            <a:spLocks noGrp="1"/>
          </p:cNvSpPr>
          <p:nvPr>
            <p:ph type="title"/>
          </p:nvPr>
        </p:nvSpPr>
        <p:spPr>
          <a:xfrm>
            <a:off x="2239833" y="532992"/>
            <a:ext cx="2148840" cy="701884"/>
          </a:xfrm>
        </p:spPr>
        <p:txBody>
          <a:bodyPr>
            <a:normAutofit/>
          </a:bodyPr>
          <a:lstStyle/>
          <a:p>
            <a:pPr algn="ctr"/>
            <a:r>
              <a:rPr lang="en-US" sz="2800" b="1" dirty="0">
                <a:solidFill>
                  <a:srgbClr val="7F340D"/>
                </a:solidFill>
                <a:latin typeface="Arial" panose="020B0604020202020204" pitchFamily="34" charset="0"/>
                <a:cs typeface="Arial" panose="020B0604020202020204" pitchFamily="34" charset="0"/>
              </a:rPr>
              <a:t>Mastodon</a:t>
            </a:r>
          </a:p>
        </p:txBody>
      </p:sp>
      <p:sp>
        <p:nvSpPr>
          <p:cNvPr id="11" name="TextBox 10">
            <a:extLst>
              <a:ext uri="{FF2B5EF4-FFF2-40B4-BE49-F238E27FC236}">
                <a16:creationId xmlns:a16="http://schemas.microsoft.com/office/drawing/2014/main" id="{AC656355-A6C7-C875-1E44-D98E6BD7505A}"/>
              </a:ext>
            </a:extLst>
          </p:cNvPr>
          <p:cNvSpPr txBox="1"/>
          <p:nvPr/>
        </p:nvSpPr>
        <p:spPr>
          <a:xfrm>
            <a:off x="414244" y="1231397"/>
            <a:ext cx="2889424" cy="3046988"/>
          </a:xfrm>
          <a:prstGeom prst="rect">
            <a:avLst/>
          </a:prstGeom>
          <a:noFill/>
        </p:spPr>
        <p:txBody>
          <a:bodyPr wrap="square" lIns="91440" tIns="45720" rIns="91440" bIns="45720" rtlCol="0" anchor="t">
            <a:spAutoFit/>
          </a:bodyPr>
          <a:lstStyle/>
          <a:p>
            <a:r>
              <a:rPr lang="en-US" sz="1600" dirty="0">
                <a:latin typeface="Arial" panose="020B0604020202020204" pitchFamily="34" charset="0"/>
                <a:ea typeface="+mn-lt"/>
                <a:cs typeface="Arial" panose="020B0604020202020204" pitchFamily="34" charset="0"/>
              </a:rPr>
              <a:t>Mastodons were ancient relatives of elephants, with shaggy hair and long tusks. Mastodons roamed North America during the Ice Age and </a:t>
            </a:r>
            <a:r>
              <a:rPr lang="en-US" sz="1600" b="1" dirty="0">
                <a:latin typeface="Arial" panose="020B0604020202020204" pitchFamily="34" charset="0"/>
                <a:ea typeface="+mn-lt"/>
                <a:cs typeface="Arial" panose="020B0604020202020204" pitchFamily="34" charset="0"/>
              </a:rPr>
              <a:t>became extinct 10,000 years ago</a:t>
            </a:r>
            <a:r>
              <a:rPr lang="en-US" sz="1600" dirty="0">
                <a:latin typeface="Arial" panose="020B0604020202020204" pitchFamily="34" charset="0"/>
                <a:ea typeface="+mn-lt"/>
                <a:cs typeface="Arial" panose="020B0604020202020204" pitchFamily="34" charset="0"/>
              </a:rPr>
              <a:t>. They lived in forests and munched on twigs, leaves, and shrubs. Their teeth were bumpy and perfect for chewing tough plants and crushing twigs.</a:t>
            </a:r>
            <a:endParaRPr lang="en-US" sz="1600" dirty="0">
              <a:latin typeface="Arial" panose="020B0604020202020204" pitchFamily="34" charset="0"/>
              <a:cs typeface="Arial" panose="020B0604020202020204" pitchFamily="34" charset="0"/>
            </a:endParaRPr>
          </a:p>
        </p:txBody>
      </p:sp>
      <p:pic>
        <p:nvPicPr>
          <p:cNvPr id="2" name="Picture 1" descr="An illustration of a mastadon standing in the grass.">
            <a:extLst>
              <a:ext uri="{FF2B5EF4-FFF2-40B4-BE49-F238E27FC236}">
                <a16:creationId xmlns:a16="http://schemas.microsoft.com/office/drawing/2014/main" id="{955AB336-E3B1-D444-8A27-1718956049D3}"/>
              </a:ext>
            </a:extLst>
          </p:cNvPr>
          <p:cNvPicPr>
            <a:picLocks noChangeAspect="1"/>
          </p:cNvPicPr>
          <p:nvPr/>
        </p:nvPicPr>
        <p:blipFill>
          <a:blip r:embed="rId2"/>
          <a:srcRect l="2188" t="11839" r="-223" b="21013"/>
          <a:stretch>
            <a:fillRect/>
          </a:stretch>
        </p:blipFill>
        <p:spPr>
          <a:xfrm>
            <a:off x="3385492" y="1230632"/>
            <a:ext cx="2941840" cy="3091978"/>
          </a:xfrm>
          <a:prstGeom prst="rect">
            <a:avLst/>
          </a:prstGeom>
        </p:spPr>
      </p:pic>
      <p:sp>
        <p:nvSpPr>
          <p:cNvPr id="12" name="TextBox 11">
            <a:extLst>
              <a:ext uri="{FF2B5EF4-FFF2-40B4-BE49-F238E27FC236}">
                <a16:creationId xmlns:a16="http://schemas.microsoft.com/office/drawing/2014/main" id="{83278572-8020-48DC-6F98-C4A37E3CB5DA}"/>
              </a:ext>
            </a:extLst>
          </p:cNvPr>
          <p:cNvSpPr txBox="1"/>
          <p:nvPr/>
        </p:nvSpPr>
        <p:spPr>
          <a:xfrm>
            <a:off x="3385492" y="4329773"/>
            <a:ext cx="2967973" cy="506549"/>
          </a:xfrm>
          <a:prstGeom prst="rect">
            <a:avLst/>
          </a:prstGeom>
          <a:noFill/>
        </p:spPr>
        <p:txBody>
          <a:bodyPr wrap="square" lIns="91440" tIns="45720" rIns="91440" bIns="45720" anchor="t">
            <a:spAutoFit/>
          </a:bodyPr>
          <a:lstStyle/>
          <a:p>
            <a:pPr>
              <a:lnSpc>
                <a:spcPct val="114999"/>
              </a:lnSpc>
              <a:spcAft>
                <a:spcPts val="800"/>
              </a:spcAft>
            </a:pPr>
            <a:r>
              <a:rPr lang="en-US" sz="1200" kern="100" dirty="0">
                <a:solidFill>
                  <a:srgbClr val="000000"/>
                </a:solidFill>
                <a:latin typeface="Arial" panose="020B0604020202020204" pitchFamily="34" charset="0"/>
                <a:cs typeface="Arial" panose="020B0604020202020204" pitchFamily="34" charset="0"/>
              </a:rPr>
              <a:t>AI reconstruction of an Mammut a</a:t>
            </a:r>
            <a:r>
              <a:rPr lang="en-US" sz="1200" i="1" kern="100" dirty="0">
                <a:solidFill>
                  <a:srgbClr val="000000"/>
                </a:solidFill>
                <a:latin typeface="Arial" panose="020B0604020202020204" pitchFamily="34" charset="0"/>
                <a:cs typeface="Arial" panose="020B0604020202020204" pitchFamily="34" charset="0"/>
              </a:rPr>
              <a:t>mericanum</a:t>
            </a:r>
            <a:r>
              <a:rPr lang="en-US" sz="1200" kern="100" dirty="0">
                <a:solidFill>
                  <a:srgbClr val="000000"/>
                </a:solidFill>
                <a:latin typeface="Arial" panose="020B0604020202020204" pitchFamily="34" charset="0"/>
                <a:cs typeface="Arial" panose="020B0604020202020204" pitchFamily="34" charset="0"/>
              </a:rPr>
              <a:t>, also known as mastodon.</a:t>
            </a:r>
          </a:p>
        </p:txBody>
      </p:sp>
      <p:sp>
        <p:nvSpPr>
          <p:cNvPr id="4" name="TextBox 3">
            <a:extLst>
              <a:ext uri="{FF2B5EF4-FFF2-40B4-BE49-F238E27FC236}">
                <a16:creationId xmlns:a16="http://schemas.microsoft.com/office/drawing/2014/main" id="{A310F9B1-2815-4525-913F-9D77264C7536}"/>
              </a:ext>
            </a:extLst>
          </p:cNvPr>
          <p:cNvSpPr txBox="1"/>
          <p:nvPr/>
        </p:nvSpPr>
        <p:spPr>
          <a:xfrm>
            <a:off x="419866" y="4860774"/>
            <a:ext cx="6008514" cy="1077218"/>
          </a:xfrm>
          <a:prstGeom prst="rect">
            <a:avLst/>
          </a:prstGeom>
          <a:noFill/>
        </p:spPr>
        <p:txBody>
          <a:bodyPr wrap="square" lIns="91440" tIns="45720" rIns="91440" bIns="45720" rtlCol="0" anchor="t">
            <a:spAutoFit/>
          </a:bodyPr>
          <a:lstStyle/>
          <a:p>
            <a:r>
              <a:rPr lang="en-US" sz="1600" b="1" dirty="0">
                <a:latin typeface="Arial" panose="020B0604020202020204" pitchFamily="34" charset="0"/>
                <a:ea typeface="+mn-lt"/>
                <a:cs typeface="Arial" panose="020B0604020202020204" pitchFamily="34" charset="0"/>
              </a:rPr>
              <a:t>The mastodon was designated the official</a:t>
            </a:r>
            <a:r>
              <a:rPr lang="en-US" sz="1600" dirty="0">
                <a:latin typeface="Arial" panose="020B0604020202020204" pitchFamily="34" charset="0"/>
                <a:ea typeface="+mn-lt"/>
                <a:cs typeface="Arial" panose="020B0604020202020204" pitchFamily="34" charset="0"/>
              </a:rPr>
              <a:t> </a:t>
            </a:r>
            <a:r>
              <a:rPr lang="en-US" sz="1600" b="1" dirty="0">
                <a:latin typeface="Arial" panose="020B0604020202020204" pitchFamily="34" charset="0"/>
                <a:ea typeface="+mn-lt"/>
                <a:cs typeface="Arial" panose="020B0604020202020204" pitchFamily="34" charset="0"/>
              </a:rPr>
              <a:t>state fossil of Michigan</a:t>
            </a:r>
            <a:r>
              <a:rPr lang="en-US" sz="1600" dirty="0">
                <a:latin typeface="Arial" panose="020B0604020202020204" pitchFamily="34" charset="0"/>
                <a:ea typeface="+mn-lt"/>
                <a:cs typeface="Arial" panose="020B0604020202020204" pitchFamily="34" charset="0"/>
              </a:rPr>
              <a:t> </a:t>
            </a:r>
            <a:r>
              <a:rPr lang="en-US" sz="1600" b="1" dirty="0">
                <a:latin typeface="Arial" panose="020B0604020202020204" pitchFamily="34" charset="0"/>
                <a:ea typeface="+mn-lt"/>
                <a:cs typeface="Arial" panose="020B0604020202020204" pitchFamily="34" charset="0"/>
              </a:rPr>
              <a:t>in 2002</a:t>
            </a:r>
            <a:r>
              <a:rPr lang="en-US" sz="1600" dirty="0">
                <a:latin typeface="Arial" panose="020B0604020202020204" pitchFamily="34" charset="0"/>
                <a:ea typeface="+mn-lt"/>
                <a:cs typeface="Arial" panose="020B0604020202020204" pitchFamily="34" charset="0"/>
              </a:rPr>
              <a:t>. Their bones and teeth have been found in over 250 places across the state—like farm fields, muddy bogs, and even near cities! </a:t>
            </a:r>
            <a:endParaRPr lang="en-US" sz="1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5AD935C-112B-BEF6-BA2A-4EB2B23F0A5D}"/>
              </a:ext>
            </a:extLst>
          </p:cNvPr>
          <p:cNvSpPr txBox="1"/>
          <p:nvPr/>
        </p:nvSpPr>
        <p:spPr>
          <a:xfrm>
            <a:off x="3306708" y="6135910"/>
            <a:ext cx="3107903" cy="1569660"/>
          </a:xfrm>
          <a:prstGeom prst="rect">
            <a:avLst/>
          </a:prstGeom>
          <a:noFill/>
        </p:spPr>
        <p:txBody>
          <a:bodyPr wrap="square" lIns="91440" tIns="45720" rIns="91440" bIns="45720" rtlCol="0" anchor="t">
            <a:spAutoFit/>
          </a:bodyPr>
          <a:lstStyle/>
          <a:p>
            <a:r>
              <a:rPr lang="en-US" sz="1600" dirty="0">
                <a:latin typeface="Arial" panose="020B0604020202020204" pitchFamily="34" charset="0"/>
                <a:ea typeface="+mn-lt"/>
                <a:cs typeface="Arial" panose="020B0604020202020204" pitchFamily="34" charset="0"/>
              </a:rPr>
              <a:t>One of the best mastodon skeletons found in Michigan was discovered in 1944 in Owosso, Michigan. It is exhibited in the University of Michigan Museum of Natural History.</a:t>
            </a:r>
            <a:endParaRPr lang="en-US" sz="1600" dirty="0">
              <a:latin typeface="Arial" panose="020B0604020202020204" pitchFamily="34" charset="0"/>
              <a:cs typeface="Arial" panose="020B0604020202020204" pitchFamily="34" charset="0"/>
            </a:endParaRPr>
          </a:p>
        </p:txBody>
      </p:sp>
      <p:pic>
        <p:nvPicPr>
          <p:cNvPr id="15" name="Picture 14" descr="A person looking at a skeleton of a mammoth in a museum.">
            <a:extLst>
              <a:ext uri="{FF2B5EF4-FFF2-40B4-BE49-F238E27FC236}">
                <a16:creationId xmlns:a16="http://schemas.microsoft.com/office/drawing/2014/main" id="{93CA1C28-EFCC-63B6-C8AE-8FA12612CC40}"/>
              </a:ext>
            </a:extLst>
          </p:cNvPr>
          <p:cNvPicPr>
            <a:picLocks noChangeAspect="1"/>
          </p:cNvPicPr>
          <p:nvPr/>
        </p:nvPicPr>
        <p:blipFill>
          <a:blip r:embed="rId3"/>
          <a:stretch>
            <a:fillRect/>
          </a:stretch>
        </p:blipFill>
        <p:spPr>
          <a:xfrm>
            <a:off x="503135" y="6091446"/>
            <a:ext cx="2721429" cy="2063789"/>
          </a:xfrm>
          <a:prstGeom prst="rect">
            <a:avLst/>
          </a:prstGeom>
        </p:spPr>
      </p:pic>
      <p:sp>
        <p:nvSpPr>
          <p:cNvPr id="14" name="TextBox 13">
            <a:extLst>
              <a:ext uri="{FF2B5EF4-FFF2-40B4-BE49-F238E27FC236}">
                <a16:creationId xmlns:a16="http://schemas.microsoft.com/office/drawing/2014/main" id="{CFC496E1-5EEE-E1F3-83E1-5A87C34A8FEF}"/>
              </a:ext>
            </a:extLst>
          </p:cNvPr>
          <p:cNvSpPr txBox="1"/>
          <p:nvPr/>
        </p:nvSpPr>
        <p:spPr>
          <a:xfrm>
            <a:off x="417065" y="8167314"/>
            <a:ext cx="3300551" cy="718915"/>
          </a:xfrm>
          <a:prstGeom prst="rect">
            <a:avLst/>
          </a:prstGeom>
          <a:noFill/>
        </p:spPr>
        <p:txBody>
          <a:bodyPr wrap="square" lIns="91440" tIns="45720" rIns="91440" bIns="45720" anchor="t">
            <a:spAutoFit/>
          </a:bodyPr>
          <a:lstStyle/>
          <a:p>
            <a:pPr>
              <a:lnSpc>
                <a:spcPct val="114999"/>
              </a:lnSpc>
              <a:spcAft>
                <a:spcPts val="800"/>
              </a:spcAft>
            </a:pPr>
            <a:r>
              <a:rPr lang="en-US" sz="1200" kern="100" dirty="0">
                <a:solidFill>
                  <a:srgbClr val="000000"/>
                </a:solidFill>
                <a:latin typeface="Arial" panose="020B0604020202020204" pitchFamily="34" charset="0"/>
                <a:cs typeface="Arial" panose="020B0604020202020204" pitchFamily="34" charset="0"/>
              </a:rPr>
              <a:t>Mounted skeleton of the Owosso mastodon. Image courtesy of the Ann Arbor District Library. Public domain.</a:t>
            </a:r>
          </a:p>
        </p:txBody>
      </p:sp>
    </p:spTree>
    <p:extLst>
      <p:ext uri="{BB962C8B-B14F-4D97-AF65-F5344CB8AC3E}">
        <p14:creationId xmlns:p14="http://schemas.microsoft.com/office/powerpoint/2010/main" val="1291636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BF52E-1836-E26C-0326-7A87C16C89B0}"/>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5486A0E8-BEBD-DE8D-94D6-747660F621D2}"/>
              </a:ext>
            </a:extLst>
          </p:cNvPr>
          <p:cNvSpPr txBox="1">
            <a:spLocks noGrp="1"/>
          </p:cNvSpPr>
          <p:nvPr>
            <p:ph type="title" idx="4294967295"/>
          </p:nvPr>
        </p:nvSpPr>
        <p:spPr>
          <a:xfrm>
            <a:off x="1204794" y="1817701"/>
            <a:ext cx="4489268" cy="12053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7F340D"/>
                </a:solidFill>
                <a:effectLst/>
                <a:uLnTx/>
                <a:uFillTx/>
                <a:latin typeface="Arial" panose="020B0604020202020204" pitchFamily="34" charset="0"/>
                <a:cs typeface="Arial" panose="020B0604020202020204" pitchFamily="34" charset="0"/>
              </a:rPr>
              <a:t>Popular fossils that are not found in Michigan</a:t>
            </a:r>
          </a:p>
        </p:txBody>
      </p:sp>
      <p:pic>
        <p:nvPicPr>
          <p:cNvPr id="5" name="Picture 4" descr="A painting of dinosaurs near a river during sunset">
            <a:extLst>
              <a:ext uri="{FF2B5EF4-FFF2-40B4-BE49-F238E27FC236}">
                <a16:creationId xmlns:a16="http://schemas.microsoft.com/office/drawing/2014/main" id="{96EF3AB9-C134-56AA-E313-C97D98038ACC}"/>
              </a:ext>
            </a:extLst>
          </p:cNvPr>
          <p:cNvPicPr>
            <a:picLocks noChangeAspect="1"/>
          </p:cNvPicPr>
          <p:nvPr/>
        </p:nvPicPr>
        <p:blipFill>
          <a:blip r:embed="rId2"/>
          <a:srcRect r="22343" b="45902"/>
          <a:stretch>
            <a:fillRect/>
          </a:stretch>
        </p:blipFill>
        <p:spPr>
          <a:xfrm>
            <a:off x="1339645" y="3359191"/>
            <a:ext cx="4194376" cy="4372549"/>
          </a:xfrm>
          <a:prstGeom prst="rect">
            <a:avLst/>
          </a:prstGeom>
        </p:spPr>
      </p:pic>
    </p:spTree>
    <p:extLst>
      <p:ext uri="{BB962C8B-B14F-4D97-AF65-F5344CB8AC3E}">
        <p14:creationId xmlns:p14="http://schemas.microsoft.com/office/powerpoint/2010/main" val="2288911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7ACF5-3542-F9B7-2E43-C1B1E77700E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F0EF8DC-9CFB-063C-BDBF-FB049865F88B}"/>
              </a:ext>
            </a:extLst>
          </p:cNvPr>
          <p:cNvSpPr>
            <a:spLocks noGrp="1"/>
          </p:cNvSpPr>
          <p:nvPr>
            <p:ph type="title"/>
          </p:nvPr>
        </p:nvSpPr>
        <p:spPr>
          <a:xfrm>
            <a:off x="2125270" y="636231"/>
            <a:ext cx="2842803" cy="701884"/>
          </a:xfrm>
        </p:spPr>
        <p:txBody>
          <a:bodyPr>
            <a:normAutofit/>
          </a:bodyPr>
          <a:lstStyle/>
          <a:p>
            <a:pPr algn="ctr"/>
            <a:r>
              <a:rPr lang="en-US" sz="2800" b="1" dirty="0">
                <a:solidFill>
                  <a:srgbClr val="7F340D"/>
                </a:solidFill>
                <a:latin typeface="Arial" panose="020B0604020202020204" pitchFamily="34" charset="0"/>
                <a:cs typeface="Arial" panose="020B0604020202020204" pitchFamily="34" charset="0"/>
              </a:rPr>
              <a:t>Dinosaurs</a:t>
            </a:r>
            <a:endParaRPr lang="en-US" dirty="0">
              <a:solidFill>
                <a:srgbClr val="7F340D"/>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6A84978-F671-9CC4-FC9F-09E4661271A4}"/>
              </a:ext>
            </a:extLst>
          </p:cNvPr>
          <p:cNvSpPr txBox="1"/>
          <p:nvPr/>
        </p:nvSpPr>
        <p:spPr>
          <a:xfrm>
            <a:off x="414571" y="1346612"/>
            <a:ext cx="5987048" cy="2062103"/>
          </a:xfrm>
          <a:prstGeom prst="rect">
            <a:avLst/>
          </a:prstGeom>
          <a:noFill/>
        </p:spPr>
        <p:txBody>
          <a:bodyPr wrap="square" lIns="91440" tIns="45720" rIns="91440" bIns="45720" rtlCol="0" anchor="t">
            <a:spAutoFit/>
          </a:bodyPr>
          <a:lstStyle/>
          <a:p>
            <a:r>
              <a:rPr lang="en-US" sz="1600" dirty="0">
                <a:latin typeface="Arial" panose="020B0604020202020204" pitchFamily="34" charset="0"/>
                <a:ea typeface="+mn-lt"/>
                <a:cs typeface="Arial" panose="020B0604020202020204" pitchFamily="34" charset="0"/>
              </a:rPr>
              <a:t>Dinosaurs were a group of amazing reptiles that </a:t>
            </a:r>
            <a:r>
              <a:rPr lang="en-US" sz="1600" b="1" dirty="0">
                <a:latin typeface="Arial" panose="020B0604020202020204" pitchFamily="34" charset="0"/>
                <a:ea typeface="+mn-lt"/>
                <a:cs typeface="Arial" panose="020B0604020202020204" pitchFamily="34" charset="0"/>
              </a:rPr>
              <a:t>lived for over 160 million years, from the Triassic to the end of the Cretaceous</a:t>
            </a:r>
            <a:r>
              <a:rPr lang="en-US" sz="1600" dirty="0">
                <a:latin typeface="Arial" panose="020B0604020202020204" pitchFamily="34" charset="0"/>
                <a:ea typeface="+mn-lt"/>
                <a:cs typeface="Arial" panose="020B0604020202020204" pitchFamily="34" charset="0"/>
              </a:rPr>
              <a:t>. They came in all shapes and sizes—from chicken-sized runners to towering giants taller than buildings! Some had horns, plates, or feathers. Some stomped through forests, while others zipped across deserts or soared through the skies. They weren’t just big—they were diverse, adaptable, and lived in many places. </a:t>
            </a:r>
          </a:p>
        </p:txBody>
      </p:sp>
      <p:sp>
        <p:nvSpPr>
          <p:cNvPr id="14" name="TextBox 13">
            <a:extLst>
              <a:ext uri="{FF2B5EF4-FFF2-40B4-BE49-F238E27FC236}">
                <a16:creationId xmlns:a16="http://schemas.microsoft.com/office/drawing/2014/main" id="{E248E1E4-53AE-B196-1CFB-E525E49288AB}"/>
              </a:ext>
            </a:extLst>
          </p:cNvPr>
          <p:cNvSpPr txBox="1"/>
          <p:nvPr/>
        </p:nvSpPr>
        <p:spPr>
          <a:xfrm>
            <a:off x="3233606" y="3731473"/>
            <a:ext cx="322286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Arial" panose="020B0604020202020204" pitchFamily="34" charset="0"/>
                <a:ea typeface="+mn-lt"/>
                <a:cs typeface="Arial" panose="020B0604020202020204" pitchFamily="34" charset="0"/>
              </a:rPr>
              <a:t>Most dinosaurs went extinct</a:t>
            </a:r>
            <a:r>
              <a:rPr lang="en-US" sz="1600" dirty="0">
                <a:latin typeface="Arial" panose="020B0604020202020204" pitchFamily="34" charset="0"/>
                <a:ea typeface="+mn-lt"/>
                <a:cs typeface="Arial" panose="020B0604020202020204" pitchFamily="34" charset="0"/>
              </a:rPr>
              <a:t> when a giant asteroid struck the Earth 66 million years ago—but modern birds evolved from small, feathered species that survived</a:t>
            </a:r>
            <a:r>
              <a:rPr lang="en-US" sz="1600" dirty="0">
                <a:latin typeface="Arial" panose="020B0604020202020204" pitchFamily="34" charset="0"/>
                <a:cs typeface="Arial" panose="020B0604020202020204" pitchFamily="34" charset="0"/>
              </a:rPr>
              <a:t>.​ </a:t>
            </a:r>
          </a:p>
        </p:txBody>
      </p:sp>
      <p:pic>
        <p:nvPicPr>
          <p:cNvPr id="16" name="Picture 15" descr="A bird looking dinosaur with long feathered tail">
            <a:extLst>
              <a:ext uri="{FF2B5EF4-FFF2-40B4-BE49-F238E27FC236}">
                <a16:creationId xmlns:a16="http://schemas.microsoft.com/office/drawing/2014/main" id="{8A537A64-42EB-0482-C4E8-A5F8432E046F}"/>
              </a:ext>
            </a:extLst>
          </p:cNvPr>
          <p:cNvPicPr>
            <a:picLocks noChangeAspect="1"/>
          </p:cNvPicPr>
          <p:nvPr/>
        </p:nvPicPr>
        <p:blipFill>
          <a:blip r:embed="rId2"/>
          <a:srcRect l="-219" t="348" r="-166" b="636"/>
          <a:stretch>
            <a:fillRect/>
          </a:stretch>
        </p:blipFill>
        <p:spPr>
          <a:xfrm>
            <a:off x="554180" y="3756537"/>
            <a:ext cx="2546349" cy="1424016"/>
          </a:xfrm>
          <a:prstGeom prst="rect">
            <a:avLst/>
          </a:prstGeom>
        </p:spPr>
      </p:pic>
      <p:sp>
        <p:nvSpPr>
          <p:cNvPr id="17" name="TextBox 16">
            <a:extLst>
              <a:ext uri="{FF2B5EF4-FFF2-40B4-BE49-F238E27FC236}">
                <a16:creationId xmlns:a16="http://schemas.microsoft.com/office/drawing/2014/main" id="{C55B9F31-C609-BFE0-096C-38EFDB2849EF}"/>
              </a:ext>
            </a:extLst>
          </p:cNvPr>
          <p:cNvSpPr txBox="1"/>
          <p:nvPr/>
        </p:nvSpPr>
        <p:spPr>
          <a:xfrm>
            <a:off x="398443" y="5165007"/>
            <a:ext cx="2891842" cy="923779"/>
          </a:xfrm>
          <a:prstGeom prst="rect">
            <a:avLst/>
          </a:prstGeom>
          <a:noFill/>
        </p:spPr>
        <p:txBody>
          <a:bodyPr wrap="square" lIns="91440" tIns="45720" rIns="91440" bIns="45720" anchor="t">
            <a:spAutoFit/>
          </a:bodyPr>
          <a:lstStyle/>
          <a:p>
            <a:pPr>
              <a:lnSpc>
                <a:spcPct val="114999"/>
              </a:lnSpc>
              <a:spcAft>
                <a:spcPts val="800"/>
              </a:spcAft>
            </a:pPr>
            <a:r>
              <a:rPr lang="en-US" sz="1200" i="1" kern="100" dirty="0">
                <a:solidFill>
                  <a:srgbClr val="000000"/>
                </a:solidFill>
                <a:latin typeface="Arial" panose="020B0604020202020204" pitchFamily="34" charset="0"/>
                <a:cs typeface="Arial" panose="020B0604020202020204" pitchFamily="34" charset="0"/>
              </a:rPr>
              <a:t>Archaeopteryx</a:t>
            </a:r>
            <a:r>
              <a:rPr lang="en-US" sz="1200" kern="100" dirty="0">
                <a:solidFill>
                  <a:srgbClr val="000000"/>
                </a:solidFill>
                <a:latin typeface="Arial" panose="020B0604020202020204" pitchFamily="34" charset="0"/>
                <a:cs typeface="Arial" panose="020B0604020202020204" pitchFamily="34" charset="0"/>
              </a:rPr>
              <a:t>,  the closest link between birds and dinosaurs.  Image courtesy of </a:t>
            </a:r>
            <a:r>
              <a:rPr lang="en-US" sz="1200" kern="100" dirty="0">
                <a:solidFill>
                  <a:srgbClr val="000000"/>
                </a:solidFill>
                <a:latin typeface="Arial" panose="020B0604020202020204" pitchFamily="34" charset="0"/>
                <a:cs typeface="Arial" panose="020B0604020202020204" pitchFamily="34" charset="0"/>
                <a:hlinkClick r:id="rId3"/>
              </a:rPr>
              <a:t>UnexpectedDinoLesson</a:t>
            </a:r>
            <a:r>
              <a:rPr lang="en-US" sz="1200" kern="100" dirty="0">
                <a:solidFill>
                  <a:srgbClr val="000000"/>
                </a:solidFill>
                <a:latin typeface="Arial" panose="020B0604020202020204" pitchFamily="34" charset="0"/>
                <a:cs typeface="Arial" panose="020B0604020202020204" pitchFamily="34" charset="0"/>
              </a:rPr>
              <a:t>.  </a:t>
            </a:r>
            <a:r>
              <a:rPr lang="en-US" sz="1000" kern="100" dirty="0">
                <a:solidFill>
                  <a:srgbClr val="191919"/>
                </a:solidFill>
                <a:latin typeface="Arial" panose="020B0604020202020204" pitchFamily="34" charset="0"/>
                <a:cs typeface="Arial" panose="020B0604020202020204" pitchFamily="34" charset="0"/>
              </a:rPr>
              <a:t>CC BY-SA 4.0</a:t>
            </a: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DA6101-BBAB-061C-5C6B-2B028FF02212}"/>
              </a:ext>
            </a:extLst>
          </p:cNvPr>
          <p:cNvSpPr txBox="1"/>
          <p:nvPr/>
        </p:nvSpPr>
        <p:spPr>
          <a:xfrm>
            <a:off x="3219079" y="5487765"/>
            <a:ext cx="3213863" cy="2800767"/>
          </a:xfrm>
          <a:prstGeom prst="rect">
            <a:avLst/>
          </a:prstGeom>
          <a:noFill/>
        </p:spPr>
        <p:txBody>
          <a:bodyPr wrap="square" lIns="91440" tIns="45720" rIns="91440" bIns="45720" rtlCol="0" anchor="t">
            <a:spAutoFit/>
          </a:bodyPr>
          <a:lstStyle/>
          <a:p>
            <a:r>
              <a:rPr lang="en-US" sz="1600" dirty="0">
                <a:latin typeface="Arial" panose="020B0604020202020204" pitchFamily="34" charset="0"/>
                <a:ea typeface="+mn-lt"/>
                <a:cs typeface="Arial" panose="020B0604020202020204" pitchFamily="34" charset="0"/>
              </a:rPr>
              <a:t>Although Jurassic rocks are found in Michigan, </a:t>
            </a:r>
            <a:r>
              <a:rPr lang="en-US" sz="1600" b="1" dirty="0">
                <a:latin typeface="Arial" panose="020B0604020202020204" pitchFamily="34" charset="0"/>
                <a:ea typeface="+mn-lt"/>
                <a:cs typeface="Arial" panose="020B0604020202020204" pitchFamily="34" charset="0"/>
              </a:rPr>
              <a:t>no one has discovered dinosaur fossils in them yet</a:t>
            </a:r>
            <a:r>
              <a:rPr lang="en-US" sz="1600" dirty="0">
                <a:latin typeface="Arial" panose="020B0604020202020204" pitchFamily="34" charset="0"/>
                <a:ea typeface="+mn-lt"/>
                <a:cs typeface="Arial" panose="020B0604020202020204" pitchFamily="34" charset="0"/>
              </a:rPr>
              <a:t>. The only fossils found in these rocks so far are pollen grains. However, you can see dinosaur fossils and statues in several museums, like the Schmaltz Geology Museum (WMU) or the UoM Museum of Natural History.</a:t>
            </a:r>
            <a:endParaRPr lang="en-US" sz="1600" dirty="0">
              <a:latin typeface="Arial" panose="020B0604020202020204" pitchFamily="34" charset="0"/>
              <a:cs typeface="Arial" panose="020B0604020202020204" pitchFamily="34" charset="0"/>
            </a:endParaRPr>
          </a:p>
        </p:txBody>
      </p:sp>
      <p:pic>
        <p:nvPicPr>
          <p:cNvPr id="7" name="Picture 6" descr="A t-rex dinosaur skeleton in a museum&#10;&#10;">
            <a:extLst>
              <a:ext uri="{FF2B5EF4-FFF2-40B4-BE49-F238E27FC236}">
                <a16:creationId xmlns:a16="http://schemas.microsoft.com/office/drawing/2014/main" id="{FECBBC3F-F24A-4D34-AB22-D2637075D9AE}"/>
              </a:ext>
            </a:extLst>
          </p:cNvPr>
          <p:cNvPicPr>
            <a:picLocks noChangeAspect="1"/>
          </p:cNvPicPr>
          <p:nvPr/>
        </p:nvPicPr>
        <p:blipFill>
          <a:blip r:embed="rId4"/>
          <a:stretch>
            <a:fillRect/>
          </a:stretch>
        </p:blipFill>
        <p:spPr>
          <a:xfrm>
            <a:off x="503541" y="6110966"/>
            <a:ext cx="2571750" cy="1833104"/>
          </a:xfrm>
          <a:prstGeom prst="rect">
            <a:avLst/>
          </a:prstGeom>
        </p:spPr>
      </p:pic>
      <p:sp>
        <p:nvSpPr>
          <p:cNvPr id="10" name="TextBox 9">
            <a:extLst>
              <a:ext uri="{FF2B5EF4-FFF2-40B4-BE49-F238E27FC236}">
                <a16:creationId xmlns:a16="http://schemas.microsoft.com/office/drawing/2014/main" id="{678E66DC-D2BF-C9DD-9C2A-3BEE11659E15}"/>
              </a:ext>
            </a:extLst>
          </p:cNvPr>
          <p:cNvSpPr txBox="1"/>
          <p:nvPr/>
        </p:nvSpPr>
        <p:spPr>
          <a:xfrm>
            <a:off x="457159" y="7943202"/>
            <a:ext cx="2759021" cy="931281"/>
          </a:xfrm>
          <a:prstGeom prst="rect">
            <a:avLst/>
          </a:prstGeom>
          <a:noFill/>
        </p:spPr>
        <p:txBody>
          <a:bodyPr wrap="square" lIns="91440" tIns="45720" rIns="91440" bIns="45720" anchor="t">
            <a:spAutoFit/>
          </a:bodyPr>
          <a:lstStyle/>
          <a:p>
            <a:pPr>
              <a:lnSpc>
                <a:spcPct val="114999"/>
              </a:lnSpc>
              <a:spcAft>
                <a:spcPts val="800"/>
              </a:spcAft>
            </a:pPr>
            <a:r>
              <a:rPr lang="en-US" sz="1200" kern="100" dirty="0">
                <a:solidFill>
                  <a:srgbClr val="000000"/>
                </a:solidFill>
                <a:latin typeface="Arial" panose="020B0604020202020204" pitchFamily="34" charset="0"/>
                <a:cs typeface="Arial" panose="020B0604020202020204" pitchFamily="34" charset="0"/>
              </a:rPr>
              <a:t>Skeleton of a T-Rex (Sue) exhibited in the Field Museum, Chicago, Illinois. Photo courtesy of the </a:t>
            </a:r>
            <a:r>
              <a:rPr lang="en-US" sz="1200" kern="100" dirty="0">
                <a:solidFill>
                  <a:srgbClr val="000000"/>
                </a:solidFill>
                <a:latin typeface="Arial" panose="020B0604020202020204" pitchFamily="34" charset="0"/>
                <a:cs typeface="Arial" panose="020B0604020202020204" pitchFamily="34" charset="0"/>
                <a:hlinkClick r:id="rId5"/>
              </a:rPr>
              <a:t>National Park Service</a:t>
            </a:r>
            <a:r>
              <a:rPr lang="en-US" sz="1200" kern="100"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00780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A3E89-32F7-E2FC-F738-3D6D871DC99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1BBCA2B-4E69-E97E-EFA5-49AAF1D5BA48}"/>
              </a:ext>
            </a:extLst>
          </p:cNvPr>
          <p:cNvSpPr>
            <a:spLocks noGrp="1"/>
          </p:cNvSpPr>
          <p:nvPr>
            <p:ph type="title"/>
          </p:nvPr>
        </p:nvSpPr>
        <p:spPr>
          <a:xfrm>
            <a:off x="2239833" y="532992"/>
            <a:ext cx="2148840" cy="701884"/>
          </a:xfrm>
        </p:spPr>
        <p:txBody>
          <a:bodyPr>
            <a:normAutofit/>
          </a:bodyPr>
          <a:lstStyle/>
          <a:p>
            <a:pPr algn="ctr"/>
            <a:r>
              <a:rPr lang="en-US" sz="2800" b="1" dirty="0">
                <a:solidFill>
                  <a:srgbClr val="7F340D"/>
                </a:solidFill>
                <a:latin typeface="Arial" panose="020B0604020202020204" pitchFamily="34" charset="0"/>
                <a:cs typeface="Arial" panose="020B0604020202020204" pitchFamily="34" charset="0"/>
              </a:rPr>
              <a:t>Megalodon</a:t>
            </a:r>
          </a:p>
        </p:txBody>
      </p:sp>
      <p:sp>
        <p:nvSpPr>
          <p:cNvPr id="10" name="TextBox 9">
            <a:extLst>
              <a:ext uri="{FF2B5EF4-FFF2-40B4-BE49-F238E27FC236}">
                <a16:creationId xmlns:a16="http://schemas.microsoft.com/office/drawing/2014/main" id="{61EC7B6E-3EA2-1CC6-9EB8-94335F363B75}"/>
              </a:ext>
            </a:extLst>
          </p:cNvPr>
          <p:cNvSpPr txBox="1"/>
          <p:nvPr/>
        </p:nvSpPr>
        <p:spPr>
          <a:xfrm>
            <a:off x="428672" y="1530427"/>
            <a:ext cx="2619328" cy="1569660"/>
          </a:xfrm>
          <a:prstGeom prst="rect">
            <a:avLst/>
          </a:prstGeom>
          <a:noFill/>
        </p:spPr>
        <p:txBody>
          <a:bodyPr wrap="square" lIns="91440" tIns="45720" rIns="91440" bIns="45720" rtlCol="0" anchor="t">
            <a:spAutoFit/>
          </a:bodyPr>
          <a:lstStyle/>
          <a:p>
            <a:r>
              <a:rPr lang="en-US" sz="1600" dirty="0">
                <a:latin typeface="Arial" panose="020B0604020202020204" pitchFamily="34" charset="0"/>
                <a:ea typeface="+mn-lt"/>
                <a:cs typeface="Arial" panose="020B0604020202020204" pitchFamily="34" charset="0"/>
              </a:rPr>
              <a:t>The megalodon was a giant shark—so big its teeth were the size of bananas! It swam in warm oceans between 23 and 3.6 million years ago. </a:t>
            </a:r>
            <a:endParaRPr lang="en-US" sz="1600" dirty="0">
              <a:latin typeface="Arial" panose="020B0604020202020204" pitchFamily="34" charset="0"/>
              <a:cs typeface="Arial" panose="020B0604020202020204" pitchFamily="34" charset="0"/>
            </a:endParaRPr>
          </a:p>
        </p:txBody>
      </p:sp>
      <p:pic>
        <p:nvPicPr>
          <p:cNvPr id="9" name="Picture 8" descr="Illustration of a large shark swimming in the water.">
            <a:extLst>
              <a:ext uri="{FF2B5EF4-FFF2-40B4-BE49-F238E27FC236}">
                <a16:creationId xmlns:a16="http://schemas.microsoft.com/office/drawing/2014/main" id="{B6CAD76C-1E1B-5B4D-E5FD-DA8A3DEC4B89}"/>
              </a:ext>
            </a:extLst>
          </p:cNvPr>
          <p:cNvPicPr>
            <a:picLocks noChangeAspect="1"/>
          </p:cNvPicPr>
          <p:nvPr/>
        </p:nvPicPr>
        <p:blipFill>
          <a:blip r:embed="rId2"/>
          <a:srcRect l="322" t="476" b="16495"/>
          <a:stretch>
            <a:fillRect/>
          </a:stretch>
        </p:blipFill>
        <p:spPr>
          <a:xfrm>
            <a:off x="2949303" y="1593767"/>
            <a:ext cx="3273007" cy="1860398"/>
          </a:xfrm>
          <a:prstGeom prst="rect">
            <a:avLst/>
          </a:prstGeom>
        </p:spPr>
      </p:pic>
      <p:sp>
        <p:nvSpPr>
          <p:cNvPr id="7" name="TextBox 6">
            <a:extLst>
              <a:ext uri="{FF2B5EF4-FFF2-40B4-BE49-F238E27FC236}">
                <a16:creationId xmlns:a16="http://schemas.microsoft.com/office/drawing/2014/main" id="{5B943F7C-84EA-E08F-48EB-66468A87E293}"/>
              </a:ext>
            </a:extLst>
          </p:cNvPr>
          <p:cNvSpPr txBox="1"/>
          <p:nvPr/>
        </p:nvSpPr>
        <p:spPr>
          <a:xfrm>
            <a:off x="2949303" y="3542860"/>
            <a:ext cx="364058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AI reconstruction of a Megalodon</a:t>
            </a:r>
          </a:p>
        </p:txBody>
      </p:sp>
      <p:sp>
        <p:nvSpPr>
          <p:cNvPr id="11" name="TextBox 10">
            <a:extLst>
              <a:ext uri="{FF2B5EF4-FFF2-40B4-BE49-F238E27FC236}">
                <a16:creationId xmlns:a16="http://schemas.microsoft.com/office/drawing/2014/main" id="{C6EB8F4E-0036-78B0-4DCF-F2EC7318C630}"/>
              </a:ext>
            </a:extLst>
          </p:cNvPr>
          <p:cNvSpPr txBox="1"/>
          <p:nvPr/>
        </p:nvSpPr>
        <p:spPr>
          <a:xfrm>
            <a:off x="428670" y="4083173"/>
            <a:ext cx="6018245" cy="1323439"/>
          </a:xfrm>
          <a:prstGeom prst="rect">
            <a:avLst/>
          </a:prstGeom>
          <a:noFill/>
        </p:spPr>
        <p:txBody>
          <a:bodyPr wrap="square" lIns="91440" tIns="45720" rIns="91440" bIns="45720" rtlCol="0" anchor="t">
            <a:spAutoFit/>
          </a:bodyPr>
          <a:lstStyle/>
          <a:p>
            <a:r>
              <a:rPr lang="en-US" sz="1600" dirty="0">
                <a:latin typeface="Arial" panose="020B0604020202020204" pitchFamily="34" charset="0"/>
                <a:ea typeface="+mn-lt"/>
                <a:cs typeface="Arial" panose="020B0604020202020204" pitchFamily="34" charset="0"/>
              </a:rPr>
              <a:t>This super shark had a huge mouth full of sharp teeth and could grow longer than a school bus. It was one of the biggest and most powerful predators to ever live in the sea! </a:t>
            </a:r>
            <a:r>
              <a:rPr lang="en-US" sz="1600" b="1" dirty="0">
                <a:latin typeface="Arial" panose="020B0604020202020204" pitchFamily="34" charset="0"/>
                <a:ea typeface="+mn-lt"/>
                <a:cs typeface="Arial" panose="020B0604020202020204" pitchFamily="34" charset="0"/>
              </a:rPr>
              <a:t>It is extinct now</a:t>
            </a:r>
            <a:r>
              <a:rPr lang="en-US" sz="1600" dirty="0">
                <a:latin typeface="Arial" panose="020B0604020202020204" pitchFamily="34" charset="0"/>
                <a:ea typeface="+mn-lt"/>
                <a:cs typeface="Arial" panose="020B0604020202020204" pitchFamily="34" charset="0"/>
              </a:rPr>
              <a:t>, but its fossil teeth are found all over the world because it shed thousands of them—and teeth fossilize better than bones.</a:t>
            </a:r>
            <a:endParaRPr lang="en-US" sz="16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C8EF9B0-5534-E31C-A861-FD38DB4A2C8B}"/>
              </a:ext>
            </a:extLst>
          </p:cNvPr>
          <p:cNvSpPr txBox="1"/>
          <p:nvPr/>
        </p:nvSpPr>
        <p:spPr>
          <a:xfrm>
            <a:off x="2578649" y="5842465"/>
            <a:ext cx="3846784" cy="1815882"/>
          </a:xfrm>
          <a:prstGeom prst="rect">
            <a:avLst/>
          </a:prstGeom>
          <a:noFill/>
        </p:spPr>
        <p:txBody>
          <a:bodyPr wrap="square" lIns="91440" tIns="45720" rIns="91440" bIns="45720" rtlCol="0" anchor="t">
            <a:spAutoFit/>
          </a:bodyPr>
          <a:lstStyle/>
          <a:p>
            <a:r>
              <a:rPr lang="en-US" sz="1600" b="1" dirty="0">
                <a:latin typeface="Arial" panose="020B0604020202020204" pitchFamily="34" charset="0"/>
                <a:ea typeface="+mn-lt"/>
                <a:cs typeface="Arial" panose="020B0604020202020204" pitchFamily="34" charset="0"/>
              </a:rPr>
              <a:t>There are no megalodon</a:t>
            </a:r>
            <a:r>
              <a:rPr lang="en-US" sz="1600" b="1" i="1" dirty="0">
                <a:latin typeface="Arial" panose="020B0604020202020204" pitchFamily="34" charset="0"/>
                <a:ea typeface="+mn-lt"/>
                <a:cs typeface="Arial" panose="020B0604020202020204" pitchFamily="34" charset="0"/>
              </a:rPr>
              <a:t> </a:t>
            </a:r>
            <a:r>
              <a:rPr lang="en-US" sz="1600" b="1" dirty="0">
                <a:latin typeface="Arial" panose="020B0604020202020204" pitchFamily="34" charset="0"/>
                <a:ea typeface="+mn-lt"/>
                <a:cs typeface="Arial" panose="020B0604020202020204" pitchFamily="34" charset="0"/>
              </a:rPr>
              <a:t>fossil sites in Michigan</a:t>
            </a:r>
            <a:r>
              <a:rPr lang="en-US" sz="1600" dirty="0">
                <a:latin typeface="Arial" panose="020B0604020202020204" pitchFamily="34" charset="0"/>
                <a:ea typeface="+mn-lt"/>
                <a:cs typeface="Arial" panose="020B0604020202020204" pitchFamily="34" charset="0"/>
              </a:rPr>
              <a:t>, because the rocks here aren’t the right age.  However, you can find pretty cool collections of megalodon teeth in the Schmaltz Geology Museum in Kalamazoo or the University of Michigan Museum of Natural History.</a:t>
            </a:r>
          </a:p>
        </p:txBody>
      </p:sp>
      <p:pic>
        <p:nvPicPr>
          <p:cNvPr id="6" name="Picture 5" descr="A large fossilized megalodon tooth on display&#10;&#10;">
            <a:extLst>
              <a:ext uri="{FF2B5EF4-FFF2-40B4-BE49-F238E27FC236}">
                <a16:creationId xmlns:a16="http://schemas.microsoft.com/office/drawing/2014/main" id="{10BB1492-59B9-39CC-BA4A-EA7FD6241ABF}"/>
              </a:ext>
            </a:extLst>
          </p:cNvPr>
          <p:cNvPicPr>
            <a:picLocks noChangeAspect="1"/>
          </p:cNvPicPr>
          <p:nvPr/>
        </p:nvPicPr>
        <p:blipFill>
          <a:blip r:embed="rId3"/>
          <a:srcRect l="16103" t="25229" r="26787" b="27383"/>
          <a:stretch>
            <a:fillRect/>
          </a:stretch>
        </p:blipFill>
        <p:spPr>
          <a:xfrm>
            <a:off x="503464" y="5840732"/>
            <a:ext cx="1984391" cy="2196829"/>
          </a:xfrm>
          <a:prstGeom prst="rect">
            <a:avLst/>
          </a:prstGeom>
        </p:spPr>
      </p:pic>
      <p:sp>
        <p:nvSpPr>
          <p:cNvPr id="2" name="TextBox 1">
            <a:extLst>
              <a:ext uri="{FF2B5EF4-FFF2-40B4-BE49-F238E27FC236}">
                <a16:creationId xmlns:a16="http://schemas.microsoft.com/office/drawing/2014/main" id="{65F030AD-BC12-3DC8-D637-F03F21D36210}"/>
              </a:ext>
            </a:extLst>
          </p:cNvPr>
          <p:cNvSpPr txBox="1"/>
          <p:nvPr/>
        </p:nvSpPr>
        <p:spPr>
          <a:xfrm>
            <a:off x="424544" y="8030129"/>
            <a:ext cx="2181046" cy="4697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Megalodon tooth from the Schmaltz collection-WMU</a:t>
            </a:r>
          </a:p>
        </p:txBody>
      </p:sp>
    </p:spTree>
    <p:extLst>
      <p:ext uri="{BB962C8B-B14F-4D97-AF65-F5344CB8AC3E}">
        <p14:creationId xmlns:p14="http://schemas.microsoft.com/office/powerpoint/2010/main" val="821184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B2A89-DBAB-ECF0-269B-33696258564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CEC4906-D6AB-F9CC-AC31-77BEFDC876FE}"/>
              </a:ext>
            </a:extLst>
          </p:cNvPr>
          <p:cNvSpPr>
            <a:spLocks noGrp="1"/>
          </p:cNvSpPr>
          <p:nvPr>
            <p:ph type="title"/>
          </p:nvPr>
        </p:nvSpPr>
        <p:spPr>
          <a:xfrm>
            <a:off x="981373" y="475113"/>
            <a:ext cx="4897482" cy="1014848"/>
          </a:xfrm>
        </p:spPr>
        <p:txBody>
          <a:bodyPr>
            <a:normAutofit/>
          </a:bodyPr>
          <a:lstStyle/>
          <a:p>
            <a:pPr algn="ctr"/>
            <a:r>
              <a:rPr lang="en-US" sz="2800" b="1" dirty="0" err="1">
                <a:solidFill>
                  <a:srgbClr val="7F340D"/>
                </a:solidFill>
                <a:latin typeface="Arial" panose="020B0604020202020204" pitchFamily="34" charset="0"/>
                <a:cs typeface="Arial" panose="020B0604020202020204" pitchFamily="34" charset="0"/>
              </a:rPr>
              <a:t>Meganeura</a:t>
            </a:r>
            <a:endParaRPr lang="en-US" dirty="0" err="1">
              <a:solidFill>
                <a:srgbClr val="7F340D"/>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8A9A604-D9B3-B669-41A3-734D68E4AC28}"/>
              </a:ext>
            </a:extLst>
          </p:cNvPr>
          <p:cNvSpPr txBox="1"/>
          <p:nvPr/>
        </p:nvSpPr>
        <p:spPr>
          <a:xfrm>
            <a:off x="415543" y="1376511"/>
            <a:ext cx="6014211" cy="1569660"/>
          </a:xfrm>
          <a:prstGeom prst="rect">
            <a:avLst/>
          </a:prstGeom>
          <a:noFill/>
        </p:spPr>
        <p:txBody>
          <a:bodyPr wrap="square" lIns="91440" tIns="45720" rIns="91440" bIns="45720" rtlCol="0" anchor="t">
            <a:spAutoFit/>
          </a:bodyPr>
          <a:lstStyle/>
          <a:p>
            <a:r>
              <a:rPr lang="en-US" sz="1600" dirty="0">
                <a:latin typeface="Arial" panose="020B0604020202020204" pitchFamily="34" charset="0"/>
                <a:ea typeface="+mn-lt"/>
                <a:cs typeface="Arial" panose="020B0604020202020204" pitchFamily="34" charset="0"/>
              </a:rPr>
              <a:t>Long before dinosaurs stomped the Earth, giant dragonfly-like insects zipped through swampy forests. These ancient flyers had wingspans as wide as a hawk’s—some over 2 feet across! They soared above giant ferns and buzzing bugs during the Carboniferous and Permian periods, more than 300 million years ago.</a:t>
            </a:r>
            <a:endParaRPr lang="en-US" sz="16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3DFB84D-C56E-0FEB-0AB2-4112FFEAA631}"/>
              </a:ext>
            </a:extLst>
          </p:cNvPr>
          <p:cNvSpPr txBox="1"/>
          <p:nvPr/>
        </p:nvSpPr>
        <p:spPr>
          <a:xfrm>
            <a:off x="420606" y="3306965"/>
            <a:ext cx="3175088" cy="2062103"/>
          </a:xfrm>
          <a:prstGeom prst="rect">
            <a:avLst/>
          </a:prstGeom>
          <a:noFill/>
        </p:spPr>
        <p:txBody>
          <a:bodyPr wrap="square" lIns="91440" tIns="45720" rIns="91440" bIns="45720" rtlCol="0" anchor="t">
            <a:spAutoFit/>
          </a:bodyPr>
          <a:lstStyle/>
          <a:p>
            <a:r>
              <a:rPr lang="en-US" sz="1600" dirty="0">
                <a:latin typeface="Arial" panose="020B0604020202020204" pitchFamily="34" charset="0"/>
                <a:ea typeface="+mn-lt"/>
                <a:cs typeface="Arial" panose="020B0604020202020204" pitchFamily="34" charset="0"/>
              </a:rPr>
              <a:t>Unlike today’s dragonflies, </a:t>
            </a:r>
            <a:r>
              <a:rPr lang="en-US" sz="1600" i="1" dirty="0" err="1">
                <a:latin typeface="Arial" panose="020B0604020202020204" pitchFamily="34" charset="0"/>
                <a:ea typeface="+mn-lt"/>
                <a:cs typeface="Arial" panose="020B0604020202020204" pitchFamily="34" charset="0"/>
              </a:rPr>
              <a:t>Meganeura</a:t>
            </a:r>
            <a:r>
              <a:rPr lang="en-US" sz="1600" dirty="0">
                <a:latin typeface="Arial" panose="020B0604020202020204" pitchFamily="34" charset="0"/>
                <a:ea typeface="+mn-lt"/>
                <a:cs typeface="Arial" panose="020B0604020202020204" pitchFamily="34" charset="0"/>
              </a:rPr>
              <a:t> had strong jaws, powerful flight muscles, and extra-long wings with bold veins. They were top predators of the sky, snatching up beetles, mayflies, and anything small enough to grab mid-air.</a:t>
            </a:r>
            <a:endParaRPr lang="en-US" sz="1600" dirty="0">
              <a:latin typeface="Arial" panose="020B0604020202020204" pitchFamily="34" charset="0"/>
              <a:cs typeface="Arial" panose="020B0604020202020204" pitchFamily="34" charset="0"/>
            </a:endParaRPr>
          </a:p>
        </p:txBody>
      </p:sp>
      <p:pic>
        <p:nvPicPr>
          <p:cNvPr id="9" name="Picture 8" descr="Illustration of a large dragonfly looking insect in a forest.&#10;">
            <a:extLst>
              <a:ext uri="{FF2B5EF4-FFF2-40B4-BE49-F238E27FC236}">
                <a16:creationId xmlns:a16="http://schemas.microsoft.com/office/drawing/2014/main" id="{F4072C11-797A-7AB9-965B-D35CC06ADB17}"/>
              </a:ext>
            </a:extLst>
          </p:cNvPr>
          <p:cNvPicPr>
            <a:picLocks noChangeAspect="1"/>
          </p:cNvPicPr>
          <p:nvPr/>
        </p:nvPicPr>
        <p:blipFill>
          <a:blip r:embed="rId2"/>
          <a:srcRect l="490" t="9722" r="-1289" b="33096"/>
          <a:stretch>
            <a:fillRect/>
          </a:stretch>
        </p:blipFill>
        <p:spPr>
          <a:xfrm>
            <a:off x="3646644" y="3221428"/>
            <a:ext cx="2715739" cy="2240863"/>
          </a:xfrm>
          <a:prstGeom prst="rect">
            <a:avLst/>
          </a:prstGeom>
        </p:spPr>
      </p:pic>
      <p:sp>
        <p:nvSpPr>
          <p:cNvPr id="13" name="TextBox 12">
            <a:extLst>
              <a:ext uri="{FF2B5EF4-FFF2-40B4-BE49-F238E27FC236}">
                <a16:creationId xmlns:a16="http://schemas.microsoft.com/office/drawing/2014/main" id="{5636D96A-2DC4-2D83-8527-72155DA0A496}"/>
              </a:ext>
            </a:extLst>
          </p:cNvPr>
          <p:cNvSpPr txBox="1"/>
          <p:nvPr/>
        </p:nvSpPr>
        <p:spPr>
          <a:xfrm>
            <a:off x="3744595" y="5417241"/>
            <a:ext cx="2560683" cy="287643"/>
          </a:xfrm>
          <a:prstGeom prst="rect">
            <a:avLst/>
          </a:prstGeom>
          <a:noFill/>
        </p:spPr>
        <p:txBody>
          <a:bodyPr wrap="square" lIns="91440" tIns="45720" rIns="91440" bIns="45720" anchor="t">
            <a:spAutoFit/>
          </a:bodyPr>
          <a:lstStyle/>
          <a:p>
            <a:pPr>
              <a:lnSpc>
                <a:spcPct val="115000"/>
              </a:lnSpc>
              <a:spcAft>
                <a:spcPts val="800"/>
              </a:spcAft>
            </a:pPr>
            <a:r>
              <a:rPr lang="en-US" sz="1200" kern="100" dirty="0">
                <a:latin typeface="Arial" panose="020B0604020202020204" pitchFamily="34" charset="0"/>
                <a:ea typeface="Aptos" panose="020B0004020202020204" pitchFamily="34" charset="0"/>
                <a:cs typeface="Arial" panose="020B0604020202020204" pitchFamily="34" charset="0"/>
              </a:rPr>
              <a:t> AI reconstruction of </a:t>
            </a:r>
            <a:r>
              <a:rPr lang="en-US" sz="1200" i="1" kern="100" err="1">
                <a:latin typeface="Arial" panose="020B0604020202020204" pitchFamily="34" charset="0"/>
                <a:ea typeface="Aptos" panose="020B0004020202020204" pitchFamily="34" charset="0"/>
                <a:cs typeface="Arial" panose="020B0604020202020204" pitchFamily="34" charset="0"/>
              </a:rPr>
              <a:t>Meganeura</a:t>
            </a:r>
            <a:endParaRPr lang="en-US" sz="1200" i="1" kern="100">
              <a:effectLst/>
              <a:latin typeface="Arial" panose="020B0604020202020204" pitchFamily="34" charset="0"/>
              <a:ea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B516A49-5DA6-7BA5-E334-1C31CD8E92F0}"/>
              </a:ext>
            </a:extLst>
          </p:cNvPr>
          <p:cNvSpPr txBox="1"/>
          <p:nvPr/>
        </p:nvSpPr>
        <p:spPr>
          <a:xfrm>
            <a:off x="3595694" y="5826509"/>
            <a:ext cx="3004014" cy="2308324"/>
          </a:xfrm>
          <a:prstGeom prst="rect">
            <a:avLst/>
          </a:prstGeom>
          <a:noFill/>
        </p:spPr>
        <p:txBody>
          <a:bodyPr wrap="square" lIns="91440" tIns="45720" rIns="91440" bIns="45720" rtlCol="0" anchor="t">
            <a:spAutoFit/>
          </a:bodyPr>
          <a:lstStyle/>
          <a:p>
            <a:r>
              <a:rPr lang="en-US" sz="1600" dirty="0">
                <a:latin typeface="Arial" panose="020B0604020202020204" pitchFamily="34" charset="0"/>
                <a:ea typeface="+mn-lt"/>
                <a:cs typeface="Arial" panose="020B0604020202020204" pitchFamily="34" charset="0"/>
              </a:rPr>
              <a:t>Although we have carboniferous rocks in Michigan,</a:t>
            </a:r>
            <a:r>
              <a:rPr lang="en-US" sz="1600" b="1" dirty="0">
                <a:latin typeface="Arial" panose="020B0604020202020204" pitchFamily="34" charset="0"/>
                <a:ea typeface="+mn-lt"/>
                <a:cs typeface="Arial" panose="020B0604020202020204" pitchFamily="34" charset="0"/>
              </a:rPr>
              <a:t> there are no reports of </a:t>
            </a:r>
            <a:r>
              <a:rPr lang="en-US" sz="1600" b="1" i="1" dirty="0" err="1">
                <a:latin typeface="Arial" panose="020B0604020202020204" pitchFamily="34" charset="0"/>
                <a:ea typeface="+mn-lt"/>
                <a:cs typeface="Arial" panose="020B0604020202020204" pitchFamily="34" charset="0"/>
              </a:rPr>
              <a:t>Meganeura</a:t>
            </a:r>
            <a:r>
              <a:rPr lang="en-US" sz="1600" b="1" i="1" dirty="0">
                <a:latin typeface="Arial" panose="020B0604020202020204" pitchFamily="34" charset="0"/>
                <a:ea typeface="+mn-lt"/>
                <a:cs typeface="Arial" panose="020B0604020202020204" pitchFamily="34" charset="0"/>
              </a:rPr>
              <a:t> </a:t>
            </a:r>
            <a:r>
              <a:rPr lang="en-US" sz="1600" b="1" dirty="0">
                <a:latin typeface="Arial" panose="020B0604020202020204" pitchFamily="34" charset="0"/>
                <a:ea typeface="+mn-lt"/>
                <a:cs typeface="Arial" panose="020B0604020202020204" pitchFamily="34" charset="0"/>
              </a:rPr>
              <a:t>fossils here. </a:t>
            </a:r>
            <a:r>
              <a:rPr lang="en-US" sz="1600" dirty="0">
                <a:latin typeface="Arial" panose="020B0604020202020204" pitchFamily="34" charset="0"/>
                <a:ea typeface="+mn-lt"/>
                <a:cs typeface="Arial" panose="020B0604020202020204" pitchFamily="34" charset="0"/>
              </a:rPr>
              <a:t>However, in Mazon Creek (Illinois), you can find some small dragonfly-like fossils among other insects, amphibians and plants.</a:t>
            </a:r>
            <a:endParaRPr lang="en-US" sz="1600" dirty="0">
              <a:latin typeface="Arial" panose="020B0604020202020204" pitchFamily="34" charset="0"/>
              <a:cs typeface="Arial" panose="020B0604020202020204" pitchFamily="34" charset="0"/>
            </a:endParaRPr>
          </a:p>
        </p:txBody>
      </p:sp>
      <p:pic>
        <p:nvPicPr>
          <p:cNvPr id="6" name="Picture 5" descr="A close-up of fossilized dragonfly wing.">
            <a:extLst>
              <a:ext uri="{FF2B5EF4-FFF2-40B4-BE49-F238E27FC236}">
                <a16:creationId xmlns:a16="http://schemas.microsoft.com/office/drawing/2014/main" id="{75D5DC59-080E-A6A3-8018-6A7FD990156B}"/>
              </a:ext>
            </a:extLst>
          </p:cNvPr>
          <p:cNvPicPr>
            <a:picLocks noChangeAspect="1"/>
          </p:cNvPicPr>
          <p:nvPr/>
        </p:nvPicPr>
        <p:blipFill>
          <a:blip r:embed="rId3"/>
          <a:stretch>
            <a:fillRect/>
          </a:stretch>
        </p:blipFill>
        <p:spPr>
          <a:xfrm>
            <a:off x="528679" y="5877060"/>
            <a:ext cx="2879797" cy="1781044"/>
          </a:xfrm>
          <a:prstGeom prst="rect">
            <a:avLst/>
          </a:prstGeom>
        </p:spPr>
      </p:pic>
      <p:sp>
        <p:nvSpPr>
          <p:cNvPr id="8" name="TextBox 7">
            <a:extLst>
              <a:ext uri="{FF2B5EF4-FFF2-40B4-BE49-F238E27FC236}">
                <a16:creationId xmlns:a16="http://schemas.microsoft.com/office/drawing/2014/main" id="{F7DAAED6-6170-008A-C928-2E05B0453CB3}"/>
              </a:ext>
            </a:extLst>
          </p:cNvPr>
          <p:cNvSpPr txBox="1"/>
          <p:nvPr/>
        </p:nvSpPr>
        <p:spPr>
          <a:xfrm>
            <a:off x="462772" y="7672944"/>
            <a:ext cx="3068736" cy="923779"/>
          </a:xfrm>
          <a:prstGeom prst="rect">
            <a:avLst/>
          </a:prstGeom>
          <a:noFill/>
        </p:spPr>
        <p:txBody>
          <a:bodyPr wrap="square" lIns="91440" tIns="45720" rIns="91440" bIns="45720" anchor="t">
            <a:spAutoFit/>
          </a:bodyPr>
          <a:lstStyle/>
          <a:p>
            <a:pPr>
              <a:lnSpc>
                <a:spcPct val="114999"/>
              </a:lnSpc>
              <a:spcAft>
                <a:spcPts val="800"/>
              </a:spcAft>
            </a:pPr>
            <a:r>
              <a:rPr lang="en-US" sz="1200" kern="100" dirty="0">
                <a:solidFill>
                  <a:srgbClr val="000000"/>
                </a:solidFill>
                <a:latin typeface="Arial" panose="020B0604020202020204" pitchFamily="34" charset="0"/>
                <a:cs typeface="Arial" panose="020B0604020202020204" pitchFamily="34" charset="0"/>
              </a:rPr>
              <a:t>Permian dragonfly wing from the Grand Canyon National Park. Photo by Jack Wood courtesy of the </a:t>
            </a:r>
            <a:r>
              <a:rPr lang="en-US" sz="1200" kern="100" dirty="0">
                <a:solidFill>
                  <a:srgbClr val="000000"/>
                </a:solidFill>
                <a:latin typeface="Arial" panose="020B0604020202020204" pitchFamily="34" charset="0"/>
                <a:cs typeface="Arial" panose="020B0604020202020204" pitchFamily="34" charset="0"/>
                <a:hlinkClick r:id="rId4"/>
              </a:rPr>
              <a:t>National Park Service.</a:t>
            </a:r>
            <a:endParaRPr lang="en-US" sz="1200" kern="1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1788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BFC89-3DB1-0982-B5CB-F2574D3E78A4}"/>
            </a:ext>
          </a:extLst>
        </p:cNvPr>
        <p:cNvGrpSpPr/>
        <p:nvPr/>
      </p:nvGrpSpPr>
      <p:grpSpPr>
        <a:xfrm>
          <a:off x="0" y="0"/>
          <a:ext cx="0" cy="0"/>
          <a:chOff x="0" y="0"/>
          <a:chExt cx="0" cy="0"/>
        </a:xfrm>
      </p:grpSpPr>
      <p:pic>
        <p:nvPicPr>
          <p:cNvPr id="3" name="Picture 2" descr="Core kids logo">
            <a:extLst>
              <a:ext uri="{FF2B5EF4-FFF2-40B4-BE49-F238E27FC236}">
                <a16:creationId xmlns:a16="http://schemas.microsoft.com/office/drawing/2014/main" id="{DB0B197D-831B-F955-BFB2-6D3F00E6BFD9}"/>
              </a:ext>
            </a:extLst>
          </p:cNvPr>
          <p:cNvPicPr>
            <a:picLocks noChangeAspect="1"/>
          </p:cNvPicPr>
          <p:nvPr/>
        </p:nvPicPr>
        <p:blipFill>
          <a:blip r:embed="rId2"/>
          <a:stretch>
            <a:fillRect/>
          </a:stretch>
        </p:blipFill>
        <p:spPr>
          <a:xfrm>
            <a:off x="5598660" y="129269"/>
            <a:ext cx="1157968" cy="530678"/>
          </a:xfrm>
          <a:prstGeom prst="rect">
            <a:avLst/>
          </a:prstGeom>
        </p:spPr>
      </p:pic>
      <p:sp>
        <p:nvSpPr>
          <p:cNvPr id="5" name="Title 4">
            <a:extLst>
              <a:ext uri="{FF2B5EF4-FFF2-40B4-BE49-F238E27FC236}">
                <a16:creationId xmlns:a16="http://schemas.microsoft.com/office/drawing/2014/main" id="{B58F85D0-0649-9A18-FB20-E83499F51AEA}"/>
              </a:ext>
            </a:extLst>
          </p:cNvPr>
          <p:cNvSpPr>
            <a:spLocks noGrp="1"/>
          </p:cNvSpPr>
          <p:nvPr>
            <p:ph type="title"/>
          </p:nvPr>
        </p:nvSpPr>
        <p:spPr>
          <a:xfrm>
            <a:off x="656277" y="667589"/>
            <a:ext cx="3484635" cy="991076"/>
          </a:xfrm>
        </p:spPr>
        <p:txBody>
          <a:bodyPr>
            <a:normAutofit/>
          </a:bodyPr>
          <a:lstStyle/>
          <a:p>
            <a:r>
              <a:rPr lang="en-US" sz="2800" b="1" dirty="0">
                <a:solidFill>
                  <a:srgbClr val="7F340D"/>
                </a:solidFill>
                <a:latin typeface="Arial" panose="020B0604020202020204" pitchFamily="34" charset="0"/>
                <a:cs typeface="Arial" panose="020B0604020202020204" pitchFamily="34" charset="0"/>
              </a:rPr>
              <a:t>Acknowledgments</a:t>
            </a:r>
            <a:endParaRPr lang="en-US" dirty="0">
              <a:solidFill>
                <a:srgbClr val="7F340D"/>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7E293B4-7F2D-D8DA-39E4-28820D661BB4}"/>
              </a:ext>
            </a:extLst>
          </p:cNvPr>
          <p:cNvSpPr txBox="1"/>
          <p:nvPr/>
        </p:nvSpPr>
        <p:spPr>
          <a:xfrm>
            <a:off x="648070" y="1635427"/>
            <a:ext cx="5555709" cy="230832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latin typeface="Arial" panose="020B0604020202020204" pitchFamily="34" charset="0"/>
                <a:ea typeface="+mn-lt"/>
                <a:cs typeface="Arial" panose="020B0604020202020204" pitchFamily="34" charset="0"/>
              </a:rPr>
              <a:t>We want to express our gratitude to Dr. Peter Voice (Western Michigan University) for reviewing this document to help ensure the accuracy of the information. We also thank Dr. Heather Petcovic (Western Michigan University) and Sara Pearson (Michigan Geological Survey) for their feedback and support, as well as everyone at the Michigan Geological Survey who contributed to the realization and publishing of this booklet.</a:t>
            </a:r>
            <a:endParaRPr lang="en-US" sz="1600" dirty="0">
              <a:latin typeface="Arial" panose="020B0604020202020204" pitchFamily="34" charset="0"/>
              <a:cs typeface="Arial" panose="020B0604020202020204" pitchFamily="34" charset="0"/>
            </a:endParaRPr>
          </a:p>
          <a:p>
            <a:pPr algn="just"/>
            <a:endParaRPr lang="en-US" sz="1600" dirty="0">
              <a:latin typeface="Arial" panose="020B0604020202020204" pitchFamily="34" charset="0"/>
              <a:cs typeface="Arial" panose="020B0604020202020204" pitchFamily="34" charset="0"/>
            </a:endParaRPr>
          </a:p>
        </p:txBody>
      </p:sp>
      <p:pic>
        <p:nvPicPr>
          <p:cNvPr id="17" name="Picture 16" descr="Michigan Geological Survey Logo">
            <a:extLst>
              <a:ext uri="{FF2B5EF4-FFF2-40B4-BE49-F238E27FC236}">
                <a16:creationId xmlns:a16="http://schemas.microsoft.com/office/drawing/2014/main" id="{5C514697-42C3-37F1-626B-DCF33CBEB0B2}"/>
              </a:ext>
            </a:extLst>
          </p:cNvPr>
          <p:cNvPicPr>
            <a:picLocks noChangeAspect="1"/>
          </p:cNvPicPr>
          <p:nvPr/>
        </p:nvPicPr>
        <p:blipFill>
          <a:blip r:embed="rId3"/>
          <a:stretch>
            <a:fillRect/>
          </a:stretch>
        </p:blipFill>
        <p:spPr>
          <a:xfrm>
            <a:off x="1519000" y="4808715"/>
            <a:ext cx="1619250" cy="590550"/>
          </a:xfrm>
          <a:prstGeom prst="rect">
            <a:avLst/>
          </a:prstGeom>
        </p:spPr>
      </p:pic>
      <p:pic>
        <p:nvPicPr>
          <p:cNvPr id="19" name="Picture 18" descr="Western Michigan University logo">
            <a:extLst>
              <a:ext uri="{FF2B5EF4-FFF2-40B4-BE49-F238E27FC236}">
                <a16:creationId xmlns:a16="http://schemas.microsoft.com/office/drawing/2014/main" id="{7B8DE66D-ED13-758C-EBFE-8E6C26E46C90}"/>
              </a:ext>
            </a:extLst>
          </p:cNvPr>
          <p:cNvPicPr>
            <a:picLocks noChangeAspect="1"/>
          </p:cNvPicPr>
          <p:nvPr/>
        </p:nvPicPr>
        <p:blipFill>
          <a:blip r:embed="rId4"/>
          <a:stretch>
            <a:fillRect/>
          </a:stretch>
        </p:blipFill>
        <p:spPr>
          <a:xfrm>
            <a:off x="3579645" y="4804306"/>
            <a:ext cx="1733550" cy="571500"/>
          </a:xfrm>
          <a:prstGeom prst="rect">
            <a:avLst/>
          </a:prstGeom>
        </p:spPr>
      </p:pic>
      <p:sp>
        <p:nvSpPr>
          <p:cNvPr id="9" name="Title 4">
            <a:extLst>
              <a:ext uri="{FF2B5EF4-FFF2-40B4-BE49-F238E27FC236}">
                <a16:creationId xmlns:a16="http://schemas.microsoft.com/office/drawing/2014/main" id="{98BFE393-F1E1-CF58-A15D-6F9982A50C60}"/>
              </a:ext>
            </a:extLst>
          </p:cNvPr>
          <p:cNvSpPr txBox="1">
            <a:spLocks/>
          </p:cNvSpPr>
          <p:nvPr/>
        </p:nvSpPr>
        <p:spPr>
          <a:xfrm>
            <a:off x="643424" y="5474616"/>
            <a:ext cx="3484635" cy="99107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a:solidFill>
                  <a:srgbClr val="7F340D"/>
                </a:solidFill>
                <a:latin typeface="Arial" panose="020B0604020202020204" pitchFamily="34" charset="0"/>
                <a:cs typeface="Arial" panose="020B0604020202020204" pitchFamily="34" charset="0"/>
              </a:rPr>
              <a:t>Disclosure Statement</a:t>
            </a:r>
            <a:endParaRPr lang="en-US" dirty="0">
              <a:solidFill>
                <a:srgbClr val="7F340D"/>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82E6A05-75DD-1F45-53D5-94B95694E59C}"/>
              </a:ext>
            </a:extLst>
          </p:cNvPr>
          <p:cNvSpPr txBox="1"/>
          <p:nvPr/>
        </p:nvSpPr>
        <p:spPr>
          <a:xfrm>
            <a:off x="648072" y="6331368"/>
            <a:ext cx="5569480" cy="1569660"/>
          </a:xfrm>
          <a:prstGeom prst="rect">
            <a:avLst/>
          </a:prstGeom>
          <a:noFill/>
        </p:spPr>
        <p:txBody>
          <a:bodyPr wrap="square" lIns="91440" tIns="45720" rIns="91440" bIns="45720" rtlCol="0" anchor="t">
            <a:spAutoFit/>
          </a:bodyPr>
          <a:lstStyle/>
          <a:p>
            <a:r>
              <a:rPr lang="en-US" sz="1600" dirty="0">
                <a:latin typeface="Arial" panose="020B0604020202020204" pitchFamily="34" charset="0"/>
                <a:ea typeface="+mn-lt"/>
                <a:cs typeface="Arial" panose="020B0604020202020204" pitchFamily="34" charset="0"/>
              </a:rPr>
              <a:t>This material was created for educational purposes only. It is intended for classroom use and not for commercial distribution. The authors acknowledge the use of generative AI tools to support the development of age-appropriate language and visual graphics throughout this resource.</a:t>
            </a:r>
            <a:endParaRPr lang="en-US" sz="1600" dirty="0">
              <a:latin typeface="Arial" panose="020B0604020202020204" pitchFamily="34" charset="0"/>
              <a:cs typeface="Arial" panose="020B0604020202020204" pitchFamily="34" charset="0"/>
            </a:endParaRPr>
          </a:p>
          <a:p>
            <a:pPr algn="just"/>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8467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B33DE-B122-E79E-A533-CFD2D3D74026}"/>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A9B0B156-1190-230D-A219-D62ED5A462D2}"/>
              </a:ext>
            </a:extLst>
          </p:cNvPr>
          <p:cNvSpPr txBox="1">
            <a:spLocks noGrp="1"/>
          </p:cNvSpPr>
          <p:nvPr>
            <p:ph type="title" idx="4294967295"/>
          </p:nvPr>
        </p:nvSpPr>
        <p:spPr>
          <a:xfrm>
            <a:off x="1403195" y="1581727"/>
            <a:ext cx="4053840" cy="946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7F340D"/>
                </a:solidFill>
                <a:effectLst/>
                <a:uLnTx/>
                <a:uFillTx/>
                <a:latin typeface="+mj-lt"/>
                <a:ea typeface="+mj-ea"/>
                <a:cs typeface="+mj-cs"/>
              </a:rPr>
              <a:t>Marine Fossils</a:t>
            </a:r>
          </a:p>
        </p:txBody>
      </p:sp>
      <p:pic>
        <p:nvPicPr>
          <p:cNvPr id="11" name="Picture 10" descr="A painting of sea creatures in a shallow marine environment">
            <a:extLst>
              <a:ext uri="{FF2B5EF4-FFF2-40B4-BE49-F238E27FC236}">
                <a16:creationId xmlns:a16="http://schemas.microsoft.com/office/drawing/2014/main" id="{CB18C2AD-C233-47FE-5713-D877BEA791E1}"/>
              </a:ext>
            </a:extLst>
          </p:cNvPr>
          <p:cNvPicPr>
            <a:picLocks noChangeAspect="1"/>
          </p:cNvPicPr>
          <p:nvPr/>
        </p:nvPicPr>
        <p:blipFill>
          <a:blip r:embed="rId2"/>
          <a:srcRect l="2379" b="18114"/>
          <a:stretch>
            <a:fillRect/>
          </a:stretch>
        </p:blipFill>
        <p:spPr>
          <a:xfrm>
            <a:off x="1475014" y="2530930"/>
            <a:ext cx="3913419" cy="5048253"/>
          </a:xfrm>
          <a:prstGeom prst="rect">
            <a:avLst/>
          </a:prstGeom>
        </p:spPr>
      </p:pic>
    </p:spTree>
    <p:extLst>
      <p:ext uri="{BB962C8B-B14F-4D97-AF65-F5344CB8AC3E}">
        <p14:creationId xmlns:p14="http://schemas.microsoft.com/office/powerpoint/2010/main" val="2236748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84458-64C3-3A8C-C353-2A149B7E02C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18EFEE1-1C2E-EDD0-8D80-587058323CE3}"/>
              </a:ext>
            </a:extLst>
          </p:cNvPr>
          <p:cNvSpPr>
            <a:spLocks noGrp="1"/>
          </p:cNvSpPr>
          <p:nvPr>
            <p:ph type="title"/>
          </p:nvPr>
        </p:nvSpPr>
        <p:spPr>
          <a:xfrm>
            <a:off x="2239833" y="532992"/>
            <a:ext cx="2148840" cy="701884"/>
          </a:xfrm>
        </p:spPr>
        <p:txBody>
          <a:bodyPr>
            <a:normAutofit/>
          </a:bodyPr>
          <a:lstStyle/>
          <a:p>
            <a:pPr algn="ctr"/>
            <a:r>
              <a:rPr lang="en-US" sz="2800" b="1" dirty="0">
                <a:solidFill>
                  <a:srgbClr val="7F340D"/>
                </a:solidFill>
              </a:rPr>
              <a:t>Ammonoid</a:t>
            </a:r>
            <a:endParaRPr lang="en-US" dirty="0">
              <a:solidFill>
                <a:srgbClr val="7F340D"/>
              </a:solidFill>
            </a:endParaRPr>
          </a:p>
        </p:txBody>
      </p:sp>
      <p:sp>
        <p:nvSpPr>
          <p:cNvPr id="11" name="TextBox 10">
            <a:extLst>
              <a:ext uri="{FF2B5EF4-FFF2-40B4-BE49-F238E27FC236}">
                <a16:creationId xmlns:a16="http://schemas.microsoft.com/office/drawing/2014/main" id="{528A901F-7B17-9D8F-2E3B-9BA37B1AABE2}"/>
              </a:ext>
            </a:extLst>
          </p:cNvPr>
          <p:cNvSpPr txBox="1"/>
          <p:nvPr/>
        </p:nvSpPr>
        <p:spPr>
          <a:xfrm>
            <a:off x="374243" y="1187031"/>
            <a:ext cx="3051888" cy="2308324"/>
          </a:xfrm>
          <a:prstGeom prst="rect">
            <a:avLst/>
          </a:prstGeom>
          <a:noFill/>
        </p:spPr>
        <p:txBody>
          <a:bodyPr wrap="square" lIns="91440" tIns="45720" rIns="91440" bIns="45720" rtlCol="0" anchor="t">
            <a:spAutoFit/>
          </a:bodyPr>
          <a:lstStyle/>
          <a:p>
            <a:r>
              <a:rPr lang="en-US" sz="1600" dirty="0">
                <a:ea typeface="+mn-lt"/>
                <a:cs typeface="+mn-lt"/>
              </a:rPr>
              <a:t>Ammonoids were marine animals similar to calamari and octopuses, although they had coiled shells that looked like curly rams’ horns. Ammonoids floated through the water like little submarines, using jet power to zoom around and catch tiny sea creatures. </a:t>
            </a:r>
          </a:p>
        </p:txBody>
      </p:sp>
      <p:pic>
        <p:nvPicPr>
          <p:cNvPr id="3" name="Picture 2" descr="A sea creature with a spiral shell&#10;&#10;">
            <a:extLst>
              <a:ext uri="{FF2B5EF4-FFF2-40B4-BE49-F238E27FC236}">
                <a16:creationId xmlns:a16="http://schemas.microsoft.com/office/drawing/2014/main" id="{748364BD-21AB-3484-E558-F622AC3954B2}"/>
              </a:ext>
            </a:extLst>
          </p:cNvPr>
          <p:cNvPicPr>
            <a:picLocks noChangeAspect="1"/>
          </p:cNvPicPr>
          <p:nvPr/>
        </p:nvPicPr>
        <p:blipFill>
          <a:blip r:embed="rId2"/>
          <a:srcRect l="9250" r="967" b="629"/>
          <a:stretch>
            <a:fillRect/>
          </a:stretch>
        </p:blipFill>
        <p:spPr>
          <a:xfrm>
            <a:off x="3430679" y="1293144"/>
            <a:ext cx="2934817" cy="2299860"/>
          </a:xfrm>
          <a:prstGeom prst="rect">
            <a:avLst/>
          </a:prstGeom>
        </p:spPr>
      </p:pic>
      <p:sp>
        <p:nvSpPr>
          <p:cNvPr id="13" name="TextBox 12">
            <a:extLst>
              <a:ext uri="{FF2B5EF4-FFF2-40B4-BE49-F238E27FC236}">
                <a16:creationId xmlns:a16="http://schemas.microsoft.com/office/drawing/2014/main" id="{3ED3E729-6842-1ED7-19A7-000B9BE6B53C}"/>
              </a:ext>
            </a:extLst>
          </p:cNvPr>
          <p:cNvSpPr txBox="1"/>
          <p:nvPr/>
        </p:nvSpPr>
        <p:spPr>
          <a:xfrm>
            <a:off x="3421551" y="3637694"/>
            <a:ext cx="301701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Times New Roman"/>
              </a:rPr>
              <a:t>AI reconstruction of a Mesozoic ammonoid.  </a:t>
            </a:r>
            <a:endParaRPr lang="en-US" sz="1200" dirty="0">
              <a:latin typeface="Times New Roman"/>
              <a:cs typeface="Times New Roman"/>
            </a:endParaRPr>
          </a:p>
        </p:txBody>
      </p:sp>
      <p:sp>
        <p:nvSpPr>
          <p:cNvPr id="9" name="TextBox 8">
            <a:extLst>
              <a:ext uri="{FF2B5EF4-FFF2-40B4-BE49-F238E27FC236}">
                <a16:creationId xmlns:a16="http://schemas.microsoft.com/office/drawing/2014/main" id="{50104C85-5DB1-B359-D6CB-22C49899EEFC}"/>
              </a:ext>
            </a:extLst>
          </p:cNvPr>
          <p:cNvSpPr txBox="1"/>
          <p:nvPr/>
        </p:nvSpPr>
        <p:spPr>
          <a:xfrm>
            <a:off x="2785641" y="3939190"/>
            <a:ext cx="3590913" cy="4031873"/>
          </a:xfrm>
          <a:prstGeom prst="rect">
            <a:avLst/>
          </a:prstGeom>
          <a:noFill/>
        </p:spPr>
        <p:txBody>
          <a:bodyPr wrap="square" lIns="91440" tIns="45720" rIns="91440" bIns="45720" rtlCol="0" anchor="t">
            <a:spAutoFit/>
          </a:bodyPr>
          <a:lstStyle/>
          <a:p>
            <a:r>
              <a:rPr lang="en-US" sz="1600" b="1" dirty="0">
                <a:ea typeface="+mn-lt"/>
                <a:cs typeface="+mn-lt"/>
              </a:rPr>
              <a:t>Ammonoids are now extinct</a:t>
            </a:r>
            <a:r>
              <a:rPr lang="en-US" sz="1600" dirty="0">
                <a:ea typeface="+mn-lt"/>
                <a:cs typeface="+mn-lt"/>
              </a:rPr>
              <a:t>. They first appeared around 409 million years ago and lived until 66 million years ago,  when they died out with the dinosaurs.  The best-known group, the ammonites, lived from about 200 to 66 millions years ago. Michigan's ammonoids are much older, </a:t>
            </a:r>
            <a:r>
              <a:rPr lang="en-US" sz="1600" b="1" dirty="0">
                <a:ea typeface="+mn-lt"/>
                <a:cs typeface="+mn-lt"/>
              </a:rPr>
              <a:t>around 390 million years old</a:t>
            </a:r>
            <a:r>
              <a:rPr lang="en-US" sz="1600" dirty="0">
                <a:ea typeface="+mn-lt"/>
                <a:cs typeface="+mn-lt"/>
              </a:rPr>
              <a:t>, and went extinct long before the first ammonites appeared. Fossils of early ammonoids, like </a:t>
            </a:r>
            <a:r>
              <a:rPr lang="en-US" sz="1600" b="1" dirty="0">
                <a:ea typeface="+mn-lt"/>
                <a:cs typeface="+mn-lt"/>
              </a:rPr>
              <a:t>goniatites</a:t>
            </a:r>
            <a:r>
              <a:rPr lang="en-US" sz="1600" dirty="0">
                <a:ea typeface="+mn-lt"/>
                <a:cs typeface="+mn-lt"/>
              </a:rPr>
              <a:t> and </a:t>
            </a:r>
            <a:r>
              <a:rPr lang="en-US" sz="1600" b="1" i="1" dirty="0" err="1">
                <a:ea typeface="+mn-lt"/>
                <a:cs typeface="+mn-lt"/>
              </a:rPr>
              <a:t>Merocanites</a:t>
            </a:r>
            <a:r>
              <a:rPr lang="en-US" sz="1600" dirty="0">
                <a:ea typeface="+mn-lt"/>
                <a:cs typeface="+mn-lt"/>
              </a:rPr>
              <a:t>, can be found in Jackson County in Michigan’s Lower Peninsula.</a:t>
            </a:r>
          </a:p>
          <a:p>
            <a:pPr algn="just"/>
            <a:endParaRPr lang="en-US" sz="1600" dirty="0"/>
          </a:p>
        </p:txBody>
      </p:sp>
      <p:pic>
        <p:nvPicPr>
          <p:cNvPr id="6" name="Picture 5" descr="A close up of a fossilized Merocanite in rock.">
            <a:extLst>
              <a:ext uri="{FF2B5EF4-FFF2-40B4-BE49-F238E27FC236}">
                <a16:creationId xmlns:a16="http://schemas.microsoft.com/office/drawing/2014/main" id="{D9F7DCD0-F51B-2C6E-7C4C-81A3C21CDEB5}"/>
              </a:ext>
            </a:extLst>
          </p:cNvPr>
          <p:cNvPicPr>
            <a:picLocks noChangeAspect="1"/>
          </p:cNvPicPr>
          <p:nvPr/>
        </p:nvPicPr>
        <p:blipFill>
          <a:blip r:embed="rId3"/>
          <a:stretch>
            <a:fillRect/>
          </a:stretch>
        </p:blipFill>
        <p:spPr>
          <a:xfrm>
            <a:off x="481446" y="4039465"/>
            <a:ext cx="2265217" cy="2395104"/>
          </a:xfrm>
          <a:prstGeom prst="rect">
            <a:avLst/>
          </a:prstGeom>
        </p:spPr>
      </p:pic>
      <p:pic>
        <p:nvPicPr>
          <p:cNvPr id="16" name="Picture 15" descr="A fossilized ammonite next to a coin for scale.">
            <a:extLst>
              <a:ext uri="{FF2B5EF4-FFF2-40B4-BE49-F238E27FC236}">
                <a16:creationId xmlns:a16="http://schemas.microsoft.com/office/drawing/2014/main" id="{CE4360C1-DAEE-3D70-E2AB-51C6FE3E1C3B}"/>
              </a:ext>
            </a:extLst>
          </p:cNvPr>
          <p:cNvPicPr>
            <a:picLocks noChangeAspect="1"/>
          </p:cNvPicPr>
          <p:nvPr/>
        </p:nvPicPr>
        <p:blipFill>
          <a:blip r:embed="rId4"/>
          <a:stretch>
            <a:fillRect/>
          </a:stretch>
        </p:blipFill>
        <p:spPr>
          <a:xfrm>
            <a:off x="476250" y="6602557"/>
            <a:ext cx="2261755" cy="2256560"/>
          </a:xfrm>
          <a:prstGeom prst="rect">
            <a:avLst/>
          </a:prstGeom>
        </p:spPr>
      </p:pic>
      <p:sp>
        <p:nvSpPr>
          <p:cNvPr id="19" name="TextBox 18">
            <a:extLst>
              <a:ext uri="{FF2B5EF4-FFF2-40B4-BE49-F238E27FC236}">
                <a16:creationId xmlns:a16="http://schemas.microsoft.com/office/drawing/2014/main" id="{65BDAAB3-9ED9-2641-4600-B824555C1B37}"/>
              </a:ext>
            </a:extLst>
          </p:cNvPr>
          <p:cNvSpPr txBox="1"/>
          <p:nvPr/>
        </p:nvSpPr>
        <p:spPr>
          <a:xfrm>
            <a:off x="2804974" y="8116947"/>
            <a:ext cx="336771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err="1">
                <a:ea typeface="+mn-lt"/>
                <a:cs typeface="+mn-lt"/>
              </a:rPr>
              <a:t>Merocanites</a:t>
            </a:r>
            <a:r>
              <a:rPr lang="en-US" sz="1200" dirty="0">
                <a:ea typeface="+mn-lt"/>
                <a:cs typeface="+mn-lt"/>
              </a:rPr>
              <a:t> from Jackson, Michigan (by Mike </a:t>
            </a:r>
            <a:r>
              <a:rPr lang="en-US" sz="1200" dirty="0" err="1">
                <a:ea typeface="+mn-lt"/>
                <a:cs typeface="+mn-lt"/>
              </a:rPr>
              <a:t>Palescuk</a:t>
            </a:r>
            <a:r>
              <a:rPr lang="en-US" sz="1200" dirty="0">
                <a:ea typeface="+mn-lt"/>
                <a:cs typeface="+mn-lt"/>
              </a:rPr>
              <a:t>) and Pyritized goniatite</a:t>
            </a:r>
            <a:r>
              <a:rPr lang="en-US" sz="1200" i="1" dirty="0">
                <a:ea typeface="+mn-lt"/>
                <a:cs typeface="+mn-lt"/>
              </a:rPr>
              <a:t> </a:t>
            </a:r>
            <a:r>
              <a:rPr lang="en-US" sz="1200" dirty="0">
                <a:ea typeface="+mn-lt"/>
                <a:cs typeface="+mn-lt"/>
              </a:rPr>
              <a:t>from Lucas, Ohio (by Mary Ann </a:t>
            </a:r>
            <a:r>
              <a:rPr lang="en-US" sz="1200" dirty="0" err="1">
                <a:ea typeface="+mn-lt"/>
                <a:cs typeface="+mn-lt"/>
              </a:rPr>
              <a:t>Szwabowski</a:t>
            </a:r>
            <a:r>
              <a:rPr lang="en-US" sz="1200" dirty="0">
                <a:ea typeface="+mn-lt"/>
                <a:cs typeface="+mn-lt"/>
              </a:rPr>
              <a:t>). Courtesy of the </a:t>
            </a:r>
            <a:r>
              <a:rPr lang="en-US" sz="1200" dirty="0">
                <a:ea typeface="+mn-lt"/>
                <a:cs typeface="+mn-lt"/>
                <a:hlinkClick r:id="rId5"/>
              </a:rPr>
              <a:t>Michigan Basin Fossils Project</a:t>
            </a:r>
            <a:r>
              <a:rPr lang="en-US" sz="1200" dirty="0">
                <a:latin typeface="Aptos"/>
              </a:rPr>
              <a:t>. </a:t>
            </a:r>
            <a:endParaRPr lang="en-US" sz="1200" dirty="0">
              <a:ea typeface="+mn-lt"/>
              <a:cs typeface="+mn-lt"/>
            </a:endParaRPr>
          </a:p>
          <a:p>
            <a:endParaRPr lang="en-US" sz="1200" dirty="0">
              <a:ea typeface="+mn-lt"/>
              <a:cs typeface="+mn-lt"/>
            </a:endParaRPr>
          </a:p>
        </p:txBody>
      </p:sp>
    </p:spTree>
    <p:extLst>
      <p:ext uri="{BB962C8B-B14F-4D97-AF65-F5344CB8AC3E}">
        <p14:creationId xmlns:p14="http://schemas.microsoft.com/office/powerpoint/2010/main" val="1677041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45589-EA3D-A8B5-2481-B06DAE6D4E9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5E7977F-268F-064C-FA0C-D35EAFB64EBD}"/>
              </a:ext>
            </a:extLst>
          </p:cNvPr>
          <p:cNvSpPr>
            <a:spLocks noGrp="1"/>
          </p:cNvSpPr>
          <p:nvPr>
            <p:ph type="title"/>
          </p:nvPr>
        </p:nvSpPr>
        <p:spPr>
          <a:xfrm>
            <a:off x="2239833" y="532992"/>
            <a:ext cx="2148840" cy="701884"/>
          </a:xfrm>
        </p:spPr>
        <p:txBody>
          <a:bodyPr>
            <a:normAutofit/>
          </a:bodyPr>
          <a:lstStyle/>
          <a:p>
            <a:pPr algn="ctr"/>
            <a:r>
              <a:rPr lang="en-US" sz="2800" b="1" dirty="0">
                <a:solidFill>
                  <a:srgbClr val="7F340D"/>
                </a:solidFill>
              </a:rPr>
              <a:t>Bivalve</a:t>
            </a:r>
            <a:endParaRPr lang="en-US" dirty="0">
              <a:solidFill>
                <a:srgbClr val="7F340D"/>
              </a:solidFill>
            </a:endParaRPr>
          </a:p>
        </p:txBody>
      </p:sp>
      <p:sp>
        <p:nvSpPr>
          <p:cNvPr id="7" name="TextBox 6">
            <a:extLst>
              <a:ext uri="{FF2B5EF4-FFF2-40B4-BE49-F238E27FC236}">
                <a16:creationId xmlns:a16="http://schemas.microsoft.com/office/drawing/2014/main" id="{FB7A2740-F1C5-D40F-5FB2-7C4B9133B62E}"/>
              </a:ext>
            </a:extLst>
          </p:cNvPr>
          <p:cNvSpPr txBox="1"/>
          <p:nvPr/>
        </p:nvSpPr>
        <p:spPr>
          <a:xfrm>
            <a:off x="470724" y="1265652"/>
            <a:ext cx="3186876" cy="2554545"/>
          </a:xfrm>
          <a:prstGeom prst="rect">
            <a:avLst/>
          </a:prstGeom>
          <a:noFill/>
        </p:spPr>
        <p:txBody>
          <a:bodyPr wrap="square" lIns="91440" tIns="45720" rIns="91440" bIns="45720" rtlCol="0" anchor="t">
            <a:spAutoFit/>
          </a:bodyPr>
          <a:lstStyle/>
          <a:p>
            <a:r>
              <a:rPr lang="en-US" sz="1600" dirty="0">
                <a:ea typeface="+mn-lt"/>
                <a:cs typeface="+mn-lt"/>
              </a:rPr>
              <a:t>Bivalves are marine animals with two shells, or </a:t>
            </a:r>
            <a:r>
              <a:rPr lang="en-US" sz="1600" i="1" dirty="0">
                <a:ea typeface="+mn-lt"/>
                <a:cs typeface="+mn-lt"/>
              </a:rPr>
              <a:t>valves</a:t>
            </a:r>
            <a:r>
              <a:rPr lang="en-US" sz="1600" dirty="0">
                <a:ea typeface="+mn-lt"/>
                <a:cs typeface="+mn-lt"/>
              </a:rPr>
              <a:t>, that open and close like a hinged box, using a strong muscle. They live on or just under the seafloor. To eat, they open their shells just a little and pull water inside. Tiny hairs called </a:t>
            </a:r>
            <a:r>
              <a:rPr lang="en-US" sz="1600" i="1" dirty="0">
                <a:ea typeface="+mn-lt"/>
                <a:cs typeface="+mn-lt"/>
              </a:rPr>
              <a:t>cilia</a:t>
            </a:r>
            <a:r>
              <a:rPr lang="en-US" sz="1600" dirty="0">
                <a:ea typeface="+mn-lt"/>
                <a:cs typeface="+mn-lt"/>
              </a:rPr>
              <a:t> move the water through their bodies, letting them trap plankton and algae.</a:t>
            </a:r>
          </a:p>
        </p:txBody>
      </p:sp>
      <p:pic>
        <p:nvPicPr>
          <p:cNvPr id="6" name="Picture 5" descr="A clam shell on a rock">
            <a:extLst>
              <a:ext uri="{FF2B5EF4-FFF2-40B4-BE49-F238E27FC236}">
                <a16:creationId xmlns:a16="http://schemas.microsoft.com/office/drawing/2014/main" id="{246CAF8B-19D7-761D-8EF9-32F09252DC38}"/>
              </a:ext>
            </a:extLst>
          </p:cNvPr>
          <p:cNvPicPr>
            <a:picLocks noChangeAspect="1"/>
          </p:cNvPicPr>
          <p:nvPr/>
        </p:nvPicPr>
        <p:blipFill>
          <a:blip r:embed="rId2"/>
          <a:stretch>
            <a:fillRect/>
          </a:stretch>
        </p:blipFill>
        <p:spPr>
          <a:xfrm>
            <a:off x="4029075" y="1407102"/>
            <a:ext cx="2152650" cy="1771651"/>
          </a:xfrm>
          <a:prstGeom prst="rect">
            <a:avLst/>
          </a:prstGeom>
        </p:spPr>
      </p:pic>
      <p:sp>
        <p:nvSpPr>
          <p:cNvPr id="10" name="TextBox 9">
            <a:extLst>
              <a:ext uri="{FF2B5EF4-FFF2-40B4-BE49-F238E27FC236}">
                <a16:creationId xmlns:a16="http://schemas.microsoft.com/office/drawing/2014/main" id="{A525AF94-1177-F725-D1D5-51AC5324A960}"/>
              </a:ext>
            </a:extLst>
          </p:cNvPr>
          <p:cNvSpPr txBox="1"/>
          <p:nvPr/>
        </p:nvSpPr>
        <p:spPr>
          <a:xfrm>
            <a:off x="3903645" y="3130698"/>
            <a:ext cx="2337658" cy="718915"/>
          </a:xfrm>
          <a:prstGeom prst="rect">
            <a:avLst/>
          </a:prstGeom>
          <a:noFill/>
        </p:spPr>
        <p:txBody>
          <a:bodyPr wrap="square" lIns="91440" tIns="45720" rIns="91440" bIns="45720" anchor="t">
            <a:spAutoFit/>
          </a:bodyPr>
          <a:lstStyle/>
          <a:p>
            <a:pPr>
              <a:lnSpc>
                <a:spcPct val="114999"/>
              </a:lnSpc>
              <a:spcAft>
                <a:spcPts val="800"/>
              </a:spcAft>
            </a:pPr>
            <a:r>
              <a:rPr lang="en-US" sz="1200" kern="100" dirty="0">
                <a:solidFill>
                  <a:srgbClr val="000000"/>
                </a:solidFill>
                <a:cs typeface="Times New Roman"/>
              </a:rPr>
              <a:t>Common clam. Licensed under  CC BY-SA 1.0. Source: </a:t>
            </a:r>
            <a:r>
              <a:rPr lang="en-US" sz="1200" kern="100" dirty="0">
                <a:solidFill>
                  <a:srgbClr val="000000"/>
                </a:solidFill>
                <a:cs typeface="Times New Roman"/>
                <a:hlinkClick r:id="rId3"/>
              </a:rPr>
              <a:t>Wikimedia commons</a:t>
            </a:r>
            <a:endParaRPr lang="en-US" sz="1200" kern="100" dirty="0">
              <a:solidFill>
                <a:srgbClr val="000000"/>
              </a:solidFill>
              <a:cs typeface="Times New Roman"/>
            </a:endParaRPr>
          </a:p>
        </p:txBody>
      </p:sp>
      <p:sp>
        <p:nvSpPr>
          <p:cNvPr id="11" name="TextBox 10">
            <a:extLst>
              <a:ext uri="{FF2B5EF4-FFF2-40B4-BE49-F238E27FC236}">
                <a16:creationId xmlns:a16="http://schemas.microsoft.com/office/drawing/2014/main" id="{7A9846FB-4A41-0E35-253B-70424E1B5588}"/>
              </a:ext>
            </a:extLst>
          </p:cNvPr>
          <p:cNvSpPr txBox="1"/>
          <p:nvPr/>
        </p:nvSpPr>
        <p:spPr>
          <a:xfrm>
            <a:off x="3209752" y="3976970"/>
            <a:ext cx="3051888" cy="1815882"/>
          </a:xfrm>
          <a:prstGeom prst="rect">
            <a:avLst/>
          </a:prstGeom>
          <a:noFill/>
        </p:spPr>
        <p:txBody>
          <a:bodyPr wrap="square" lIns="91440" tIns="45720" rIns="91440" bIns="45720" rtlCol="0" anchor="t">
            <a:spAutoFit/>
          </a:bodyPr>
          <a:lstStyle/>
          <a:p>
            <a:r>
              <a:rPr lang="en-US" sz="1600" dirty="0">
                <a:ea typeface="+mn-lt"/>
                <a:cs typeface="+mn-lt"/>
              </a:rPr>
              <a:t>Bivalves have been around for more than 500 million years and </a:t>
            </a:r>
            <a:r>
              <a:rPr lang="en-US" sz="1600" b="1" dirty="0">
                <a:ea typeface="+mn-lt"/>
                <a:cs typeface="+mn-lt"/>
              </a:rPr>
              <a:t>are still alive today</a:t>
            </a:r>
            <a:r>
              <a:rPr lang="en-US" sz="1600" dirty="0">
                <a:ea typeface="+mn-lt"/>
                <a:cs typeface="+mn-lt"/>
              </a:rPr>
              <a:t>. Perhaps you have heard about clams, mussels, and oysters. All of them are types of bivalves. </a:t>
            </a:r>
          </a:p>
        </p:txBody>
      </p:sp>
      <p:pic>
        <p:nvPicPr>
          <p:cNvPr id="2" name="Picture 1" descr="A shell on a leather surface">
            <a:extLst>
              <a:ext uri="{FF2B5EF4-FFF2-40B4-BE49-F238E27FC236}">
                <a16:creationId xmlns:a16="http://schemas.microsoft.com/office/drawing/2014/main" id="{C243468C-7C9A-871F-BE74-6F56579D4D2E}"/>
              </a:ext>
            </a:extLst>
          </p:cNvPr>
          <p:cNvPicPr>
            <a:picLocks noChangeAspect="1"/>
          </p:cNvPicPr>
          <p:nvPr/>
        </p:nvPicPr>
        <p:blipFill>
          <a:blip r:embed="rId4"/>
          <a:stretch>
            <a:fillRect/>
          </a:stretch>
        </p:blipFill>
        <p:spPr>
          <a:xfrm>
            <a:off x="605010" y="4140912"/>
            <a:ext cx="2606408" cy="2291280"/>
          </a:xfrm>
          <a:prstGeom prst="rect">
            <a:avLst/>
          </a:prstGeom>
        </p:spPr>
      </p:pic>
      <p:sp>
        <p:nvSpPr>
          <p:cNvPr id="4" name="TextBox 3">
            <a:extLst>
              <a:ext uri="{FF2B5EF4-FFF2-40B4-BE49-F238E27FC236}">
                <a16:creationId xmlns:a16="http://schemas.microsoft.com/office/drawing/2014/main" id="{890F5BD8-936F-F5B5-8FEB-7D67B8D54645}"/>
              </a:ext>
            </a:extLst>
          </p:cNvPr>
          <p:cNvSpPr txBox="1"/>
          <p:nvPr/>
        </p:nvSpPr>
        <p:spPr>
          <a:xfrm>
            <a:off x="3207173" y="5937528"/>
            <a:ext cx="30614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mn-lt"/>
                <a:cs typeface="+mn-lt"/>
              </a:rPr>
              <a:t>Devonian bivalve from Alpena, Michigan. Photo by Michael Lask, courtesy of </a:t>
            </a:r>
            <a:r>
              <a:rPr lang="en-US" sz="1200" dirty="0">
                <a:ea typeface="+mn-lt"/>
                <a:cs typeface="+mn-lt"/>
                <a:hlinkClick r:id="rId5"/>
              </a:rPr>
              <a:t>Michigan Basin Fossils Project</a:t>
            </a:r>
            <a:r>
              <a:rPr lang="en-US" sz="1200" dirty="0">
                <a:latin typeface="Aptos"/>
              </a:rPr>
              <a:t>. </a:t>
            </a:r>
            <a:endParaRPr lang="en-US" sz="1200" dirty="0">
              <a:ea typeface="+mn-lt"/>
              <a:cs typeface="+mn-lt"/>
            </a:endParaRPr>
          </a:p>
          <a:p>
            <a:endParaRPr lang="en-US" sz="1200" dirty="0">
              <a:ea typeface="+mn-lt"/>
              <a:cs typeface="+mn-lt"/>
            </a:endParaRPr>
          </a:p>
        </p:txBody>
      </p:sp>
      <p:sp>
        <p:nvSpPr>
          <p:cNvPr id="3" name="TextBox 2">
            <a:extLst>
              <a:ext uri="{FF2B5EF4-FFF2-40B4-BE49-F238E27FC236}">
                <a16:creationId xmlns:a16="http://schemas.microsoft.com/office/drawing/2014/main" id="{1D9C38CF-614E-E368-D6C1-2BBEAD819075}"/>
              </a:ext>
            </a:extLst>
          </p:cNvPr>
          <p:cNvSpPr txBox="1"/>
          <p:nvPr/>
        </p:nvSpPr>
        <p:spPr>
          <a:xfrm>
            <a:off x="508116" y="6567768"/>
            <a:ext cx="5725813" cy="2062103"/>
          </a:xfrm>
          <a:prstGeom prst="rect">
            <a:avLst/>
          </a:prstGeom>
          <a:noFill/>
        </p:spPr>
        <p:txBody>
          <a:bodyPr wrap="square" lIns="91440" tIns="45720" rIns="91440" bIns="45720" rtlCol="0" anchor="t">
            <a:spAutoFit/>
          </a:bodyPr>
          <a:lstStyle/>
          <a:p>
            <a:r>
              <a:rPr lang="en-US" sz="1600" dirty="0">
                <a:ea typeface="+mn-lt"/>
                <a:cs typeface="+mn-lt"/>
              </a:rPr>
              <a:t>When </a:t>
            </a:r>
            <a:r>
              <a:rPr lang="en-US" sz="1600" b="1" dirty="0">
                <a:ea typeface="+mn-lt"/>
                <a:cs typeface="+mn-lt"/>
              </a:rPr>
              <a:t>Michigan was covered by a shallow sea around</a:t>
            </a:r>
            <a:r>
              <a:rPr lang="en-US" sz="1600" dirty="0">
                <a:ea typeface="+mn-lt"/>
                <a:cs typeface="+mn-lt"/>
              </a:rPr>
              <a:t> </a:t>
            </a:r>
            <a:r>
              <a:rPr lang="en-US" sz="1600" b="1" dirty="0">
                <a:ea typeface="+mn-lt"/>
                <a:cs typeface="+mn-lt"/>
              </a:rPr>
              <a:t>390-350 million years ago</a:t>
            </a:r>
            <a:r>
              <a:rPr lang="en-US" sz="1600" dirty="0">
                <a:ea typeface="+mn-lt"/>
                <a:cs typeface="+mn-lt"/>
              </a:rPr>
              <a:t>, bivalves lived alongside corals, brachiopods, and other marine creatures. </a:t>
            </a:r>
            <a:r>
              <a:rPr lang="en-US" sz="1600" b="1" dirty="0">
                <a:ea typeface="+mn-lt"/>
                <a:cs typeface="+mn-lt"/>
              </a:rPr>
              <a:t>Some Devonian rocks in Michigan have layers with clusters of small bivalves</a:t>
            </a:r>
            <a:r>
              <a:rPr lang="en-US" sz="1600" dirty="0">
                <a:ea typeface="+mn-lt"/>
                <a:cs typeface="+mn-lt"/>
              </a:rPr>
              <a:t> packed together. These fossils can be found in places like Rockport State Recreation Area, Alpena County, Jackson County, and other limestone and shale beds across the state.</a:t>
            </a:r>
            <a:endParaRPr lang="en-US" sz="1600" dirty="0"/>
          </a:p>
        </p:txBody>
      </p:sp>
    </p:spTree>
    <p:extLst>
      <p:ext uri="{BB962C8B-B14F-4D97-AF65-F5344CB8AC3E}">
        <p14:creationId xmlns:p14="http://schemas.microsoft.com/office/powerpoint/2010/main" val="4006565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D1ACB-0DD1-86C6-5F86-FBBA1AB1BCD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70AFE07-4687-0DDA-08C1-175AF48741E9}"/>
              </a:ext>
            </a:extLst>
          </p:cNvPr>
          <p:cNvSpPr>
            <a:spLocks noGrp="1"/>
          </p:cNvSpPr>
          <p:nvPr>
            <p:ph type="title"/>
          </p:nvPr>
        </p:nvSpPr>
        <p:spPr>
          <a:xfrm>
            <a:off x="2354580" y="548232"/>
            <a:ext cx="2148840" cy="701884"/>
          </a:xfrm>
        </p:spPr>
        <p:txBody>
          <a:bodyPr>
            <a:normAutofit fontScale="90000"/>
          </a:bodyPr>
          <a:lstStyle/>
          <a:p>
            <a:pPr algn="ctr"/>
            <a:r>
              <a:rPr lang="en-US" sz="2800" b="1" dirty="0">
                <a:solidFill>
                  <a:srgbClr val="7F340D"/>
                </a:solidFill>
              </a:rPr>
              <a:t>Brachiopod</a:t>
            </a:r>
          </a:p>
        </p:txBody>
      </p:sp>
      <p:sp>
        <p:nvSpPr>
          <p:cNvPr id="11" name="TextBox 10">
            <a:extLst>
              <a:ext uri="{FF2B5EF4-FFF2-40B4-BE49-F238E27FC236}">
                <a16:creationId xmlns:a16="http://schemas.microsoft.com/office/drawing/2014/main" id="{ADFFE20A-1D0D-7F4E-C7AC-FCC6618A7EE1}"/>
              </a:ext>
            </a:extLst>
          </p:cNvPr>
          <p:cNvSpPr txBox="1"/>
          <p:nvPr/>
        </p:nvSpPr>
        <p:spPr>
          <a:xfrm>
            <a:off x="399815" y="1258283"/>
            <a:ext cx="6048577" cy="1323439"/>
          </a:xfrm>
          <a:prstGeom prst="rect">
            <a:avLst/>
          </a:prstGeom>
          <a:noFill/>
        </p:spPr>
        <p:txBody>
          <a:bodyPr wrap="square" lIns="91440" tIns="45720" rIns="91440" bIns="45720" rtlCol="0" anchor="t">
            <a:spAutoFit/>
          </a:bodyPr>
          <a:lstStyle/>
          <a:p>
            <a:r>
              <a:rPr lang="en-US" sz="1600" dirty="0">
                <a:ea typeface="+mn-lt"/>
                <a:cs typeface="+mn-lt"/>
              </a:rPr>
              <a:t>Brachiopods were ancient sea creatures that looked a bit like clams—but they were their own thing! They had two hard shells, one on top and one on the bottom.  Inside, they had a special feeding tentacle called a lophophore that helped them catch tiny food floating by.</a:t>
            </a:r>
            <a:endParaRPr lang="en-US" sz="1600" dirty="0"/>
          </a:p>
        </p:txBody>
      </p:sp>
      <p:sp>
        <p:nvSpPr>
          <p:cNvPr id="12" name="TextBox 11">
            <a:extLst>
              <a:ext uri="{FF2B5EF4-FFF2-40B4-BE49-F238E27FC236}">
                <a16:creationId xmlns:a16="http://schemas.microsoft.com/office/drawing/2014/main" id="{7D321AB8-8311-AF04-2962-5A163BF1AE55}"/>
              </a:ext>
            </a:extLst>
          </p:cNvPr>
          <p:cNvSpPr txBox="1"/>
          <p:nvPr/>
        </p:nvSpPr>
        <p:spPr>
          <a:xfrm>
            <a:off x="3408519" y="2890852"/>
            <a:ext cx="3045764" cy="1815882"/>
          </a:xfrm>
          <a:prstGeom prst="rect">
            <a:avLst/>
          </a:prstGeom>
          <a:noFill/>
        </p:spPr>
        <p:txBody>
          <a:bodyPr wrap="square" lIns="91440" tIns="45720" rIns="91440" bIns="45720" rtlCol="0" anchor="t">
            <a:spAutoFit/>
          </a:bodyPr>
          <a:lstStyle/>
          <a:p>
            <a:r>
              <a:rPr lang="en-US" sz="1600" dirty="0">
                <a:ea typeface="+mn-lt"/>
                <a:cs typeface="+mn-lt"/>
              </a:rPr>
              <a:t>They lived hundreds of millions of years ago and </a:t>
            </a:r>
            <a:r>
              <a:rPr lang="en-US" sz="1600" b="1" dirty="0">
                <a:ea typeface="+mn-lt"/>
                <a:cs typeface="+mn-lt"/>
              </a:rPr>
              <a:t>were the most common and diverse organism in Paleozoic seas</a:t>
            </a:r>
            <a:r>
              <a:rPr lang="en-US" sz="1600" dirty="0">
                <a:ea typeface="+mn-lt"/>
                <a:cs typeface="+mn-lt"/>
              </a:rPr>
              <a:t>. They used to live in tropical seas, near to coral reefs and in carbonate platforms. </a:t>
            </a:r>
          </a:p>
        </p:txBody>
      </p:sp>
      <p:pic>
        <p:nvPicPr>
          <p:cNvPr id="8" name="Picture 7" descr="A close up of a fan like brachiopod shell&#10;">
            <a:extLst>
              <a:ext uri="{FF2B5EF4-FFF2-40B4-BE49-F238E27FC236}">
                <a16:creationId xmlns:a16="http://schemas.microsoft.com/office/drawing/2014/main" id="{DE44265E-F14E-3CD5-28A9-64C77337FBD4}"/>
              </a:ext>
            </a:extLst>
          </p:cNvPr>
          <p:cNvPicPr>
            <a:picLocks noChangeAspect="1"/>
          </p:cNvPicPr>
          <p:nvPr/>
        </p:nvPicPr>
        <p:blipFill>
          <a:blip r:embed="rId2"/>
          <a:srcRect l="5392" t="8974" r="7843" b="128"/>
          <a:stretch>
            <a:fillRect/>
          </a:stretch>
        </p:blipFill>
        <p:spPr>
          <a:xfrm>
            <a:off x="591723" y="2918380"/>
            <a:ext cx="2605606" cy="1916951"/>
          </a:xfrm>
          <a:prstGeom prst="rect">
            <a:avLst/>
          </a:prstGeom>
        </p:spPr>
      </p:pic>
      <p:sp>
        <p:nvSpPr>
          <p:cNvPr id="3" name="TextBox 2">
            <a:extLst>
              <a:ext uri="{FF2B5EF4-FFF2-40B4-BE49-F238E27FC236}">
                <a16:creationId xmlns:a16="http://schemas.microsoft.com/office/drawing/2014/main" id="{FDA53A6A-6934-0E59-61CE-150B1518D2C6}"/>
              </a:ext>
            </a:extLst>
          </p:cNvPr>
          <p:cNvSpPr txBox="1"/>
          <p:nvPr/>
        </p:nvSpPr>
        <p:spPr>
          <a:xfrm>
            <a:off x="518973" y="4833421"/>
            <a:ext cx="281353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mn-lt"/>
                <a:cs typeface="+mn-lt"/>
              </a:rPr>
              <a:t>Ordovician brachiopod fossil from Delta, Michigan. Photo courtesy of the </a:t>
            </a:r>
            <a:r>
              <a:rPr lang="en-US" sz="1200" dirty="0">
                <a:ea typeface="+mn-lt"/>
                <a:cs typeface="+mn-lt"/>
                <a:hlinkClick r:id="rId3"/>
              </a:rPr>
              <a:t>Michigan Basin Fossils Project</a:t>
            </a:r>
            <a:r>
              <a:rPr lang="en-US" sz="1200" dirty="0">
                <a:latin typeface="Aptos"/>
              </a:rPr>
              <a:t>. </a:t>
            </a:r>
            <a:endParaRPr lang="en-US" sz="1200" dirty="0">
              <a:ea typeface="+mn-lt"/>
              <a:cs typeface="+mn-lt"/>
            </a:endParaRPr>
          </a:p>
          <a:p>
            <a:endParaRPr lang="en-US" sz="1200" dirty="0">
              <a:ea typeface="+mn-lt"/>
              <a:cs typeface="+mn-lt"/>
            </a:endParaRPr>
          </a:p>
        </p:txBody>
      </p:sp>
      <p:sp>
        <p:nvSpPr>
          <p:cNvPr id="4" name="TextBox 3">
            <a:extLst>
              <a:ext uri="{FF2B5EF4-FFF2-40B4-BE49-F238E27FC236}">
                <a16:creationId xmlns:a16="http://schemas.microsoft.com/office/drawing/2014/main" id="{0F2CD9C1-5C43-5A0A-F0CB-2EA8D5517439}"/>
              </a:ext>
            </a:extLst>
          </p:cNvPr>
          <p:cNvSpPr txBox="1"/>
          <p:nvPr/>
        </p:nvSpPr>
        <p:spPr>
          <a:xfrm>
            <a:off x="428225" y="5583755"/>
            <a:ext cx="2988387" cy="2062103"/>
          </a:xfrm>
          <a:prstGeom prst="rect">
            <a:avLst/>
          </a:prstGeom>
          <a:noFill/>
        </p:spPr>
        <p:txBody>
          <a:bodyPr wrap="square" lIns="91440" tIns="45720" rIns="91440" bIns="45720" rtlCol="0" anchor="t">
            <a:spAutoFit/>
          </a:bodyPr>
          <a:lstStyle/>
          <a:p>
            <a:r>
              <a:rPr lang="en-US" sz="1600" dirty="0">
                <a:ea typeface="+mn-lt"/>
                <a:cs typeface="+mn-lt"/>
              </a:rPr>
              <a:t>Today, brachiopods are </a:t>
            </a:r>
            <a:r>
              <a:rPr lang="en-US" sz="1600" b="1" dirty="0">
                <a:ea typeface="+mn-lt"/>
                <a:cs typeface="+mn-lt"/>
              </a:rPr>
              <a:t>still alive</a:t>
            </a:r>
            <a:r>
              <a:rPr lang="en-US" sz="1600" dirty="0">
                <a:ea typeface="+mn-lt"/>
                <a:cs typeface="+mn-lt"/>
              </a:rPr>
              <a:t>—but they have moved! Most live in cold, deep parts of the ocean where it’s dark and chilly. They’re much harder to find now, but they’re like quiet survivors from a long, long time ago.</a:t>
            </a:r>
            <a:endParaRPr lang="en-US" sz="1600" dirty="0"/>
          </a:p>
        </p:txBody>
      </p:sp>
      <p:pic>
        <p:nvPicPr>
          <p:cNvPr id="6" name="Picture 5" descr="A modern clam shell in the sea with algae">
            <a:extLst>
              <a:ext uri="{FF2B5EF4-FFF2-40B4-BE49-F238E27FC236}">
                <a16:creationId xmlns:a16="http://schemas.microsoft.com/office/drawing/2014/main" id="{F4E551A3-9BB7-A637-4E46-3FAEE645B92E}"/>
              </a:ext>
            </a:extLst>
          </p:cNvPr>
          <p:cNvPicPr>
            <a:picLocks noChangeAspect="1"/>
          </p:cNvPicPr>
          <p:nvPr/>
        </p:nvPicPr>
        <p:blipFill>
          <a:blip r:embed="rId4"/>
          <a:stretch>
            <a:fillRect/>
          </a:stretch>
        </p:blipFill>
        <p:spPr>
          <a:xfrm>
            <a:off x="3483428" y="5357869"/>
            <a:ext cx="2762251" cy="1752995"/>
          </a:xfrm>
          <a:prstGeom prst="rect">
            <a:avLst/>
          </a:prstGeom>
        </p:spPr>
      </p:pic>
      <p:sp>
        <p:nvSpPr>
          <p:cNvPr id="7" name="TextBox 6">
            <a:extLst>
              <a:ext uri="{FF2B5EF4-FFF2-40B4-BE49-F238E27FC236}">
                <a16:creationId xmlns:a16="http://schemas.microsoft.com/office/drawing/2014/main" id="{A8A07536-E48D-18EF-4583-EDDF258D8494}"/>
              </a:ext>
            </a:extLst>
          </p:cNvPr>
          <p:cNvSpPr txBox="1"/>
          <p:nvPr/>
        </p:nvSpPr>
        <p:spPr>
          <a:xfrm>
            <a:off x="3472541" y="7094337"/>
            <a:ext cx="286566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ptos"/>
                <a:cs typeface="Times New Roman"/>
              </a:rPr>
              <a:t>Modern brachiopod. </a:t>
            </a:r>
            <a:r>
              <a:rPr lang="en-US" sz="1200" dirty="0">
                <a:latin typeface="Aptos"/>
                <a:ea typeface="+mn-lt"/>
                <a:cs typeface="Times New Roman"/>
              </a:rPr>
              <a:t>Photo by Alexander Semenov, courtesy of the Smithsonian National Museum of Natural History, in </a:t>
            </a:r>
            <a:r>
              <a:rPr lang="en-US" sz="1200" dirty="0">
                <a:latin typeface="Aptos"/>
                <a:ea typeface="+mn-lt"/>
                <a:cs typeface="Times New Roman"/>
                <a:hlinkClick r:id="rId5"/>
              </a:rPr>
              <a:t>Smithsonian Ocean Portal</a:t>
            </a:r>
            <a:endParaRPr lang="en-US" sz="1200">
              <a:latin typeface="Aptos"/>
            </a:endParaRPr>
          </a:p>
        </p:txBody>
      </p:sp>
      <p:sp>
        <p:nvSpPr>
          <p:cNvPr id="9" name="TextBox 8">
            <a:extLst>
              <a:ext uri="{FF2B5EF4-FFF2-40B4-BE49-F238E27FC236}">
                <a16:creationId xmlns:a16="http://schemas.microsoft.com/office/drawing/2014/main" id="{25EB622A-0ED2-608E-2045-D09F846C336A}"/>
              </a:ext>
            </a:extLst>
          </p:cNvPr>
          <p:cNvSpPr txBox="1"/>
          <p:nvPr/>
        </p:nvSpPr>
        <p:spPr>
          <a:xfrm>
            <a:off x="421060" y="7978016"/>
            <a:ext cx="6018624" cy="830997"/>
          </a:xfrm>
          <a:prstGeom prst="rect">
            <a:avLst/>
          </a:prstGeom>
          <a:noFill/>
        </p:spPr>
        <p:txBody>
          <a:bodyPr wrap="square" lIns="91440" tIns="45720" rIns="91440" bIns="45720" rtlCol="0" anchor="t">
            <a:spAutoFit/>
          </a:bodyPr>
          <a:lstStyle/>
          <a:p>
            <a:r>
              <a:rPr lang="en-US" sz="1600" b="1" dirty="0">
                <a:ea typeface="+mn-lt"/>
                <a:cs typeface="+mn-lt"/>
              </a:rPr>
              <a:t>In Michigan, you can find brachiopod fossils in Devonian rocks</a:t>
            </a:r>
            <a:r>
              <a:rPr lang="en-US" sz="1600" dirty="0">
                <a:ea typeface="+mn-lt"/>
                <a:cs typeface="+mn-lt"/>
              </a:rPr>
              <a:t> of places like Rockport State Recreation Area, Alpena and Eaton Counties. </a:t>
            </a:r>
            <a:endParaRPr lang="en-US" sz="1600" dirty="0"/>
          </a:p>
        </p:txBody>
      </p:sp>
    </p:spTree>
    <p:extLst>
      <p:ext uri="{BB962C8B-B14F-4D97-AF65-F5344CB8AC3E}">
        <p14:creationId xmlns:p14="http://schemas.microsoft.com/office/powerpoint/2010/main" val="718659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30C02-D331-D4A8-7D0D-75D3C1DAD86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5C460B3-C087-5E65-F399-9BD993C0089C}"/>
              </a:ext>
            </a:extLst>
          </p:cNvPr>
          <p:cNvSpPr>
            <a:spLocks noGrp="1"/>
          </p:cNvSpPr>
          <p:nvPr>
            <p:ph type="title"/>
          </p:nvPr>
        </p:nvSpPr>
        <p:spPr>
          <a:xfrm>
            <a:off x="2373727" y="532992"/>
            <a:ext cx="2148840" cy="701884"/>
          </a:xfrm>
        </p:spPr>
        <p:txBody>
          <a:bodyPr>
            <a:normAutofit/>
          </a:bodyPr>
          <a:lstStyle/>
          <a:p>
            <a:pPr algn="ctr"/>
            <a:r>
              <a:rPr lang="en-US" sz="2800" b="1" dirty="0">
                <a:solidFill>
                  <a:srgbClr val="7F340D"/>
                </a:solidFill>
              </a:rPr>
              <a:t>Bryozoan</a:t>
            </a:r>
          </a:p>
        </p:txBody>
      </p:sp>
      <p:sp>
        <p:nvSpPr>
          <p:cNvPr id="11" name="TextBox 10">
            <a:extLst>
              <a:ext uri="{FF2B5EF4-FFF2-40B4-BE49-F238E27FC236}">
                <a16:creationId xmlns:a16="http://schemas.microsoft.com/office/drawing/2014/main" id="{46333169-3A62-E67B-8292-4190AED2984A}"/>
              </a:ext>
            </a:extLst>
          </p:cNvPr>
          <p:cNvSpPr txBox="1"/>
          <p:nvPr/>
        </p:nvSpPr>
        <p:spPr>
          <a:xfrm>
            <a:off x="413424" y="1367141"/>
            <a:ext cx="6034805" cy="1077218"/>
          </a:xfrm>
          <a:prstGeom prst="rect">
            <a:avLst/>
          </a:prstGeom>
          <a:noFill/>
        </p:spPr>
        <p:txBody>
          <a:bodyPr wrap="square" lIns="91440" tIns="45720" rIns="91440" bIns="45720" rtlCol="0" anchor="t">
            <a:spAutoFit/>
          </a:bodyPr>
          <a:lstStyle/>
          <a:p>
            <a:r>
              <a:rPr lang="en-US" sz="1600" dirty="0">
                <a:ea typeface="+mn-lt"/>
                <a:cs typeface="+mn-lt"/>
              </a:rPr>
              <a:t>Bryozoans are tiny animals that live together in colonies—kind of like underwater apartment buildings! Each little creature, called a </a:t>
            </a:r>
            <a:r>
              <a:rPr lang="en-US" sz="1600" i="1" dirty="0">
                <a:ea typeface="+mn-lt"/>
                <a:cs typeface="+mn-lt"/>
              </a:rPr>
              <a:t>zooid</a:t>
            </a:r>
            <a:r>
              <a:rPr lang="en-US" sz="1600" dirty="0">
                <a:ea typeface="+mn-lt"/>
                <a:cs typeface="+mn-lt"/>
              </a:rPr>
              <a:t>, built its own home out of hard material, and together they make shapes like fans, twigs, or lace. </a:t>
            </a:r>
            <a:endParaRPr lang="en-US" sz="1600" dirty="0"/>
          </a:p>
        </p:txBody>
      </p:sp>
      <p:sp>
        <p:nvSpPr>
          <p:cNvPr id="6" name="TextBox 5">
            <a:extLst>
              <a:ext uri="{FF2B5EF4-FFF2-40B4-BE49-F238E27FC236}">
                <a16:creationId xmlns:a16="http://schemas.microsoft.com/office/drawing/2014/main" id="{77E1E66D-430F-5E47-8207-57DB0EE7BA12}"/>
              </a:ext>
            </a:extLst>
          </p:cNvPr>
          <p:cNvSpPr txBox="1"/>
          <p:nvPr/>
        </p:nvSpPr>
        <p:spPr>
          <a:xfrm>
            <a:off x="414048" y="2585581"/>
            <a:ext cx="6026464" cy="830997"/>
          </a:xfrm>
          <a:prstGeom prst="rect">
            <a:avLst/>
          </a:prstGeom>
          <a:noFill/>
        </p:spPr>
        <p:txBody>
          <a:bodyPr wrap="square" lIns="91440" tIns="45720" rIns="91440" bIns="45720" rtlCol="0" anchor="t">
            <a:spAutoFit/>
          </a:bodyPr>
          <a:lstStyle/>
          <a:p>
            <a:r>
              <a:rPr lang="en-US" sz="1600" dirty="0">
                <a:ea typeface="+mn-lt"/>
                <a:cs typeface="+mn-lt"/>
              </a:rPr>
              <a:t>They use their tiny tentacles (lophophores) to grab food from the water and pull them in when danger comes. </a:t>
            </a:r>
          </a:p>
          <a:p>
            <a:pPr algn="just"/>
            <a:endParaRPr lang="en-US" sz="1600" dirty="0"/>
          </a:p>
        </p:txBody>
      </p:sp>
      <p:sp>
        <p:nvSpPr>
          <p:cNvPr id="13" name="TextBox 12">
            <a:extLst>
              <a:ext uri="{FF2B5EF4-FFF2-40B4-BE49-F238E27FC236}">
                <a16:creationId xmlns:a16="http://schemas.microsoft.com/office/drawing/2014/main" id="{0FA27A89-7052-41C1-A936-EBBF29763C01}"/>
              </a:ext>
            </a:extLst>
          </p:cNvPr>
          <p:cNvSpPr txBox="1"/>
          <p:nvPr/>
        </p:nvSpPr>
        <p:spPr>
          <a:xfrm>
            <a:off x="3455404" y="3229492"/>
            <a:ext cx="2845686" cy="1754326"/>
          </a:xfrm>
          <a:prstGeom prst="rect">
            <a:avLst/>
          </a:prstGeom>
          <a:noFill/>
        </p:spPr>
        <p:txBody>
          <a:bodyPr wrap="square" rtlCol="0">
            <a:spAutoFit/>
          </a:bodyPr>
          <a:lstStyle/>
          <a:p>
            <a:r>
              <a:rPr lang="en-US" dirty="0"/>
              <a:t>Bryozoans have been around for over 45 million years, but they are still alive and thriving in both marine and fresh-water environments</a:t>
            </a:r>
          </a:p>
        </p:txBody>
      </p:sp>
      <p:pic>
        <p:nvPicPr>
          <p:cNvPr id="2" name="Picture 1" descr="A close up of a pink and white sea creature">
            <a:extLst>
              <a:ext uri="{FF2B5EF4-FFF2-40B4-BE49-F238E27FC236}">
                <a16:creationId xmlns:a16="http://schemas.microsoft.com/office/drawing/2014/main" id="{B66534A9-789F-5062-B238-162C133D22FA}"/>
              </a:ext>
            </a:extLst>
          </p:cNvPr>
          <p:cNvPicPr>
            <a:picLocks noChangeAspect="1"/>
          </p:cNvPicPr>
          <p:nvPr/>
        </p:nvPicPr>
        <p:blipFill>
          <a:blip r:embed="rId2"/>
          <a:stretch>
            <a:fillRect/>
          </a:stretch>
        </p:blipFill>
        <p:spPr>
          <a:xfrm>
            <a:off x="556910" y="3315586"/>
            <a:ext cx="2748643" cy="1671074"/>
          </a:xfrm>
          <a:prstGeom prst="rect">
            <a:avLst/>
          </a:prstGeom>
        </p:spPr>
      </p:pic>
      <p:sp>
        <p:nvSpPr>
          <p:cNvPr id="3" name="TextBox 2">
            <a:extLst>
              <a:ext uri="{FF2B5EF4-FFF2-40B4-BE49-F238E27FC236}">
                <a16:creationId xmlns:a16="http://schemas.microsoft.com/office/drawing/2014/main" id="{0E3E8F90-6E53-0D80-5BD5-43BF62456115}"/>
              </a:ext>
            </a:extLst>
          </p:cNvPr>
          <p:cNvSpPr txBox="1"/>
          <p:nvPr/>
        </p:nvSpPr>
        <p:spPr>
          <a:xfrm>
            <a:off x="464381" y="5009497"/>
            <a:ext cx="306977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Zooids in Bryozoan. Photo by Christina Schwarz, licensed under CC BY-NC 4.0. Retrieved from the  </a:t>
            </a:r>
            <a:r>
              <a:rPr lang="en-US" sz="1100" dirty="0">
                <a:hlinkClick r:id="rId3"/>
              </a:rPr>
              <a:t>Digital Atlas of Ancient Life</a:t>
            </a:r>
            <a:r>
              <a:rPr lang="en-US" sz="1100" dirty="0"/>
              <a:t> </a:t>
            </a:r>
          </a:p>
          <a:p>
            <a:endParaRPr lang="en-US" sz="1100" dirty="0"/>
          </a:p>
        </p:txBody>
      </p:sp>
      <p:sp>
        <p:nvSpPr>
          <p:cNvPr id="8" name="TextBox 7">
            <a:extLst>
              <a:ext uri="{FF2B5EF4-FFF2-40B4-BE49-F238E27FC236}">
                <a16:creationId xmlns:a16="http://schemas.microsoft.com/office/drawing/2014/main" id="{7CE8C285-CAAB-E37F-D095-294EFDB2EF8E}"/>
              </a:ext>
            </a:extLst>
          </p:cNvPr>
          <p:cNvSpPr txBox="1"/>
          <p:nvPr/>
        </p:nvSpPr>
        <p:spPr>
          <a:xfrm>
            <a:off x="468881" y="6017394"/>
            <a:ext cx="2986523" cy="1815882"/>
          </a:xfrm>
          <a:prstGeom prst="rect">
            <a:avLst/>
          </a:prstGeom>
          <a:noFill/>
        </p:spPr>
        <p:txBody>
          <a:bodyPr wrap="square" lIns="91440" tIns="45720" rIns="91440" bIns="45720" rtlCol="0" anchor="t">
            <a:spAutoFit/>
          </a:bodyPr>
          <a:lstStyle/>
          <a:p>
            <a:r>
              <a:rPr lang="en-US" sz="1600" dirty="0">
                <a:ea typeface="+mn-lt"/>
                <a:cs typeface="+mn-lt"/>
              </a:rPr>
              <a:t>Despite their small size, </a:t>
            </a:r>
            <a:r>
              <a:rPr lang="en-US" sz="1600" b="1" dirty="0">
                <a:ea typeface="+mn-lt"/>
                <a:cs typeface="+mn-lt"/>
              </a:rPr>
              <a:t>Bryozoan fossils are easy to find in Michigan</a:t>
            </a:r>
            <a:r>
              <a:rPr lang="en-US" sz="1600" dirty="0">
                <a:ea typeface="+mn-lt"/>
                <a:cs typeface="+mn-lt"/>
              </a:rPr>
              <a:t>. You can spot them in places like Alpena County and Rockport State Recreation Area.</a:t>
            </a:r>
          </a:p>
          <a:p>
            <a:pPr algn="just"/>
            <a:endParaRPr lang="en-US" sz="1600" dirty="0"/>
          </a:p>
        </p:txBody>
      </p:sp>
      <p:pic>
        <p:nvPicPr>
          <p:cNvPr id="4" name="Picture 3" descr="A close-up of a fossilized coral rock">
            <a:extLst>
              <a:ext uri="{FF2B5EF4-FFF2-40B4-BE49-F238E27FC236}">
                <a16:creationId xmlns:a16="http://schemas.microsoft.com/office/drawing/2014/main" id="{497A2B66-4E7A-112D-5D40-94D39F1BE62B}"/>
              </a:ext>
            </a:extLst>
          </p:cNvPr>
          <p:cNvPicPr>
            <a:picLocks noChangeAspect="1"/>
          </p:cNvPicPr>
          <p:nvPr/>
        </p:nvPicPr>
        <p:blipFill>
          <a:blip r:embed="rId4"/>
          <a:stretch>
            <a:fillRect/>
          </a:stretch>
        </p:blipFill>
        <p:spPr>
          <a:xfrm>
            <a:off x="3509166" y="5655378"/>
            <a:ext cx="2748643" cy="2177898"/>
          </a:xfrm>
          <a:prstGeom prst="rect">
            <a:avLst/>
          </a:prstGeom>
        </p:spPr>
      </p:pic>
      <p:sp>
        <p:nvSpPr>
          <p:cNvPr id="7" name="TextBox 6">
            <a:extLst>
              <a:ext uri="{FF2B5EF4-FFF2-40B4-BE49-F238E27FC236}">
                <a16:creationId xmlns:a16="http://schemas.microsoft.com/office/drawing/2014/main" id="{894C89A4-F47E-FDA6-BDEB-7BD4A1DA2252}"/>
              </a:ext>
            </a:extLst>
          </p:cNvPr>
          <p:cNvSpPr txBox="1"/>
          <p:nvPr/>
        </p:nvSpPr>
        <p:spPr>
          <a:xfrm>
            <a:off x="1263103" y="7953094"/>
            <a:ext cx="51828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ptos"/>
              </a:rPr>
              <a:t>Devonian bryozoan fossil from Arkona, Lambton, Ontario. Photo from the R.R. Hibbard collection, courtesy of the </a:t>
            </a:r>
            <a:r>
              <a:rPr lang="en-US" sz="1200" dirty="0">
                <a:latin typeface="Aptos"/>
                <a:hlinkClick r:id="rId5"/>
              </a:rPr>
              <a:t>Michigan Basin Fossils Project</a:t>
            </a:r>
            <a:r>
              <a:rPr lang="en-US" sz="1200" dirty="0">
                <a:latin typeface="Aptos"/>
              </a:rPr>
              <a:t>. </a:t>
            </a:r>
            <a:endParaRPr lang="en-US" sz="1200" dirty="0">
              <a:latin typeface="Aptos"/>
              <a:cs typeface="Times New Roman"/>
            </a:endParaRPr>
          </a:p>
          <a:p>
            <a:endParaRPr lang="en-US" sz="1200" dirty="0">
              <a:latin typeface="Times New Roman"/>
              <a:cs typeface="Times New Roman"/>
            </a:endParaRPr>
          </a:p>
        </p:txBody>
      </p:sp>
    </p:spTree>
    <p:extLst>
      <p:ext uri="{BB962C8B-B14F-4D97-AF65-F5344CB8AC3E}">
        <p14:creationId xmlns:p14="http://schemas.microsoft.com/office/powerpoint/2010/main" val="169845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AD26B-E91B-5FAF-5689-B6F507CD993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CA18AC2-0818-C15D-88DE-487E5C3D26A0}"/>
              </a:ext>
            </a:extLst>
          </p:cNvPr>
          <p:cNvSpPr>
            <a:spLocks noGrp="1"/>
          </p:cNvSpPr>
          <p:nvPr>
            <p:ph type="title"/>
          </p:nvPr>
        </p:nvSpPr>
        <p:spPr>
          <a:xfrm>
            <a:off x="2319299" y="532992"/>
            <a:ext cx="2148840" cy="701884"/>
          </a:xfrm>
        </p:spPr>
        <p:txBody>
          <a:bodyPr>
            <a:normAutofit/>
          </a:bodyPr>
          <a:lstStyle/>
          <a:p>
            <a:pPr algn="ctr"/>
            <a:r>
              <a:rPr lang="en-US" sz="2800" b="1" dirty="0">
                <a:solidFill>
                  <a:srgbClr val="7F340D"/>
                </a:solidFill>
              </a:rPr>
              <a:t>Coral</a:t>
            </a:r>
          </a:p>
        </p:txBody>
      </p:sp>
      <p:sp>
        <p:nvSpPr>
          <p:cNvPr id="11" name="TextBox 10">
            <a:extLst>
              <a:ext uri="{FF2B5EF4-FFF2-40B4-BE49-F238E27FC236}">
                <a16:creationId xmlns:a16="http://schemas.microsoft.com/office/drawing/2014/main" id="{73A9B5A0-36BD-EF53-E64E-489ED6A8C1DD}"/>
              </a:ext>
            </a:extLst>
          </p:cNvPr>
          <p:cNvSpPr txBox="1"/>
          <p:nvPr/>
        </p:nvSpPr>
        <p:spPr>
          <a:xfrm>
            <a:off x="311875" y="1229842"/>
            <a:ext cx="6222314" cy="1323439"/>
          </a:xfrm>
          <a:prstGeom prst="rect">
            <a:avLst/>
          </a:prstGeom>
          <a:noFill/>
        </p:spPr>
        <p:txBody>
          <a:bodyPr wrap="square" lIns="91440" tIns="45720" rIns="91440" bIns="45720" rtlCol="0" anchor="t">
            <a:spAutoFit/>
          </a:bodyPr>
          <a:lstStyle/>
          <a:p>
            <a:r>
              <a:rPr lang="en-US" sz="1600" dirty="0"/>
              <a:t>Corals are marine animals that build hard skeletons and often live in colonies, forming reefs with many shapes and colors. Though they look like plants or rocks, each coral is made up of tiny creatures called </a:t>
            </a:r>
            <a:r>
              <a:rPr lang="en-US" sz="1600" i="1" dirty="0"/>
              <a:t>polyps</a:t>
            </a:r>
            <a:r>
              <a:rPr lang="en-US" sz="1600" dirty="0"/>
              <a:t> that feed by catching plankton with their tentacles. </a:t>
            </a:r>
          </a:p>
        </p:txBody>
      </p:sp>
      <p:sp>
        <p:nvSpPr>
          <p:cNvPr id="23" name="TextBox 22">
            <a:extLst>
              <a:ext uri="{FF2B5EF4-FFF2-40B4-BE49-F238E27FC236}">
                <a16:creationId xmlns:a16="http://schemas.microsoft.com/office/drawing/2014/main" id="{DDE37136-746F-F679-3BC0-14F04D48433D}"/>
              </a:ext>
            </a:extLst>
          </p:cNvPr>
          <p:cNvSpPr txBox="1"/>
          <p:nvPr/>
        </p:nvSpPr>
        <p:spPr>
          <a:xfrm>
            <a:off x="312200" y="2702655"/>
            <a:ext cx="6204871" cy="1569660"/>
          </a:xfrm>
          <a:prstGeom prst="rect">
            <a:avLst/>
          </a:prstGeom>
          <a:noFill/>
        </p:spPr>
        <p:txBody>
          <a:bodyPr wrap="square" lIns="91440" tIns="45720" rIns="91440" bIns="45720" rtlCol="0" anchor="t">
            <a:spAutoFit/>
          </a:bodyPr>
          <a:lstStyle/>
          <a:p>
            <a:r>
              <a:rPr lang="en-US" sz="1600" dirty="0"/>
              <a:t>Michigan's coral fossils are found in rocks between 480-323 millions years old, although </a:t>
            </a:r>
            <a:r>
              <a:rPr lang="en-US" sz="1600" b="1" dirty="0"/>
              <a:t>most of them are from the Devonian, around 393-382 million years ago. </a:t>
            </a:r>
            <a:r>
              <a:rPr lang="en-US" sz="1600" dirty="0"/>
              <a:t>During this time, the state was covered by a warm, shallow sea. You can find coral fossils in places like Petoskey, Charlevoix and along Lake Michigan’s beaches. There are two common types:</a:t>
            </a:r>
            <a:r>
              <a:rPr lang="en-US" sz="1600" b="1" dirty="0"/>
              <a:t>  </a:t>
            </a:r>
            <a:endParaRPr lang="en-US" sz="1600" dirty="0"/>
          </a:p>
        </p:txBody>
      </p:sp>
      <p:sp>
        <p:nvSpPr>
          <p:cNvPr id="33" name="TextBox 32">
            <a:extLst>
              <a:ext uri="{FF2B5EF4-FFF2-40B4-BE49-F238E27FC236}">
                <a16:creationId xmlns:a16="http://schemas.microsoft.com/office/drawing/2014/main" id="{A52AA6EE-72E3-312E-6347-8CDF6C417F40}"/>
              </a:ext>
            </a:extLst>
          </p:cNvPr>
          <p:cNvSpPr txBox="1"/>
          <p:nvPr/>
        </p:nvSpPr>
        <p:spPr>
          <a:xfrm>
            <a:off x="3762971" y="4565319"/>
            <a:ext cx="2734248" cy="1323439"/>
          </a:xfrm>
          <a:prstGeom prst="rect">
            <a:avLst/>
          </a:prstGeom>
          <a:noFill/>
        </p:spPr>
        <p:txBody>
          <a:bodyPr wrap="square" lIns="91440" tIns="45720" rIns="91440" bIns="45720" rtlCol="0" anchor="t">
            <a:spAutoFit/>
          </a:bodyPr>
          <a:lstStyle/>
          <a:p>
            <a:r>
              <a:rPr lang="en-US" sz="1600" b="1" dirty="0"/>
              <a:t>Rugose corals</a:t>
            </a:r>
            <a:r>
              <a:rPr lang="en-US" sz="1600" dirty="0"/>
              <a:t>, which grew in a horn shape when they lived alone, or formed colonies, as </a:t>
            </a:r>
            <a:r>
              <a:rPr lang="en-US" sz="1600" b="1" dirty="0"/>
              <a:t>our state</a:t>
            </a:r>
            <a:r>
              <a:rPr lang="en-US" sz="1600" b="1" dirty="0">
                <a:ea typeface="+mn-lt"/>
                <a:cs typeface="+mn-lt"/>
              </a:rPr>
              <a:t> stone, Petoskey Stone</a:t>
            </a:r>
            <a:r>
              <a:rPr lang="en-US" sz="1600" dirty="0"/>
              <a:t>. </a:t>
            </a:r>
          </a:p>
        </p:txBody>
      </p:sp>
      <p:sp>
        <p:nvSpPr>
          <p:cNvPr id="26" name="TextBox 25">
            <a:extLst>
              <a:ext uri="{FF2B5EF4-FFF2-40B4-BE49-F238E27FC236}">
                <a16:creationId xmlns:a16="http://schemas.microsoft.com/office/drawing/2014/main" id="{E3D3B2B6-8BA0-DCA8-D034-4C4D9BD08880}"/>
              </a:ext>
            </a:extLst>
          </p:cNvPr>
          <p:cNvSpPr txBox="1"/>
          <p:nvPr/>
        </p:nvSpPr>
        <p:spPr>
          <a:xfrm>
            <a:off x="1260055" y="4613314"/>
            <a:ext cx="161121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Aptos"/>
                <a:cs typeface="Segoe UI"/>
              </a:rPr>
              <a:t>RUGOSE CORALS</a:t>
            </a:r>
            <a:endParaRPr lang="en-US" sz="1400"/>
          </a:p>
          <a:p>
            <a:pPr algn="ctr"/>
            <a:endParaRPr lang="en-US" sz="1400"/>
          </a:p>
        </p:txBody>
      </p:sp>
      <p:pic>
        <p:nvPicPr>
          <p:cNvPr id="36" name="Picture 35" descr="A close-up fossilized coral with lots of holes.">
            <a:extLst>
              <a:ext uri="{FF2B5EF4-FFF2-40B4-BE49-F238E27FC236}">
                <a16:creationId xmlns:a16="http://schemas.microsoft.com/office/drawing/2014/main" id="{B8FB839D-3739-8F5D-BCC2-FA8B17328E93}"/>
              </a:ext>
            </a:extLst>
          </p:cNvPr>
          <p:cNvPicPr>
            <a:picLocks noChangeAspect="1"/>
          </p:cNvPicPr>
          <p:nvPr/>
        </p:nvPicPr>
        <p:blipFill>
          <a:blip r:embed="rId2"/>
          <a:stretch>
            <a:fillRect/>
          </a:stretch>
        </p:blipFill>
        <p:spPr>
          <a:xfrm>
            <a:off x="418182" y="4870947"/>
            <a:ext cx="1532264" cy="1233660"/>
          </a:xfrm>
          <a:prstGeom prst="rect">
            <a:avLst/>
          </a:prstGeom>
        </p:spPr>
      </p:pic>
      <p:sp>
        <p:nvSpPr>
          <p:cNvPr id="28" name="TextBox 27">
            <a:extLst>
              <a:ext uri="{FF2B5EF4-FFF2-40B4-BE49-F238E27FC236}">
                <a16:creationId xmlns:a16="http://schemas.microsoft.com/office/drawing/2014/main" id="{312BD4FF-5A8A-9727-B820-83D9D404E95D}"/>
              </a:ext>
            </a:extLst>
          </p:cNvPr>
          <p:cNvSpPr txBox="1"/>
          <p:nvPr/>
        </p:nvSpPr>
        <p:spPr>
          <a:xfrm>
            <a:off x="309849" y="4833651"/>
            <a:ext cx="3718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FFFFFF"/>
                </a:solidFill>
                <a:latin typeface="Aptos"/>
                <a:cs typeface="Segoe UI"/>
              </a:rPr>
              <a:t>A</a:t>
            </a:r>
            <a:endParaRPr lang="en-US" dirty="0">
              <a:solidFill>
                <a:srgbClr val="FFFFFF"/>
              </a:solidFill>
            </a:endParaRPr>
          </a:p>
        </p:txBody>
      </p:sp>
      <p:pic>
        <p:nvPicPr>
          <p:cNvPr id="4" name="Picture 3" descr="A close-up of a fossilized horn coral.">
            <a:extLst>
              <a:ext uri="{FF2B5EF4-FFF2-40B4-BE49-F238E27FC236}">
                <a16:creationId xmlns:a16="http://schemas.microsoft.com/office/drawing/2014/main" id="{1D549819-1594-985D-3150-1117B1E677F8}"/>
              </a:ext>
            </a:extLst>
          </p:cNvPr>
          <p:cNvPicPr>
            <a:picLocks noChangeAspect="1"/>
          </p:cNvPicPr>
          <p:nvPr/>
        </p:nvPicPr>
        <p:blipFill>
          <a:blip r:embed="rId3"/>
          <a:stretch>
            <a:fillRect/>
          </a:stretch>
        </p:blipFill>
        <p:spPr>
          <a:xfrm>
            <a:off x="2061942" y="4878193"/>
            <a:ext cx="1663091" cy="1221629"/>
          </a:xfrm>
          <a:prstGeom prst="rect">
            <a:avLst/>
          </a:prstGeom>
        </p:spPr>
      </p:pic>
      <p:sp>
        <p:nvSpPr>
          <p:cNvPr id="30" name="TextBox 29">
            <a:extLst>
              <a:ext uri="{FF2B5EF4-FFF2-40B4-BE49-F238E27FC236}">
                <a16:creationId xmlns:a16="http://schemas.microsoft.com/office/drawing/2014/main" id="{2E833D97-EBF8-2705-A481-AEBE7E7AAAAA}"/>
              </a:ext>
            </a:extLst>
          </p:cNvPr>
          <p:cNvSpPr txBox="1"/>
          <p:nvPr/>
        </p:nvSpPr>
        <p:spPr>
          <a:xfrm>
            <a:off x="1989922" y="4833650"/>
            <a:ext cx="3718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FFFFFF"/>
                </a:solidFill>
                <a:latin typeface="Aptos"/>
                <a:cs typeface="Segoe UI"/>
              </a:rPr>
              <a:t>B</a:t>
            </a:r>
            <a:endParaRPr lang="en-US" sz="1400" dirty="0">
              <a:solidFill>
                <a:srgbClr val="FFFFFF"/>
              </a:solidFill>
              <a:cs typeface="Segoe UI"/>
            </a:endParaRPr>
          </a:p>
        </p:txBody>
      </p:sp>
      <p:sp>
        <p:nvSpPr>
          <p:cNvPr id="34" name="TextBox 33">
            <a:extLst>
              <a:ext uri="{FF2B5EF4-FFF2-40B4-BE49-F238E27FC236}">
                <a16:creationId xmlns:a16="http://schemas.microsoft.com/office/drawing/2014/main" id="{7837B402-F9FA-B5DD-E657-D96C9513977F}"/>
              </a:ext>
            </a:extLst>
          </p:cNvPr>
          <p:cNvSpPr txBox="1"/>
          <p:nvPr/>
        </p:nvSpPr>
        <p:spPr>
          <a:xfrm>
            <a:off x="3749201" y="6300477"/>
            <a:ext cx="2789332" cy="1569660"/>
          </a:xfrm>
          <a:prstGeom prst="rect">
            <a:avLst/>
          </a:prstGeom>
          <a:noFill/>
        </p:spPr>
        <p:txBody>
          <a:bodyPr wrap="square" lIns="91440" tIns="45720" rIns="91440" bIns="45720" rtlCol="0" anchor="t">
            <a:spAutoFit/>
          </a:bodyPr>
          <a:lstStyle/>
          <a:p>
            <a:r>
              <a:rPr lang="en-US" sz="1600" b="1" dirty="0"/>
              <a:t>Tabulate corals</a:t>
            </a:r>
            <a:r>
              <a:rPr lang="en-US" sz="1600" dirty="0"/>
              <a:t>, which always lived in colonies, forming shapes like honeycombs </a:t>
            </a:r>
            <a:r>
              <a:rPr lang="en-US" sz="1600" b="1" dirty="0"/>
              <a:t>(Charlevoix Stone)</a:t>
            </a:r>
            <a:r>
              <a:rPr lang="en-US" sz="1600" dirty="0"/>
              <a:t>, chains, tubes or branches. </a:t>
            </a:r>
          </a:p>
        </p:txBody>
      </p:sp>
      <p:sp>
        <p:nvSpPr>
          <p:cNvPr id="27" name="TextBox 26">
            <a:extLst>
              <a:ext uri="{FF2B5EF4-FFF2-40B4-BE49-F238E27FC236}">
                <a16:creationId xmlns:a16="http://schemas.microsoft.com/office/drawing/2014/main" id="{B27CF023-4662-0748-233E-BDEB9138BD2D}"/>
              </a:ext>
            </a:extLst>
          </p:cNvPr>
          <p:cNvSpPr txBox="1"/>
          <p:nvPr/>
        </p:nvSpPr>
        <p:spPr>
          <a:xfrm>
            <a:off x="929549" y="6307155"/>
            <a:ext cx="206566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Aptos"/>
                <a:cs typeface="Segoe UI"/>
              </a:rPr>
              <a:t>TABULATE CORALS</a:t>
            </a:r>
            <a:endParaRPr lang="en-US" sz="1400" dirty="0"/>
          </a:p>
          <a:p>
            <a:pPr algn="ctr"/>
            <a:endParaRPr lang="en-US" sz="1400"/>
          </a:p>
        </p:txBody>
      </p:sp>
      <p:pic>
        <p:nvPicPr>
          <p:cNvPr id="25" name="Picture 24" descr="A close-up of fossilized tabulate corals">
            <a:extLst>
              <a:ext uri="{FF2B5EF4-FFF2-40B4-BE49-F238E27FC236}">
                <a16:creationId xmlns:a16="http://schemas.microsoft.com/office/drawing/2014/main" id="{16EA4E5A-7116-7C1F-0616-45825B0F2A1D}"/>
              </a:ext>
            </a:extLst>
          </p:cNvPr>
          <p:cNvPicPr>
            <a:picLocks noChangeAspect="1"/>
          </p:cNvPicPr>
          <p:nvPr/>
        </p:nvPicPr>
        <p:blipFill>
          <a:blip r:embed="rId4"/>
          <a:stretch>
            <a:fillRect/>
          </a:stretch>
        </p:blipFill>
        <p:spPr>
          <a:xfrm>
            <a:off x="413131" y="6555591"/>
            <a:ext cx="1556135" cy="1224513"/>
          </a:xfrm>
          <a:prstGeom prst="rect">
            <a:avLst/>
          </a:prstGeom>
        </p:spPr>
      </p:pic>
      <p:sp>
        <p:nvSpPr>
          <p:cNvPr id="31" name="TextBox 30">
            <a:extLst>
              <a:ext uri="{FF2B5EF4-FFF2-40B4-BE49-F238E27FC236}">
                <a16:creationId xmlns:a16="http://schemas.microsoft.com/office/drawing/2014/main" id="{9D827ABC-1091-76C4-B579-B2EA6BBF767F}"/>
              </a:ext>
            </a:extLst>
          </p:cNvPr>
          <p:cNvSpPr txBox="1"/>
          <p:nvPr/>
        </p:nvSpPr>
        <p:spPr>
          <a:xfrm>
            <a:off x="296079" y="6541263"/>
            <a:ext cx="3718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FFFFFF"/>
                </a:solidFill>
                <a:latin typeface="Aptos"/>
                <a:cs typeface="Segoe UI"/>
              </a:rPr>
              <a:t>C</a:t>
            </a:r>
            <a:endParaRPr lang="en-US" dirty="0"/>
          </a:p>
        </p:txBody>
      </p:sp>
      <p:pic>
        <p:nvPicPr>
          <p:cNvPr id="2" name="Picture 1" descr="A close-up of fossilized tabulate corals in a colony">
            <a:extLst>
              <a:ext uri="{FF2B5EF4-FFF2-40B4-BE49-F238E27FC236}">
                <a16:creationId xmlns:a16="http://schemas.microsoft.com/office/drawing/2014/main" id="{C00FE741-F576-D8D2-DAD9-38F109DE092C}"/>
              </a:ext>
            </a:extLst>
          </p:cNvPr>
          <p:cNvPicPr>
            <a:picLocks noChangeAspect="1"/>
          </p:cNvPicPr>
          <p:nvPr/>
        </p:nvPicPr>
        <p:blipFill>
          <a:blip r:embed="rId5"/>
          <a:srcRect l="6784" t="314" r="-1095" b="-877"/>
          <a:stretch>
            <a:fillRect/>
          </a:stretch>
        </p:blipFill>
        <p:spPr>
          <a:xfrm>
            <a:off x="2067098" y="6549642"/>
            <a:ext cx="1682762" cy="1227617"/>
          </a:xfrm>
          <a:prstGeom prst="rect">
            <a:avLst/>
          </a:prstGeom>
        </p:spPr>
      </p:pic>
      <p:sp>
        <p:nvSpPr>
          <p:cNvPr id="32" name="TextBox 31">
            <a:extLst>
              <a:ext uri="{FF2B5EF4-FFF2-40B4-BE49-F238E27FC236}">
                <a16:creationId xmlns:a16="http://schemas.microsoft.com/office/drawing/2014/main" id="{5434B093-5CEE-D2F3-0ECB-F8CD57379510}"/>
              </a:ext>
            </a:extLst>
          </p:cNvPr>
          <p:cNvSpPr txBox="1"/>
          <p:nvPr/>
        </p:nvSpPr>
        <p:spPr>
          <a:xfrm>
            <a:off x="1948609" y="6499950"/>
            <a:ext cx="3718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FFFFFF"/>
                </a:solidFill>
                <a:latin typeface="Aptos"/>
                <a:cs typeface="Segoe UI"/>
              </a:rPr>
              <a:t>D</a:t>
            </a:r>
            <a:endParaRPr lang="en-US" sz="1400" dirty="0">
              <a:solidFill>
                <a:srgbClr val="FFFFFF"/>
              </a:solidFill>
              <a:cs typeface="Segoe UI"/>
            </a:endParaRPr>
          </a:p>
        </p:txBody>
      </p:sp>
      <p:sp>
        <p:nvSpPr>
          <p:cNvPr id="24" name="TextBox 23">
            <a:extLst>
              <a:ext uri="{FF2B5EF4-FFF2-40B4-BE49-F238E27FC236}">
                <a16:creationId xmlns:a16="http://schemas.microsoft.com/office/drawing/2014/main" id="{C86206C0-824E-7A45-6E29-8B96F3C2E3D9}"/>
              </a:ext>
            </a:extLst>
          </p:cNvPr>
          <p:cNvSpPr txBox="1"/>
          <p:nvPr/>
        </p:nvSpPr>
        <p:spPr>
          <a:xfrm>
            <a:off x="323620" y="8001001"/>
            <a:ext cx="62107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dirty="0">
                <a:latin typeface="Aptos"/>
              </a:rPr>
              <a:t>These</a:t>
            </a:r>
            <a:r>
              <a:rPr lang="en-US" sz="1200" baseline="0" dirty="0">
                <a:latin typeface="Aptos"/>
              </a:rPr>
              <a:t> </a:t>
            </a:r>
            <a:r>
              <a:rPr lang="en-US" sz="1200" dirty="0">
                <a:latin typeface="Aptos"/>
              </a:rPr>
              <a:t>images</a:t>
            </a:r>
            <a:r>
              <a:rPr lang="en-US" sz="1200" baseline="0" dirty="0">
                <a:latin typeface="Aptos"/>
              </a:rPr>
              <a:t> show </a:t>
            </a:r>
            <a:r>
              <a:rPr lang="en-US" sz="1200" dirty="0">
                <a:latin typeface="Aptos"/>
              </a:rPr>
              <a:t>different</a:t>
            </a:r>
            <a:r>
              <a:rPr lang="en-US" sz="1200" baseline="0" dirty="0">
                <a:latin typeface="Aptos"/>
              </a:rPr>
              <a:t> types of Devonian corals:  </a:t>
            </a:r>
            <a:r>
              <a:rPr lang="en-US" sz="1200" dirty="0">
                <a:latin typeface="Aptos"/>
              </a:rPr>
              <a:t>A. Unpolished</a:t>
            </a:r>
            <a:r>
              <a:rPr lang="en-US" sz="1200" baseline="0" dirty="0">
                <a:latin typeface="Aptos"/>
              </a:rPr>
              <a:t> Petoskey </a:t>
            </a:r>
            <a:r>
              <a:rPr lang="en-US" sz="1200" dirty="0">
                <a:latin typeface="Aptos"/>
              </a:rPr>
              <a:t>Stone</a:t>
            </a:r>
            <a:r>
              <a:rPr lang="en-US" sz="1200" baseline="0" dirty="0">
                <a:latin typeface="Aptos"/>
              </a:rPr>
              <a:t> from </a:t>
            </a:r>
            <a:r>
              <a:rPr lang="en-US" sz="1200" dirty="0">
                <a:latin typeface="Aptos"/>
              </a:rPr>
              <a:t>Petoskey</a:t>
            </a:r>
            <a:r>
              <a:rPr lang="en-US" sz="1200" baseline="0" dirty="0">
                <a:latin typeface="Aptos"/>
              </a:rPr>
              <a:t>, Michigan (</a:t>
            </a:r>
            <a:r>
              <a:rPr lang="en-US" sz="1200" dirty="0">
                <a:latin typeface="Aptos"/>
              </a:rPr>
              <a:t>by David</a:t>
            </a:r>
            <a:r>
              <a:rPr lang="en-US" sz="1200" baseline="0" dirty="0">
                <a:latin typeface="Aptos"/>
              </a:rPr>
              <a:t> Thompson</a:t>
            </a:r>
            <a:r>
              <a:rPr lang="en-US" sz="1200" dirty="0">
                <a:latin typeface="Aptos"/>
              </a:rPr>
              <a:t>). B. Horn</a:t>
            </a:r>
            <a:r>
              <a:rPr lang="en-US" sz="1200" baseline="0" dirty="0">
                <a:latin typeface="Aptos"/>
              </a:rPr>
              <a:t> coral from Lambton, Ontario (</a:t>
            </a:r>
            <a:r>
              <a:rPr lang="en-US" sz="1200" dirty="0">
                <a:latin typeface="Aptos"/>
              </a:rPr>
              <a:t>by Mike</a:t>
            </a:r>
            <a:r>
              <a:rPr lang="en-US" sz="1200" baseline="0" dirty="0">
                <a:latin typeface="Aptos"/>
              </a:rPr>
              <a:t> Toper). </a:t>
            </a:r>
            <a:r>
              <a:rPr lang="en-US" sz="1200" dirty="0">
                <a:latin typeface="Aptos"/>
              </a:rPr>
              <a:t>C. Tabulate coral </a:t>
            </a:r>
            <a:r>
              <a:rPr lang="en-US" sz="1200" i="1" dirty="0" err="1">
                <a:latin typeface="Aptos"/>
              </a:rPr>
              <a:t>Halysites</a:t>
            </a:r>
            <a:r>
              <a:rPr lang="en-US" sz="1200" i="1" dirty="0">
                <a:latin typeface="Aptos"/>
              </a:rPr>
              <a:t> </a:t>
            </a:r>
            <a:r>
              <a:rPr lang="en-US" sz="1200" dirty="0">
                <a:latin typeface="Aptos"/>
              </a:rPr>
              <a:t>from Antrim, Michigan</a:t>
            </a:r>
            <a:r>
              <a:rPr lang="en-US" sz="1200" i="1" dirty="0">
                <a:latin typeface="Aptos"/>
              </a:rPr>
              <a:t>. </a:t>
            </a:r>
            <a:r>
              <a:rPr lang="en-US" sz="1200" dirty="0">
                <a:latin typeface="Aptos"/>
              </a:rPr>
              <a:t>D. Tabulate coral </a:t>
            </a:r>
            <a:r>
              <a:rPr lang="en-US" sz="1200" i="1" dirty="0">
                <a:latin typeface="Aptos"/>
              </a:rPr>
              <a:t>Favosites </a:t>
            </a:r>
            <a:r>
              <a:rPr lang="en-US" sz="1200" dirty="0">
                <a:latin typeface="Aptos"/>
              </a:rPr>
              <a:t>from Ann Arbor, Michigan. Photos</a:t>
            </a:r>
            <a:r>
              <a:rPr lang="en-US" sz="1200" baseline="0" dirty="0">
                <a:latin typeface="Aptos"/>
              </a:rPr>
              <a:t> courtesy of the </a:t>
            </a:r>
            <a:r>
              <a:rPr lang="en-US" sz="1200" u="sng" strike="noStrike" baseline="0" dirty="0">
                <a:solidFill>
                  <a:srgbClr val="467886"/>
                </a:solidFill>
                <a:latin typeface="Aptos"/>
                <a:ea typeface="Segoe UI"/>
                <a:cs typeface="Segoe UI"/>
                <a:hlinkClick r:id="rId6">
                  <a:extLst>
                    <a:ext uri="{A12FA001-AC4F-418D-AE19-62706E023703}">
                      <ahyp:hlinkClr xmlns:ahyp="http://schemas.microsoft.com/office/drawing/2018/hyperlinkcolor" val="tx"/>
                    </a:ext>
                  </a:extLst>
                </a:hlinkClick>
              </a:rPr>
              <a:t>Michigan Basin Fossils Project</a:t>
            </a:r>
            <a:r>
              <a:rPr lang="en-US" sz="1200" baseline="0" dirty="0">
                <a:latin typeface="Aptos"/>
              </a:rPr>
              <a:t>. </a:t>
            </a:r>
            <a:r>
              <a:rPr sz="1200" dirty="0">
                <a:latin typeface="Aptos"/>
                <a:ea typeface="Aptos"/>
                <a:cs typeface="Aptos"/>
              </a:rPr>
              <a:t>​</a:t>
            </a:r>
            <a:endParaRPr lang="en-US" dirty="0"/>
          </a:p>
        </p:txBody>
      </p:sp>
    </p:spTree>
    <p:extLst>
      <p:ext uri="{BB962C8B-B14F-4D97-AF65-F5344CB8AC3E}">
        <p14:creationId xmlns:p14="http://schemas.microsoft.com/office/powerpoint/2010/main" val="2926121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504A1-414E-51E9-1A6C-CFA9DBC0E03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48767DB-8484-B034-8AF1-8B6DF4C4EC7A}"/>
              </a:ext>
            </a:extLst>
          </p:cNvPr>
          <p:cNvSpPr>
            <a:spLocks noGrp="1"/>
          </p:cNvSpPr>
          <p:nvPr>
            <p:ph type="title"/>
          </p:nvPr>
        </p:nvSpPr>
        <p:spPr>
          <a:xfrm>
            <a:off x="2305692" y="532992"/>
            <a:ext cx="2842804" cy="701884"/>
          </a:xfrm>
        </p:spPr>
        <p:txBody>
          <a:bodyPr>
            <a:normAutofit fontScale="90000"/>
          </a:bodyPr>
          <a:lstStyle/>
          <a:p>
            <a:pPr algn="ctr"/>
            <a:r>
              <a:rPr lang="en-US" sz="2800" b="1" dirty="0">
                <a:solidFill>
                  <a:srgbClr val="7F340D"/>
                </a:solidFill>
              </a:rPr>
              <a:t>Crinoid (Sea Lily)</a:t>
            </a:r>
          </a:p>
        </p:txBody>
      </p:sp>
      <p:sp>
        <p:nvSpPr>
          <p:cNvPr id="11" name="TextBox 10">
            <a:extLst>
              <a:ext uri="{FF2B5EF4-FFF2-40B4-BE49-F238E27FC236}">
                <a16:creationId xmlns:a16="http://schemas.microsoft.com/office/drawing/2014/main" id="{EF41F4A7-9B91-2275-D59C-CC5BB81E4378}"/>
              </a:ext>
            </a:extLst>
          </p:cNvPr>
          <p:cNvSpPr txBox="1"/>
          <p:nvPr/>
        </p:nvSpPr>
        <p:spPr>
          <a:xfrm>
            <a:off x="339187" y="1444446"/>
            <a:ext cx="3027247" cy="2554545"/>
          </a:xfrm>
          <a:prstGeom prst="rect">
            <a:avLst/>
          </a:prstGeom>
          <a:noFill/>
        </p:spPr>
        <p:txBody>
          <a:bodyPr wrap="square" lIns="91440" tIns="45720" rIns="91440" bIns="45720" rtlCol="0" anchor="t">
            <a:spAutoFit/>
          </a:bodyPr>
          <a:lstStyle/>
          <a:p>
            <a:r>
              <a:rPr lang="en-US" sz="1600" dirty="0"/>
              <a:t>Crinoids, also called “sea lilies,” were ancient marine animals that looked like underwater flowers—but they were actually animals related to starfish and sea urchins. They had long stalks that anchored them to the sea floor and feathery arms that waved in the water to catch food.</a:t>
            </a:r>
          </a:p>
        </p:txBody>
      </p:sp>
      <p:pic>
        <p:nvPicPr>
          <p:cNvPr id="2" name="Picture 1" descr="A coin for scale next to a fossilized sea lily ">
            <a:extLst>
              <a:ext uri="{FF2B5EF4-FFF2-40B4-BE49-F238E27FC236}">
                <a16:creationId xmlns:a16="http://schemas.microsoft.com/office/drawing/2014/main" id="{F3469D02-22DC-2FF9-872B-A4EF8742C5B6}"/>
              </a:ext>
            </a:extLst>
          </p:cNvPr>
          <p:cNvPicPr>
            <a:picLocks noChangeAspect="1"/>
          </p:cNvPicPr>
          <p:nvPr/>
        </p:nvPicPr>
        <p:blipFill>
          <a:blip r:embed="rId2"/>
          <a:stretch>
            <a:fillRect/>
          </a:stretch>
        </p:blipFill>
        <p:spPr>
          <a:xfrm>
            <a:off x="3514940" y="1570612"/>
            <a:ext cx="2925535" cy="2424443"/>
          </a:xfrm>
          <a:prstGeom prst="rect">
            <a:avLst/>
          </a:prstGeom>
        </p:spPr>
      </p:pic>
      <p:sp>
        <p:nvSpPr>
          <p:cNvPr id="4" name="TextBox 3">
            <a:extLst>
              <a:ext uri="{FF2B5EF4-FFF2-40B4-BE49-F238E27FC236}">
                <a16:creationId xmlns:a16="http://schemas.microsoft.com/office/drawing/2014/main" id="{A8C33D72-23E8-4593-68E5-6FB4DD9E5D56}"/>
              </a:ext>
            </a:extLst>
          </p:cNvPr>
          <p:cNvSpPr txBox="1"/>
          <p:nvPr/>
        </p:nvSpPr>
        <p:spPr>
          <a:xfrm>
            <a:off x="3514940" y="3997713"/>
            <a:ext cx="2784260" cy="718915"/>
          </a:xfrm>
          <a:prstGeom prst="rect">
            <a:avLst/>
          </a:prstGeom>
          <a:noFill/>
        </p:spPr>
        <p:txBody>
          <a:bodyPr wrap="square" lIns="91440" tIns="45720" rIns="91440" bIns="45720" anchor="t">
            <a:spAutoFit/>
          </a:bodyPr>
          <a:lstStyle/>
          <a:p>
            <a:pPr>
              <a:lnSpc>
                <a:spcPct val="114999"/>
              </a:lnSpc>
              <a:spcAft>
                <a:spcPts val="800"/>
              </a:spcAft>
            </a:pPr>
            <a:r>
              <a:rPr lang="en-US" sz="1200" kern="100" dirty="0">
                <a:latin typeface="Aptos"/>
                <a:ea typeface="Aptos" panose="020B0004020202020204" pitchFamily="34" charset="0"/>
                <a:cs typeface="Times New Roman"/>
              </a:rPr>
              <a:t>A Devonian crinoid from Alpena, MI. Photo by Stan Hyne, courtesy of the </a:t>
            </a:r>
            <a:r>
              <a:rPr lang="en-US" sz="1200" kern="100" dirty="0">
                <a:solidFill>
                  <a:srgbClr val="467886"/>
                </a:solidFill>
                <a:latin typeface="Aptos"/>
                <a:ea typeface="Aptos" panose="020B0004020202020204" pitchFamily="34" charset="0"/>
                <a:cs typeface="Times New Roman"/>
                <a:hlinkClick r:id="rId3"/>
              </a:rPr>
              <a:t>Michigan</a:t>
            </a:r>
            <a:r>
              <a:rPr lang="en-US" sz="1200" kern="100" dirty="0">
                <a:solidFill>
                  <a:srgbClr val="467886"/>
                </a:solidFill>
                <a:latin typeface="Aptos"/>
                <a:ea typeface="Aptos" panose="020B0004020202020204" pitchFamily="34" charset="0"/>
                <a:cs typeface="Times New Roman"/>
                <a:hlinkClick r:id="rId3">
                  <a:extLst>
                    <a:ext uri="{A12FA001-AC4F-418D-AE19-62706E023703}">
                      <ahyp:hlinkClr xmlns:ahyp="http://schemas.microsoft.com/office/drawing/2018/hyperlinkcolor" val="tx"/>
                    </a:ext>
                  </a:extLst>
                </a:hlinkClick>
              </a:rPr>
              <a:t> Basin Fossils Project</a:t>
            </a:r>
            <a:r>
              <a:rPr lang="en-US" sz="1200" kern="100" dirty="0">
                <a:solidFill>
                  <a:srgbClr val="000000"/>
                </a:solidFill>
                <a:effectLst/>
                <a:latin typeface="Aptos"/>
                <a:ea typeface="Aptos" panose="020B0004020202020204" pitchFamily="34" charset="0"/>
                <a:cs typeface="Times New Roman"/>
              </a:rPr>
              <a:t>.</a:t>
            </a:r>
            <a:r>
              <a:rPr lang="en-US" sz="1200" kern="100" dirty="0">
                <a:solidFill>
                  <a:srgbClr val="000000"/>
                </a:solidFill>
                <a:latin typeface="Aptos"/>
                <a:ea typeface="Aptos" panose="020B0004020202020204" pitchFamily="34" charset="0"/>
                <a:cs typeface="Times New Roman"/>
              </a:rPr>
              <a:t> </a:t>
            </a:r>
            <a:endParaRPr lang="en-US" dirty="0"/>
          </a:p>
        </p:txBody>
      </p:sp>
      <p:sp>
        <p:nvSpPr>
          <p:cNvPr id="12" name="TextBox 11">
            <a:extLst>
              <a:ext uri="{FF2B5EF4-FFF2-40B4-BE49-F238E27FC236}">
                <a16:creationId xmlns:a16="http://schemas.microsoft.com/office/drawing/2014/main" id="{F1125046-E20B-CCED-C937-19004588F5A3}"/>
              </a:ext>
            </a:extLst>
          </p:cNvPr>
          <p:cNvSpPr txBox="1"/>
          <p:nvPr/>
        </p:nvSpPr>
        <p:spPr>
          <a:xfrm>
            <a:off x="3468353" y="4971839"/>
            <a:ext cx="2994059" cy="1815882"/>
          </a:xfrm>
          <a:prstGeom prst="rect">
            <a:avLst/>
          </a:prstGeom>
          <a:noFill/>
        </p:spPr>
        <p:txBody>
          <a:bodyPr wrap="square" lIns="91440" tIns="45720" rIns="91440" bIns="45720" rtlCol="0" anchor="t">
            <a:spAutoFit/>
          </a:bodyPr>
          <a:lstStyle/>
          <a:p>
            <a:r>
              <a:rPr lang="en-US" sz="1600" dirty="0"/>
              <a:t>They have been on the Earth for a long time. Crinoids appeared 500 million years ago, and flourished during the Paleozoic Era, but some species are </a:t>
            </a:r>
            <a:r>
              <a:rPr lang="en-US" sz="1600" b="1" dirty="0"/>
              <a:t>still alive today!</a:t>
            </a:r>
          </a:p>
          <a:p>
            <a:pPr algn="just"/>
            <a:r>
              <a:rPr lang="en-US" sz="1600" dirty="0"/>
              <a:t> </a:t>
            </a:r>
          </a:p>
        </p:txBody>
      </p:sp>
      <p:pic>
        <p:nvPicPr>
          <p:cNvPr id="8" name="Picture 7" descr="An underwater view of sea lilies.">
            <a:extLst>
              <a:ext uri="{FF2B5EF4-FFF2-40B4-BE49-F238E27FC236}">
                <a16:creationId xmlns:a16="http://schemas.microsoft.com/office/drawing/2014/main" id="{B74A742E-3565-4F26-5E2F-07BCA1FD04BA}"/>
              </a:ext>
            </a:extLst>
          </p:cNvPr>
          <p:cNvPicPr>
            <a:picLocks noChangeAspect="1"/>
          </p:cNvPicPr>
          <p:nvPr/>
        </p:nvPicPr>
        <p:blipFill>
          <a:blip r:embed="rId4"/>
          <a:stretch>
            <a:fillRect/>
          </a:stretch>
        </p:blipFill>
        <p:spPr>
          <a:xfrm>
            <a:off x="449035" y="4299857"/>
            <a:ext cx="2925536" cy="1973036"/>
          </a:xfrm>
          <a:prstGeom prst="rect">
            <a:avLst/>
          </a:prstGeom>
        </p:spPr>
      </p:pic>
      <p:sp>
        <p:nvSpPr>
          <p:cNvPr id="14" name="TextBox 13">
            <a:extLst>
              <a:ext uri="{FF2B5EF4-FFF2-40B4-BE49-F238E27FC236}">
                <a16:creationId xmlns:a16="http://schemas.microsoft.com/office/drawing/2014/main" id="{1B83E7FC-7451-F505-E18B-B1767F7A1EA2}"/>
              </a:ext>
            </a:extLst>
          </p:cNvPr>
          <p:cNvSpPr txBox="1"/>
          <p:nvPr/>
        </p:nvSpPr>
        <p:spPr>
          <a:xfrm>
            <a:off x="347325" y="6307910"/>
            <a:ext cx="30272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mj-lt"/>
              </a:rPr>
              <a:t>AI reconstruction of crinoids in the Devonian seas of Michigan</a:t>
            </a:r>
            <a:endParaRPr lang="en-US" sz="1200" dirty="0">
              <a:latin typeface="+mj-lt"/>
              <a:cs typeface="Times New Roman"/>
            </a:endParaRPr>
          </a:p>
        </p:txBody>
      </p:sp>
      <p:sp>
        <p:nvSpPr>
          <p:cNvPr id="10" name="TextBox 9">
            <a:extLst>
              <a:ext uri="{FF2B5EF4-FFF2-40B4-BE49-F238E27FC236}">
                <a16:creationId xmlns:a16="http://schemas.microsoft.com/office/drawing/2014/main" id="{43AC1230-41BD-BF4A-DB56-07B4DE6DB0F7}"/>
              </a:ext>
            </a:extLst>
          </p:cNvPr>
          <p:cNvSpPr txBox="1"/>
          <p:nvPr/>
        </p:nvSpPr>
        <p:spPr>
          <a:xfrm>
            <a:off x="341715" y="6926508"/>
            <a:ext cx="6060525" cy="1815882"/>
          </a:xfrm>
          <a:prstGeom prst="rect">
            <a:avLst/>
          </a:prstGeom>
          <a:noFill/>
        </p:spPr>
        <p:txBody>
          <a:bodyPr wrap="square" lIns="91440" tIns="45720" rIns="91440" bIns="45720" rtlCol="0" anchor="t">
            <a:spAutoFit/>
          </a:bodyPr>
          <a:lstStyle/>
          <a:p>
            <a:r>
              <a:rPr lang="en-US" sz="1600" b="1" dirty="0"/>
              <a:t>Crinoids in Michigan are around 390-380 million years old.</a:t>
            </a:r>
            <a:r>
              <a:rPr lang="en-US" sz="1600" dirty="0"/>
              <a:t> They are found in many places, but the best areas are in the Rockport State Recreation Area and Presque Isle County.  These fossils are often found mixed in with other sea creatures like corals and brachiopods. If you spot a fossil with a star-like pattern, a segmented tube, or a round disc with a hole in the middle, you might be holding a piece of a crinoid.</a:t>
            </a:r>
          </a:p>
        </p:txBody>
      </p:sp>
    </p:spTree>
    <p:extLst>
      <p:ext uri="{BB962C8B-B14F-4D97-AF65-F5344CB8AC3E}">
        <p14:creationId xmlns:p14="http://schemas.microsoft.com/office/powerpoint/2010/main" val="8811375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37A8E34013694A9AF4F04CC5C73799" ma:contentTypeVersion="16" ma:contentTypeDescription="Create a new document." ma:contentTypeScope="" ma:versionID="273e027f370bc65d01c96e2b6d4801c1">
  <xsd:schema xmlns:xsd="http://www.w3.org/2001/XMLSchema" xmlns:xs="http://www.w3.org/2001/XMLSchema" xmlns:p="http://schemas.microsoft.com/office/2006/metadata/properties" xmlns:ns2="da7d06e6-a6ff-47d3-974d-76eaf972d512" xmlns:ns3="1ba5964e-0aed-4886-b9a8-22f24d25d8df" targetNamespace="http://schemas.microsoft.com/office/2006/metadata/properties" ma:root="true" ma:fieldsID="2a0ff107c380d4f57241e83225d4d12a" ns2:_="" ns3:_="">
    <xsd:import namespace="da7d06e6-a6ff-47d3-974d-76eaf972d512"/>
    <xsd:import namespace="1ba5964e-0aed-4886-b9a8-22f24d25d8d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7d06e6-a6ff-47d3-974d-76eaf972d5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734e5bf-f6ce-4ed4-ac46-3aacfb8a705c"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a5964e-0aed-4886-b9a8-22f24d25d8d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d69f078-3ab0-4a6c-9947-2e83565ba6e1}" ma:internalName="TaxCatchAll" ma:showField="CatchAllData" ma:web="1ba5964e-0aed-4886-b9a8-22f24d25d8df">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a7d06e6-a6ff-47d3-974d-76eaf972d512">
      <Terms xmlns="http://schemas.microsoft.com/office/infopath/2007/PartnerControls"/>
    </lcf76f155ced4ddcb4097134ff3c332f>
    <TaxCatchAll xmlns="1ba5964e-0aed-4886-b9a8-22f24d25d8d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998E6F-605B-4ACA-8A3E-6B5E195644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7d06e6-a6ff-47d3-974d-76eaf972d512"/>
    <ds:schemaRef ds:uri="1ba5964e-0aed-4886-b9a8-22f24d25d8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7D33C9-5954-4321-99EF-DB9239841DDB}">
  <ds:schemaRefs>
    <ds:schemaRef ds:uri="1ba5964e-0aed-4886-b9a8-22f24d25d8df"/>
    <ds:schemaRef ds:uri="http://purl.org/dc/terms/"/>
    <ds:schemaRef ds:uri="http://schemas.microsoft.com/office/2006/metadata/properties"/>
    <ds:schemaRef ds:uri="http://schemas.microsoft.com/office/2006/documentManagement/types"/>
    <ds:schemaRef ds:uri="da7d06e6-a6ff-47d3-974d-76eaf972d512"/>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6CBD6B6B-A98B-4F77-A69A-358AF535EE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361</TotalTime>
  <Words>3785</Words>
  <Application>Microsoft Office PowerPoint</Application>
  <PresentationFormat>Letter Paper (8.5x11 in)</PresentationFormat>
  <Paragraphs>155</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Aptos</vt:lpstr>
      <vt:lpstr>Arial</vt:lpstr>
      <vt:lpstr>Times New Roman</vt:lpstr>
      <vt:lpstr>Office Theme</vt:lpstr>
      <vt:lpstr>ORGANISMS FROM LAND AND SEA IN MICHIGAN</vt:lpstr>
      <vt:lpstr>Content</vt:lpstr>
      <vt:lpstr>Marine Fossils</vt:lpstr>
      <vt:lpstr>Ammonoid</vt:lpstr>
      <vt:lpstr>Bivalve</vt:lpstr>
      <vt:lpstr>Brachiopod</vt:lpstr>
      <vt:lpstr>Bryozoan</vt:lpstr>
      <vt:lpstr>Coral</vt:lpstr>
      <vt:lpstr>Crinoid (Sea Lily)</vt:lpstr>
      <vt:lpstr>Fish</vt:lpstr>
      <vt:lpstr>Gastropod (Snail)</vt:lpstr>
      <vt:lpstr>Nautiloid</vt:lpstr>
      <vt:lpstr>Stromatolite</vt:lpstr>
      <vt:lpstr>Trilobite</vt:lpstr>
      <vt:lpstr>Terrestrial fossils</vt:lpstr>
      <vt:lpstr>Ferns and horsetails</vt:lpstr>
      <vt:lpstr>Lepidodendron/Stigmaria</vt:lpstr>
      <vt:lpstr>Petrified Wood</vt:lpstr>
      <vt:lpstr>Mammoth</vt:lpstr>
      <vt:lpstr>Mastodon</vt:lpstr>
      <vt:lpstr>Popular fossils that are not found in Michigan</vt:lpstr>
      <vt:lpstr>Dinosaurs</vt:lpstr>
      <vt:lpstr>Megalodon</vt:lpstr>
      <vt:lpstr>Meganeura</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Booklet Fossils Descriptions</dc:title>
  <dc:creator>CAROLINA AYALA</dc:creator>
  <cp:keywords>Michigan Geological Survey, Western Michigan University, CoreKids</cp:keywords>
  <cp:lastModifiedBy>Trent Adams</cp:lastModifiedBy>
  <cp:revision>5124</cp:revision>
  <dcterms:created xsi:type="dcterms:W3CDTF">2025-09-19T17:34:36Z</dcterms:created>
  <dcterms:modified xsi:type="dcterms:W3CDTF">2026-04-17T12:26:27Z</dcterms:modified>
  <cp:category>Education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0x010100D337A8E34013694A9AF4F04CC5C73799</vt:lpwstr>
  </property>
  <property fmtid="{D5CDD505-2E9C-101B-9397-08002B2CF9AE}" pid="3" name="MediaServiceImageTags">
    <vt:lpwstr/>
  </property>
</Properties>
</file>