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59" r:id="rId6"/>
    <p:sldId id="260" r:id="rId7"/>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AE4"/>
    <a:srgbClr val="663300"/>
    <a:srgbClr val="D6C2D2"/>
    <a:srgbClr val="DCCD69"/>
    <a:srgbClr val="C26A77"/>
    <a:srgbClr val="C26A6D"/>
    <a:srgbClr val="E69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818"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nt Adams" userId="2cc64ee2-dd03-4a26-98c6-347841c80a47" providerId="ADAL" clId="{502F6537-5C5D-435C-8394-FEA3FDA6D788}"/>
    <pc:docChg chg="undo custSel modSld">
      <pc:chgData name="Trent Adams" userId="2cc64ee2-dd03-4a26-98c6-347841c80a47" providerId="ADAL" clId="{502F6537-5C5D-435C-8394-FEA3FDA6D788}" dt="2026-04-16T12:16:59.041" v="76" actId="1076"/>
      <pc:docMkLst>
        <pc:docMk/>
      </pc:docMkLst>
      <pc:sldChg chg="addSp delSp modSp mod">
        <pc:chgData name="Trent Adams" userId="2cc64ee2-dd03-4a26-98c6-347841c80a47" providerId="ADAL" clId="{502F6537-5C5D-435C-8394-FEA3FDA6D788}" dt="2026-04-16T11:58:04.771" v="64" actId="962"/>
        <pc:sldMkLst>
          <pc:docMk/>
          <pc:sldMk cId="713626796" sldId="258"/>
        </pc:sldMkLst>
        <pc:spChg chg="mod">
          <ac:chgData name="Trent Adams" userId="2cc64ee2-dd03-4a26-98c6-347841c80a47" providerId="ADAL" clId="{502F6537-5C5D-435C-8394-FEA3FDA6D788}" dt="2026-04-15T15:47:59.021" v="15" actId="2711"/>
          <ac:spMkLst>
            <pc:docMk/>
            <pc:sldMk cId="713626796" sldId="258"/>
            <ac:spMk id="2" creationId="{CEA86D02-363F-2E1E-E3B2-8F165ABFB917}"/>
          </ac:spMkLst>
        </pc:spChg>
        <pc:spChg chg="mod">
          <ac:chgData name="Trent Adams" userId="2cc64ee2-dd03-4a26-98c6-347841c80a47" providerId="ADAL" clId="{502F6537-5C5D-435C-8394-FEA3FDA6D788}" dt="2026-04-15T15:47:59.021" v="15" actId="2711"/>
          <ac:spMkLst>
            <pc:docMk/>
            <pc:sldMk cId="713626796" sldId="258"/>
            <ac:spMk id="4" creationId="{3E32B752-E2C0-53A5-9561-F90DBA23242E}"/>
          </ac:spMkLst>
        </pc:spChg>
        <pc:spChg chg="mod">
          <ac:chgData name="Trent Adams" userId="2cc64ee2-dd03-4a26-98c6-347841c80a47" providerId="ADAL" clId="{502F6537-5C5D-435C-8394-FEA3FDA6D788}" dt="2026-04-15T15:47:59.021" v="15" actId="2711"/>
          <ac:spMkLst>
            <pc:docMk/>
            <pc:sldMk cId="713626796" sldId="258"/>
            <ac:spMk id="5" creationId="{EEF2999A-A95E-82D2-A6D2-672F70010665}"/>
          </ac:spMkLst>
        </pc:spChg>
        <pc:spChg chg="mod">
          <ac:chgData name="Trent Adams" userId="2cc64ee2-dd03-4a26-98c6-347841c80a47" providerId="ADAL" clId="{502F6537-5C5D-435C-8394-FEA3FDA6D788}" dt="2026-04-15T15:47:59.021" v="15" actId="2711"/>
          <ac:spMkLst>
            <pc:docMk/>
            <pc:sldMk cId="713626796" sldId="258"/>
            <ac:spMk id="6" creationId="{DBEBD232-5A90-2B45-8991-CE1235147D2C}"/>
          </ac:spMkLst>
        </pc:spChg>
        <pc:spChg chg="mod">
          <ac:chgData name="Trent Adams" userId="2cc64ee2-dd03-4a26-98c6-347841c80a47" providerId="ADAL" clId="{502F6537-5C5D-435C-8394-FEA3FDA6D788}" dt="2026-04-15T15:47:59.021" v="15" actId="2711"/>
          <ac:spMkLst>
            <pc:docMk/>
            <pc:sldMk cId="713626796" sldId="258"/>
            <ac:spMk id="7" creationId="{EF92CDE3-7B26-CBC9-C5B4-9634CFCE3051}"/>
          </ac:spMkLst>
        </pc:spChg>
        <pc:spChg chg="mod">
          <ac:chgData name="Trent Adams" userId="2cc64ee2-dd03-4a26-98c6-347841c80a47" providerId="ADAL" clId="{502F6537-5C5D-435C-8394-FEA3FDA6D788}" dt="2026-04-15T15:47:59.021" v="15" actId="2711"/>
          <ac:spMkLst>
            <pc:docMk/>
            <pc:sldMk cId="713626796" sldId="258"/>
            <ac:spMk id="8" creationId="{62EE28EE-D4DC-EE1D-3651-E85FEA38446D}"/>
          </ac:spMkLst>
        </pc:spChg>
        <pc:spChg chg="mod">
          <ac:chgData name="Trent Adams" userId="2cc64ee2-dd03-4a26-98c6-347841c80a47" providerId="ADAL" clId="{502F6537-5C5D-435C-8394-FEA3FDA6D788}" dt="2026-04-15T15:56:14.669" v="60" actId="20577"/>
          <ac:spMkLst>
            <pc:docMk/>
            <pc:sldMk cId="713626796" sldId="258"/>
            <ac:spMk id="9" creationId="{0EB736E5-4B1A-40E7-A3B5-0F3E1874AFDF}"/>
          </ac:spMkLst>
        </pc:spChg>
        <pc:spChg chg="mod">
          <ac:chgData name="Trent Adams" userId="2cc64ee2-dd03-4a26-98c6-347841c80a47" providerId="ADAL" clId="{502F6537-5C5D-435C-8394-FEA3FDA6D788}" dt="2026-04-15T15:47:59.021" v="15" actId="2711"/>
          <ac:spMkLst>
            <pc:docMk/>
            <pc:sldMk cId="713626796" sldId="258"/>
            <ac:spMk id="10" creationId="{C2BFF95B-5AFF-6809-53F4-3F49137B9DAF}"/>
          </ac:spMkLst>
        </pc:spChg>
        <pc:spChg chg="mod">
          <ac:chgData name="Trent Adams" userId="2cc64ee2-dd03-4a26-98c6-347841c80a47" providerId="ADAL" clId="{502F6537-5C5D-435C-8394-FEA3FDA6D788}" dt="2026-04-15T15:49:50.804" v="33" actId="14100"/>
          <ac:spMkLst>
            <pc:docMk/>
            <pc:sldMk cId="713626796" sldId="258"/>
            <ac:spMk id="12" creationId="{98F527BF-BB19-7D8D-F318-01EECF47F9F0}"/>
          </ac:spMkLst>
        </pc:spChg>
        <pc:spChg chg="add del mod">
          <ac:chgData name="Trent Adams" userId="2cc64ee2-dd03-4a26-98c6-347841c80a47" providerId="ADAL" clId="{502F6537-5C5D-435C-8394-FEA3FDA6D788}" dt="2026-04-15T15:47:41.586" v="11"/>
          <ac:spMkLst>
            <pc:docMk/>
            <pc:sldMk cId="713626796" sldId="258"/>
            <ac:spMk id="14" creationId="{77C0E604-A33D-45D3-A0DF-9C33E56CF013}"/>
          </ac:spMkLst>
        </pc:spChg>
        <pc:spChg chg="mod">
          <ac:chgData name="Trent Adams" userId="2cc64ee2-dd03-4a26-98c6-347841c80a47" providerId="ADAL" clId="{502F6537-5C5D-435C-8394-FEA3FDA6D788}" dt="2026-04-15T15:49:04.071" v="27" actId="1076"/>
          <ac:spMkLst>
            <pc:docMk/>
            <pc:sldMk cId="713626796" sldId="258"/>
            <ac:spMk id="17" creationId="{3282ADF6-FD5B-D166-3844-9D798BF26EE1}"/>
          </ac:spMkLst>
        </pc:spChg>
        <pc:spChg chg="mod">
          <ac:chgData name="Trent Adams" userId="2cc64ee2-dd03-4a26-98c6-347841c80a47" providerId="ADAL" clId="{502F6537-5C5D-435C-8394-FEA3FDA6D788}" dt="2026-04-15T15:49:00.922" v="26" actId="1076"/>
          <ac:spMkLst>
            <pc:docMk/>
            <pc:sldMk cId="713626796" sldId="258"/>
            <ac:spMk id="18" creationId="{56E515BB-6E1D-DD8E-958C-7CECFBAEC08C}"/>
          </ac:spMkLst>
        </pc:spChg>
        <pc:spChg chg="mod">
          <ac:chgData name="Trent Adams" userId="2cc64ee2-dd03-4a26-98c6-347841c80a47" providerId="ADAL" clId="{502F6537-5C5D-435C-8394-FEA3FDA6D788}" dt="2026-04-15T15:47:59.021" v="15" actId="2711"/>
          <ac:spMkLst>
            <pc:docMk/>
            <pc:sldMk cId="713626796" sldId="258"/>
            <ac:spMk id="19" creationId="{B5BC224C-A70A-70A1-0585-6CF442189A44}"/>
          </ac:spMkLst>
        </pc:spChg>
        <pc:spChg chg="mod">
          <ac:chgData name="Trent Adams" userId="2cc64ee2-dd03-4a26-98c6-347841c80a47" providerId="ADAL" clId="{502F6537-5C5D-435C-8394-FEA3FDA6D788}" dt="2026-04-15T15:48:48.313" v="24" actId="14100"/>
          <ac:spMkLst>
            <pc:docMk/>
            <pc:sldMk cId="713626796" sldId="258"/>
            <ac:spMk id="20" creationId="{B0140F68-677B-28A9-AD32-193088F3BE4A}"/>
          </ac:spMkLst>
        </pc:spChg>
        <pc:spChg chg="mod">
          <ac:chgData name="Trent Adams" userId="2cc64ee2-dd03-4a26-98c6-347841c80a47" providerId="ADAL" clId="{502F6537-5C5D-435C-8394-FEA3FDA6D788}" dt="2026-04-15T15:47:59.021" v="15" actId="2711"/>
          <ac:spMkLst>
            <pc:docMk/>
            <pc:sldMk cId="713626796" sldId="258"/>
            <ac:spMk id="21" creationId="{1EF16149-9B62-0B5A-529C-A702D21EC43E}"/>
          </ac:spMkLst>
        </pc:spChg>
        <pc:spChg chg="mod">
          <ac:chgData name="Trent Adams" userId="2cc64ee2-dd03-4a26-98c6-347841c80a47" providerId="ADAL" clId="{502F6537-5C5D-435C-8394-FEA3FDA6D788}" dt="2026-04-15T15:49:38.600" v="32" actId="20577"/>
          <ac:spMkLst>
            <pc:docMk/>
            <pc:sldMk cId="713626796" sldId="258"/>
            <ac:spMk id="23" creationId="{6BD39BD9-39E9-47F6-A097-5CCE0D0D7208}"/>
          </ac:spMkLst>
        </pc:spChg>
        <pc:spChg chg="mod">
          <ac:chgData name="Trent Adams" userId="2cc64ee2-dd03-4a26-98c6-347841c80a47" providerId="ADAL" clId="{502F6537-5C5D-435C-8394-FEA3FDA6D788}" dt="2026-04-15T15:47:59.021" v="15" actId="2711"/>
          <ac:spMkLst>
            <pc:docMk/>
            <pc:sldMk cId="713626796" sldId="258"/>
            <ac:spMk id="24" creationId="{81BED032-7D0B-D99A-B44B-B3FA8E1C6D46}"/>
          </ac:spMkLst>
        </pc:spChg>
        <pc:spChg chg="mod">
          <ac:chgData name="Trent Adams" userId="2cc64ee2-dd03-4a26-98c6-347841c80a47" providerId="ADAL" clId="{502F6537-5C5D-435C-8394-FEA3FDA6D788}" dt="2026-04-15T15:47:59.021" v="15" actId="2711"/>
          <ac:spMkLst>
            <pc:docMk/>
            <pc:sldMk cId="713626796" sldId="258"/>
            <ac:spMk id="27" creationId="{3437B1A9-C5A5-879D-A204-6F7B245DEC6A}"/>
          </ac:spMkLst>
        </pc:spChg>
        <pc:spChg chg="add del mod">
          <ac:chgData name="Trent Adams" userId="2cc64ee2-dd03-4a26-98c6-347841c80a47" providerId="ADAL" clId="{502F6537-5C5D-435C-8394-FEA3FDA6D788}" dt="2026-04-15T15:47:43.241" v="12" actId="478"/>
          <ac:spMkLst>
            <pc:docMk/>
            <pc:sldMk cId="713626796" sldId="258"/>
            <ac:spMk id="28" creationId="{EAD6DAF7-8683-40F4-AC77-97C7C862F44B}"/>
          </ac:spMkLst>
        </pc:spChg>
        <pc:spChg chg="mod">
          <ac:chgData name="Trent Adams" userId="2cc64ee2-dd03-4a26-98c6-347841c80a47" providerId="ADAL" clId="{502F6537-5C5D-435C-8394-FEA3FDA6D788}" dt="2026-04-15T15:49:25.207" v="28" actId="1076"/>
          <ac:spMkLst>
            <pc:docMk/>
            <pc:sldMk cId="713626796" sldId="258"/>
            <ac:spMk id="31" creationId="{F12449F0-A538-EBC0-289E-A06786B8675E}"/>
          </ac:spMkLst>
        </pc:spChg>
        <pc:spChg chg="mod">
          <ac:chgData name="Trent Adams" userId="2cc64ee2-dd03-4a26-98c6-347841c80a47" providerId="ADAL" clId="{502F6537-5C5D-435C-8394-FEA3FDA6D788}" dt="2026-04-15T15:47:59.021" v="15" actId="2711"/>
          <ac:spMkLst>
            <pc:docMk/>
            <pc:sldMk cId="713626796" sldId="258"/>
            <ac:spMk id="32" creationId="{4171BD37-F4AF-8EB7-F73F-2E6C7E9E53FA}"/>
          </ac:spMkLst>
        </pc:spChg>
        <pc:grpChg chg="mod">
          <ac:chgData name="Trent Adams" userId="2cc64ee2-dd03-4a26-98c6-347841c80a47" providerId="ADAL" clId="{502F6537-5C5D-435C-8394-FEA3FDA6D788}" dt="2026-04-16T11:58:04.771" v="64" actId="962"/>
          <ac:grpSpMkLst>
            <pc:docMk/>
            <pc:sldMk cId="713626796" sldId="258"/>
            <ac:grpSpMk id="3" creationId="{682701B4-E77A-8E5B-C236-FF6E3F42D8F2}"/>
          </ac:grpSpMkLst>
        </pc:grpChg>
      </pc:sldChg>
      <pc:sldChg chg="modSp mod">
        <pc:chgData name="Trent Adams" userId="2cc64ee2-dd03-4a26-98c6-347841c80a47" providerId="ADAL" clId="{502F6537-5C5D-435C-8394-FEA3FDA6D788}" dt="2026-04-16T12:16:59.041" v="76" actId="1076"/>
        <pc:sldMkLst>
          <pc:docMk/>
          <pc:sldMk cId="1409906991" sldId="259"/>
        </pc:sldMkLst>
        <pc:spChg chg="mod">
          <ac:chgData name="Trent Adams" userId="2cc64ee2-dd03-4a26-98c6-347841c80a47" providerId="ADAL" clId="{502F6537-5C5D-435C-8394-FEA3FDA6D788}" dt="2026-04-16T12:16:54.419" v="75" actId="1076"/>
          <ac:spMkLst>
            <pc:docMk/>
            <pc:sldMk cId="1409906991" sldId="259"/>
            <ac:spMk id="14" creationId="{30610048-1855-DCA9-2A99-CBFBC912610E}"/>
          </ac:spMkLst>
        </pc:spChg>
        <pc:spChg chg="mod">
          <ac:chgData name="Trent Adams" userId="2cc64ee2-dd03-4a26-98c6-347841c80a47" providerId="ADAL" clId="{502F6537-5C5D-435C-8394-FEA3FDA6D788}" dt="2026-04-16T12:16:59.041" v="76" actId="1076"/>
          <ac:spMkLst>
            <pc:docMk/>
            <pc:sldMk cId="1409906991" sldId="259"/>
            <ac:spMk id="16" creationId="{A9AA4A9C-D1E9-859A-6D57-AFCC4FD88E48}"/>
          </ac:spMkLst>
        </pc:spChg>
        <pc:spChg chg="mod">
          <ac:chgData name="Trent Adams" userId="2cc64ee2-dd03-4a26-98c6-347841c80a47" providerId="ADAL" clId="{502F6537-5C5D-435C-8394-FEA3FDA6D788}" dt="2026-04-16T11:57:13.481" v="62" actId="962"/>
          <ac:spMkLst>
            <pc:docMk/>
            <pc:sldMk cId="1409906991" sldId="259"/>
            <ac:spMk id="26" creationId="{03A04DEB-8530-5E82-6A69-7F9FB0897461}"/>
          </ac:spMkLst>
        </pc:spChg>
        <pc:spChg chg="mod">
          <ac:chgData name="Trent Adams" userId="2cc64ee2-dd03-4a26-98c6-347841c80a47" providerId="ADAL" clId="{502F6537-5C5D-435C-8394-FEA3FDA6D788}" dt="2026-04-15T15:52:13.819" v="48" actId="2711"/>
          <ac:spMkLst>
            <pc:docMk/>
            <pc:sldMk cId="1409906991" sldId="259"/>
            <ac:spMk id="28" creationId="{72694DFB-22D9-591F-EE8C-7D3F455355E3}"/>
          </ac:spMkLst>
        </pc:spChg>
        <pc:grpChg chg="mod">
          <ac:chgData name="Trent Adams" userId="2cc64ee2-dd03-4a26-98c6-347841c80a47" providerId="ADAL" clId="{502F6537-5C5D-435C-8394-FEA3FDA6D788}" dt="2026-04-16T11:56:54.170" v="61" actId="962"/>
          <ac:grpSpMkLst>
            <pc:docMk/>
            <pc:sldMk cId="1409906991" sldId="259"/>
            <ac:grpSpMk id="3" creationId="{9D573A20-1397-850A-A349-4ABE2F49795A}"/>
          </ac:grpSpMkLst>
        </pc:grpChg>
        <pc:graphicFrameChg chg="mod modGraphic">
          <ac:chgData name="Trent Adams" userId="2cc64ee2-dd03-4a26-98c6-347841c80a47" providerId="ADAL" clId="{502F6537-5C5D-435C-8394-FEA3FDA6D788}" dt="2026-04-16T12:16:02.451" v="67" actId="1076"/>
          <ac:graphicFrameMkLst>
            <pc:docMk/>
            <pc:sldMk cId="1409906991" sldId="259"/>
            <ac:graphicFrameMk id="23" creationId="{A130D697-64A5-DD9F-2DE7-1EDEF6457394}"/>
          </ac:graphicFrameMkLst>
        </pc:graphicFrameChg>
      </pc:sldChg>
      <pc:sldChg chg="modSp mod">
        <pc:chgData name="Trent Adams" userId="2cc64ee2-dd03-4a26-98c6-347841c80a47" providerId="ADAL" clId="{502F6537-5C5D-435C-8394-FEA3FDA6D788}" dt="2026-04-16T12:16:43.028" v="73" actId="1076"/>
        <pc:sldMkLst>
          <pc:docMk/>
          <pc:sldMk cId="1763432905" sldId="260"/>
        </pc:sldMkLst>
        <pc:spChg chg="mod">
          <ac:chgData name="Trent Adams" userId="2cc64ee2-dd03-4a26-98c6-347841c80a47" providerId="ADAL" clId="{502F6537-5C5D-435C-8394-FEA3FDA6D788}" dt="2026-04-15T15:53:19.648" v="54" actId="255"/>
          <ac:spMkLst>
            <pc:docMk/>
            <pc:sldMk cId="1763432905" sldId="260"/>
            <ac:spMk id="26" creationId="{C4D3E436-60F8-E2FF-C858-A8C95E2C10A0}"/>
          </ac:spMkLst>
        </pc:spChg>
        <pc:spChg chg="mod">
          <ac:chgData name="Trent Adams" userId="2cc64ee2-dd03-4a26-98c6-347841c80a47" providerId="ADAL" clId="{502F6537-5C5D-435C-8394-FEA3FDA6D788}" dt="2026-04-16T12:16:43.028" v="73" actId="1076"/>
          <ac:spMkLst>
            <pc:docMk/>
            <pc:sldMk cId="1763432905" sldId="260"/>
            <ac:spMk id="28" creationId="{70E13435-5E03-BE32-0631-E3F708B28F3C}"/>
          </ac:spMkLst>
        </pc:spChg>
        <pc:grpChg chg="mod">
          <ac:chgData name="Trent Adams" userId="2cc64ee2-dd03-4a26-98c6-347841c80a47" providerId="ADAL" clId="{502F6537-5C5D-435C-8394-FEA3FDA6D788}" dt="2026-04-16T11:57:32.020" v="63" actId="962"/>
          <ac:grpSpMkLst>
            <pc:docMk/>
            <pc:sldMk cId="1763432905" sldId="260"/>
            <ac:grpSpMk id="3" creationId="{50E4981A-62CE-720B-1D85-E7BB046EFB89}"/>
          </ac:grpSpMkLst>
        </pc:grpChg>
        <pc:graphicFrameChg chg="modGraphic">
          <ac:chgData name="Trent Adams" userId="2cc64ee2-dd03-4a26-98c6-347841c80a47" providerId="ADAL" clId="{502F6537-5C5D-435C-8394-FEA3FDA6D788}" dt="2026-04-15T15:52:57.347" v="51" actId="2711"/>
          <ac:graphicFrameMkLst>
            <pc:docMk/>
            <pc:sldMk cId="1763432905" sldId="260"/>
            <ac:graphicFrameMk id="29" creationId="{63962CDC-A5AB-B9E6-68C6-EF9EC3769057}"/>
          </ac:graphicFrameMkLst>
        </pc:graphicFrameChg>
      </pc:sldChg>
    </pc:docChg>
  </pc:docChgLst>
  <pc:docChgLst>
    <pc:chgData name="Trent Adams" userId="2cc64ee2-dd03-4a26-98c6-347841c80a47" providerId="ADAL" clId="{31E544C6-1E37-4881-9E9D-18820EA2FCB7}"/>
    <pc:docChg chg="undo custSel modSld">
      <pc:chgData name="Trent Adams" userId="2cc64ee2-dd03-4a26-98c6-347841c80a47" providerId="ADAL" clId="{31E544C6-1E37-4881-9E9D-18820EA2FCB7}" dt="2026-04-06T23:25:32.811" v="44" actId="1076"/>
      <pc:docMkLst>
        <pc:docMk/>
      </pc:docMkLst>
      <pc:sldChg chg="modSp mod">
        <pc:chgData name="Trent Adams" userId="2cc64ee2-dd03-4a26-98c6-347841c80a47" providerId="ADAL" clId="{31E544C6-1E37-4881-9E9D-18820EA2FCB7}" dt="2026-04-06T23:20:12.728" v="29" actId="13244"/>
        <pc:sldMkLst>
          <pc:docMk/>
          <pc:sldMk cId="713626796" sldId="258"/>
        </pc:sldMkLst>
        <pc:spChg chg="mod ord">
          <ac:chgData name="Trent Adams" userId="2cc64ee2-dd03-4a26-98c6-347841c80a47" providerId="ADAL" clId="{31E544C6-1E37-4881-9E9D-18820EA2FCB7}" dt="2026-04-06T23:15:13.638" v="12" actId="13244"/>
          <ac:spMkLst>
            <pc:docMk/>
            <pc:sldMk cId="713626796" sldId="258"/>
            <ac:spMk id="4" creationId="{3E32B752-E2C0-53A5-9561-F90DBA23242E}"/>
          </ac:spMkLst>
        </pc:spChg>
        <pc:spChg chg="mod">
          <ac:chgData name="Trent Adams" userId="2cc64ee2-dd03-4a26-98c6-347841c80a47" providerId="ADAL" clId="{31E544C6-1E37-4881-9E9D-18820EA2FCB7}" dt="2026-04-06T23:16:26.356" v="19" actId="962"/>
          <ac:spMkLst>
            <pc:docMk/>
            <pc:sldMk cId="713626796" sldId="258"/>
            <ac:spMk id="5" creationId="{EEF2999A-A95E-82D2-A6D2-672F70010665}"/>
          </ac:spMkLst>
        </pc:spChg>
        <pc:spChg chg="ord">
          <ac:chgData name="Trent Adams" userId="2cc64ee2-dd03-4a26-98c6-347841c80a47" providerId="ADAL" clId="{31E544C6-1E37-4881-9E9D-18820EA2FCB7}" dt="2026-04-06T23:18:32.063" v="22" actId="13244"/>
          <ac:spMkLst>
            <pc:docMk/>
            <pc:sldMk cId="713626796" sldId="258"/>
            <ac:spMk id="7" creationId="{EF92CDE3-7B26-CBC9-C5B4-9634CFCE3051}"/>
          </ac:spMkLst>
        </pc:spChg>
        <pc:spChg chg="ord">
          <ac:chgData name="Trent Adams" userId="2cc64ee2-dd03-4a26-98c6-347841c80a47" providerId="ADAL" clId="{31E544C6-1E37-4881-9E9D-18820EA2FCB7}" dt="2026-04-06T23:19:35.861" v="26" actId="13244"/>
          <ac:spMkLst>
            <pc:docMk/>
            <pc:sldMk cId="713626796" sldId="258"/>
            <ac:spMk id="8" creationId="{62EE28EE-D4DC-EE1D-3651-E85FEA38446D}"/>
          </ac:spMkLst>
        </pc:spChg>
        <pc:spChg chg="ord">
          <ac:chgData name="Trent Adams" userId="2cc64ee2-dd03-4a26-98c6-347841c80a47" providerId="ADAL" clId="{31E544C6-1E37-4881-9E9D-18820EA2FCB7}" dt="2026-04-06T23:16:47.012" v="20" actId="13244"/>
          <ac:spMkLst>
            <pc:docMk/>
            <pc:sldMk cId="713626796" sldId="258"/>
            <ac:spMk id="9" creationId="{0EB736E5-4B1A-40E7-A3B5-0F3E1874AFDF}"/>
          </ac:spMkLst>
        </pc:spChg>
        <pc:spChg chg="ord">
          <ac:chgData name="Trent Adams" userId="2cc64ee2-dd03-4a26-98c6-347841c80a47" providerId="ADAL" clId="{31E544C6-1E37-4881-9E9D-18820EA2FCB7}" dt="2026-04-06T23:18:25.550" v="21" actId="13244"/>
          <ac:spMkLst>
            <pc:docMk/>
            <pc:sldMk cId="713626796" sldId="258"/>
            <ac:spMk id="10" creationId="{C2BFF95B-5AFF-6809-53F4-3F49137B9DAF}"/>
          </ac:spMkLst>
        </pc:spChg>
        <pc:spChg chg="ord">
          <ac:chgData name="Trent Adams" userId="2cc64ee2-dd03-4a26-98c6-347841c80a47" providerId="ADAL" clId="{31E544C6-1E37-4881-9E9D-18820EA2FCB7}" dt="2026-04-06T23:19:17.345" v="25" actId="13244"/>
          <ac:spMkLst>
            <pc:docMk/>
            <pc:sldMk cId="713626796" sldId="258"/>
            <ac:spMk id="12" creationId="{98F527BF-BB19-7D8D-F318-01EECF47F9F0}"/>
          </ac:spMkLst>
        </pc:spChg>
        <pc:spChg chg="ord">
          <ac:chgData name="Trent Adams" userId="2cc64ee2-dd03-4a26-98c6-347841c80a47" providerId="ADAL" clId="{31E544C6-1E37-4881-9E9D-18820EA2FCB7}" dt="2026-04-06T23:19:49.302" v="27" actId="13244"/>
          <ac:spMkLst>
            <pc:docMk/>
            <pc:sldMk cId="713626796" sldId="258"/>
            <ac:spMk id="17" creationId="{3282ADF6-FD5B-D166-3844-9D798BF26EE1}"/>
          </ac:spMkLst>
        </pc:spChg>
        <pc:spChg chg="ord">
          <ac:chgData name="Trent Adams" userId="2cc64ee2-dd03-4a26-98c6-347841c80a47" providerId="ADAL" clId="{31E544C6-1E37-4881-9E9D-18820EA2FCB7}" dt="2026-04-06T23:19:12.620" v="24" actId="13244"/>
          <ac:spMkLst>
            <pc:docMk/>
            <pc:sldMk cId="713626796" sldId="258"/>
            <ac:spMk id="18" creationId="{56E515BB-6E1D-DD8E-958C-7CECFBAEC08C}"/>
          </ac:spMkLst>
        </pc:spChg>
        <pc:spChg chg="ord">
          <ac:chgData name="Trent Adams" userId="2cc64ee2-dd03-4a26-98c6-347841c80a47" providerId="ADAL" clId="{31E544C6-1E37-4881-9E9D-18820EA2FCB7}" dt="2026-04-06T23:20:12.728" v="29" actId="13244"/>
          <ac:spMkLst>
            <pc:docMk/>
            <pc:sldMk cId="713626796" sldId="258"/>
            <ac:spMk id="20" creationId="{B0140F68-677B-28A9-AD32-193088F3BE4A}"/>
          </ac:spMkLst>
        </pc:spChg>
        <pc:spChg chg="ord">
          <ac:chgData name="Trent Adams" userId="2cc64ee2-dd03-4a26-98c6-347841c80a47" providerId="ADAL" clId="{31E544C6-1E37-4881-9E9D-18820EA2FCB7}" dt="2026-04-06T23:20:05.821" v="28" actId="13244"/>
          <ac:spMkLst>
            <pc:docMk/>
            <pc:sldMk cId="713626796" sldId="258"/>
            <ac:spMk id="21" creationId="{1EF16149-9B62-0B5A-529C-A702D21EC43E}"/>
          </ac:spMkLst>
        </pc:spChg>
        <pc:spChg chg="mod ord">
          <ac:chgData name="Trent Adams" userId="2cc64ee2-dd03-4a26-98c6-347841c80a47" providerId="ADAL" clId="{31E544C6-1E37-4881-9E9D-18820EA2FCB7}" dt="2026-04-06T23:16:00.200" v="18" actId="962"/>
          <ac:spMkLst>
            <pc:docMk/>
            <pc:sldMk cId="713626796" sldId="258"/>
            <ac:spMk id="24" creationId="{81BED032-7D0B-D99A-B44B-B3FA8E1C6D46}"/>
          </ac:spMkLst>
        </pc:spChg>
        <pc:spChg chg="ord">
          <ac:chgData name="Trent Adams" userId="2cc64ee2-dd03-4a26-98c6-347841c80a47" providerId="ADAL" clId="{31E544C6-1E37-4881-9E9D-18820EA2FCB7}" dt="2026-04-06T23:15:44.191" v="13" actId="13244"/>
          <ac:spMkLst>
            <pc:docMk/>
            <pc:sldMk cId="713626796" sldId="258"/>
            <ac:spMk id="27" creationId="{3437B1A9-C5A5-879D-A204-6F7B245DEC6A}"/>
          </ac:spMkLst>
        </pc:spChg>
      </pc:sldChg>
      <pc:sldChg chg="modSp mod">
        <pc:chgData name="Trent Adams" userId="2cc64ee2-dd03-4a26-98c6-347841c80a47" providerId="ADAL" clId="{31E544C6-1E37-4881-9E9D-18820EA2FCB7}" dt="2026-04-06T23:25:32.811" v="44" actId="1076"/>
        <pc:sldMkLst>
          <pc:docMk/>
          <pc:sldMk cId="1409906991" sldId="259"/>
        </pc:sldMkLst>
        <pc:spChg chg="ord">
          <ac:chgData name="Trent Adams" userId="2cc64ee2-dd03-4a26-98c6-347841c80a47" providerId="ADAL" clId="{31E544C6-1E37-4881-9E9D-18820EA2FCB7}" dt="2026-04-06T23:21:35.686" v="30" actId="13244"/>
          <ac:spMkLst>
            <pc:docMk/>
            <pc:sldMk cId="1409906991" sldId="259"/>
            <ac:spMk id="5" creationId="{DF38229A-68FD-1F80-A491-339A8BD63C2B}"/>
          </ac:spMkLst>
        </pc:spChg>
        <pc:spChg chg="mod">
          <ac:chgData name="Trent Adams" userId="2cc64ee2-dd03-4a26-98c6-347841c80a47" providerId="ADAL" clId="{31E544C6-1E37-4881-9E9D-18820EA2FCB7}" dt="2026-04-06T23:21:45.541" v="32" actId="962"/>
          <ac:spMkLst>
            <pc:docMk/>
            <pc:sldMk cId="1409906991" sldId="259"/>
            <ac:spMk id="26" creationId="{03A04DEB-8530-5E82-6A69-7F9FB0897461}"/>
          </ac:spMkLst>
        </pc:spChg>
        <pc:grpChg chg="mod ord">
          <ac:chgData name="Trent Adams" userId="2cc64ee2-dd03-4a26-98c6-347841c80a47" providerId="ADAL" clId="{31E544C6-1E37-4881-9E9D-18820EA2FCB7}" dt="2026-04-06T23:21:53.415" v="35" actId="962"/>
          <ac:grpSpMkLst>
            <pc:docMk/>
            <pc:sldMk cId="1409906991" sldId="259"/>
            <ac:grpSpMk id="3" creationId="{9D573A20-1397-850A-A349-4ABE2F49795A}"/>
          </ac:grpSpMkLst>
        </pc:grpChg>
        <pc:graphicFrameChg chg="mod modGraphic">
          <ac:chgData name="Trent Adams" userId="2cc64ee2-dd03-4a26-98c6-347841c80a47" providerId="ADAL" clId="{31E544C6-1E37-4881-9E9D-18820EA2FCB7}" dt="2026-04-06T23:25:32.811" v="44" actId="1076"/>
          <ac:graphicFrameMkLst>
            <pc:docMk/>
            <pc:sldMk cId="1409906991" sldId="259"/>
            <ac:graphicFrameMk id="23" creationId="{A130D697-64A5-DD9F-2DE7-1EDEF6457394}"/>
          </ac:graphicFrameMkLst>
        </pc:graphicFrameChg>
      </pc:sldChg>
      <pc:sldChg chg="modSp mod">
        <pc:chgData name="Trent Adams" userId="2cc64ee2-dd03-4a26-98c6-347841c80a47" providerId="ADAL" clId="{31E544C6-1E37-4881-9E9D-18820EA2FCB7}" dt="2026-04-06T23:22:41.903" v="39" actId="962"/>
        <pc:sldMkLst>
          <pc:docMk/>
          <pc:sldMk cId="1763432905" sldId="260"/>
        </pc:sldMkLst>
        <pc:spChg chg="ord">
          <ac:chgData name="Trent Adams" userId="2cc64ee2-dd03-4a26-98c6-347841c80a47" providerId="ADAL" clId="{31E544C6-1E37-4881-9E9D-18820EA2FCB7}" dt="2026-04-06T23:22:22.620" v="36" actId="13244"/>
          <ac:spMkLst>
            <pc:docMk/>
            <pc:sldMk cId="1763432905" sldId="260"/>
            <ac:spMk id="26" creationId="{C4D3E436-60F8-E2FF-C858-A8C95E2C10A0}"/>
          </ac:spMkLst>
        </pc:spChg>
        <pc:grpChg chg="mod">
          <ac:chgData name="Trent Adams" userId="2cc64ee2-dd03-4a26-98c6-347841c80a47" providerId="ADAL" clId="{31E544C6-1E37-4881-9E9D-18820EA2FCB7}" dt="2026-04-06T23:22:41.903" v="39" actId="962"/>
          <ac:grpSpMkLst>
            <pc:docMk/>
            <pc:sldMk cId="1763432905" sldId="260"/>
            <ac:grpSpMk id="3" creationId="{50E4981A-62CE-720B-1D85-E7BB046EFB89}"/>
          </ac:grpSpMkLst>
        </pc:grpChg>
        <pc:graphicFrameChg chg="ord">
          <ac:chgData name="Trent Adams" userId="2cc64ee2-dd03-4a26-98c6-347841c80a47" providerId="ADAL" clId="{31E544C6-1E37-4881-9E9D-18820EA2FCB7}" dt="2026-04-06T23:22:31.665" v="37" actId="13244"/>
          <ac:graphicFrameMkLst>
            <pc:docMk/>
            <pc:sldMk cId="1763432905" sldId="260"/>
            <ac:graphicFrameMk id="29" creationId="{63962CDC-A5AB-B9E6-68C6-EF9EC3769057}"/>
          </ac:graphicFrameMkLst>
        </pc:graphicFrameChg>
      </pc:sldChg>
    </pc:docChg>
  </pc:docChgLst>
  <pc:docChgLst>
    <pc:chgData name="Sophia F White" userId="6bc4f09c-8322-4254-9dae-b2b62553254d" providerId="ADAL" clId="{FD2B861A-D2E0-448F-863E-F97C9A0852CC}"/>
    <pc:docChg chg="undo custSel modSld">
      <pc:chgData name="Sophia F White" userId="6bc4f09c-8322-4254-9dae-b2b62553254d" providerId="ADAL" clId="{FD2B861A-D2E0-448F-863E-F97C9A0852CC}" dt="2026-03-26T15:32:54.639" v="57" actId="962"/>
      <pc:docMkLst>
        <pc:docMk/>
      </pc:docMkLst>
      <pc:sldChg chg="modSp mod">
        <pc:chgData name="Sophia F White" userId="6bc4f09c-8322-4254-9dae-b2b62553254d" providerId="ADAL" clId="{FD2B861A-D2E0-448F-863E-F97C9A0852CC}" dt="2026-03-26T15:32:54.639" v="57" actId="962"/>
        <pc:sldMkLst>
          <pc:docMk/>
          <pc:sldMk cId="713626796" sldId="258"/>
        </pc:sldMkLst>
        <pc:grpChg chg="mod">
          <ac:chgData name="Sophia F White" userId="6bc4f09c-8322-4254-9dae-b2b62553254d" providerId="ADAL" clId="{FD2B861A-D2E0-448F-863E-F97C9A0852CC}" dt="2026-03-25T17:46:52.519" v="0" actId="962"/>
          <ac:grpSpMkLst>
            <pc:docMk/>
            <pc:sldMk cId="713626796" sldId="258"/>
            <ac:grpSpMk id="3" creationId="{682701B4-E77A-8E5B-C236-FF6E3F42D8F2}"/>
          </ac:grpSpMkLst>
        </pc:grpChg>
        <pc:picChg chg="mod">
          <ac:chgData name="Sophia F White" userId="6bc4f09c-8322-4254-9dae-b2b62553254d" providerId="ADAL" clId="{FD2B861A-D2E0-448F-863E-F97C9A0852CC}" dt="2026-03-26T15:32:54.639" v="57" actId="962"/>
          <ac:picMkLst>
            <pc:docMk/>
            <pc:sldMk cId="713626796" sldId="258"/>
            <ac:picMk id="34" creationId="{66AC02FA-81F2-4F99-0F12-801252341EF1}"/>
          </ac:picMkLst>
        </pc:picChg>
      </pc:sldChg>
      <pc:sldChg chg="addSp delSp modSp mod">
        <pc:chgData name="Sophia F White" userId="6bc4f09c-8322-4254-9dae-b2b62553254d" providerId="ADAL" clId="{FD2B861A-D2E0-448F-863E-F97C9A0852CC}" dt="2026-03-25T17:54:05.175" v="54" actId="20577"/>
        <pc:sldMkLst>
          <pc:docMk/>
          <pc:sldMk cId="1409906991" sldId="259"/>
        </pc:sldMkLst>
        <pc:spChg chg="ord">
          <ac:chgData name="Sophia F White" userId="6bc4f09c-8322-4254-9dae-b2b62553254d" providerId="ADAL" clId="{FD2B861A-D2E0-448F-863E-F97C9A0852CC}" dt="2026-03-25T17:47:16.093" v="4" actId="13244"/>
          <ac:spMkLst>
            <pc:docMk/>
            <pc:sldMk cId="1409906991" sldId="259"/>
            <ac:spMk id="5" creationId="{DF38229A-68FD-1F80-A491-339A8BD63C2B}"/>
          </ac:spMkLst>
        </pc:spChg>
        <pc:spChg chg="mod">
          <ac:chgData name="Sophia F White" userId="6bc4f09c-8322-4254-9dae-b2b62553254d" providerId="ADAL" clId="{FD2B861A-D2E0-448F-863E-F97C9A0852CC}" dt="2026-03-25T17:54:05.175" v="54" actId="20577"/>
          <ac:spMkLst>
            <pc:docMk/>
            <pc:sldMk cId="1409906991" sldId="259"/>
            <ac:spMk id="14" creationId="{30610048-1855-DCA9-2A99-CBFBC912610E}"/>
          </ac:spMkLst>
        </pc:spChg>
        <pc:spChg chg="mod ord">
          <ac:chgData name="Sophia F White" userId="6bc4f09c-8322-4254-9dae-b2b62553254d" providerId="ADAL" clId="{FD2B861A-D2E0-448F-863E-F97C9A0852CC}" dt="2026-03-25T17:53:34.286" v="49" actId="1076"/>
          <ac:spMkLst>
            <pc:docMk/>
            <pc:sldMk cId="1409906991" sldId="259"/>
            <ac:spMk id="16" creationId="{A9AA4A9C-D1E9-859A-6D57-AFCC4FD88E48}"/>
          </ac:spMkLst>
        </pc:spChg>
        <pc:spChg chg="mod ord">
          <ac:chgData name="Sophia F White" userId="6bc4f09c-8322-4254-9dae-b2b62553254d" providerId="ADAL" clId="{FD2B861A-D2E0-448F-863E-F97C9A0852CC}" dt="2026-03-25T17:53:50.319" v="52" actId="1076"/>
          <ac:spMkLst>
            <pc:docMk/>
            <pc:sldMk cId="1409906991" sldId="259"/>
            <ac:spMk id="26" creationId="{03A04DEB-8530-5E82-6A69-7F9FB0897461}"/>
          </ac:spMkLst>
        </pc:spChg>
        <pc:spChg chg="mod ord">
          <ac:chgData name="Sophia F White" userId="6bc4f09c-8322-4254-9dae-b2b62553254d" providerId="ADAL" clId="{FD2B861A-D2E0-448F-863E-F97C9A0852CC}" dt="2026-03-25T17:53:45.403" v="51" actId="1076"/>
          <ac:spMkLst>
            <pc:docMk/>
            <pc:sldMk cId="1409906991" sldId="259"/>
            <ac:spMk id="28" creationId="{72694DFB-22D9-591F-EE8C-7D3F455355E3}"/>
          </ac:spMkLst>
        </pc:spChg>
        <pc:grpChg chg="mod ord">
          <ac:chgData name="Sophia F White" userId="6bc4f09c-8322-4254-9dae-b2b62553254d" providerId="ADAL" clId="{FD2B861A-D2E0-448F-863E-F97C9A0852CC}" dt="2026-03-25T17:52:23.739" v="40" actId="13244"/>
          <ac:grpSpMkLst>
            <pc:docMk/>
            <pc:sldMk cId="1409906991" sldId="259"/>
            <ac:grpSpMk id="3" creationId="{9D573A20-1397-850A-A349-4ABE2F49795A}"/>
          </ac:grpSpMkLst>
        </pc:grpChg>
        <pc:graphicFrameChg chg="add del mod ord">
          <ac:chgData name="Sophia F White" userId="6bc4f09c-8322-4254-9dae-b2b62553254d" providerId="ADAL" clId="{FD2B861A-D2E0-448F-863E-F97C9A0852CC}" dt="2026-03-25T17:51:51.082" v="36" actId="1076"/>
          <ac:graphicFrameMkLst>
            <pc:docMk/>
            <pc:sldMk cId="1409906991" sldId="259"/>
            <ac:graphicFrameMk id="23" creationId="{A130D697-64A5-DD9F-2DE7-1EDEF6457394}"/>
          </ac:graphicFrameMkLst>
        </pc:graphicFrameChg>
        <pc:picChg chg="mod">
          <ac:chgData name="Sophia F White" userId="6bc4f09c-8322-4254-9dae-b2b62553254d" providerId="ADAL" clId="{FD2B861A-D2E0-448F-863E-F97C9A0852CC}" dt="2026-03-25T17:46:57.171" v="1" actId="962"/>
          <ac:picMkLst>
            <pc:docMk/>
            <pc:sldMk cId="1409906991" sldId="259"/>
            <ac:picMk id="34" creationId="{98F4FA17-FCE3-F5EA-230E-5A79343C3601}"/>
          </ac:picMkLst>
        </pc:picChg>
      </pc:sldChg>
      <pc:sldChg chg="modSp mod">
        <pc:chgData name="Sophia F White" userId="6bc4f09c-8322-4254-9dae-b2b62553254d" providerId="ADAL" clId="{FD2B861A-D2E0-448F-863E-F97C9A0852CC}" dt="2026-03-25T17:48:54.694" v="18" actId="13244"/>
        <pc:sldMkLst>
          <pc:docMk/>
          <pc:sldMk cId="1763432905" sldId="260"/>
        </pc:sldMkLst>
        <pc:spChg chg="ord">
          <ac:chgData name="Sophia F White" userId="6bc4f09c-8322-4254-9dae-b2b62553254d" providerId="ADAL" clId="{FD2B861A-D2E0-448F-863E-F97C9A0852CC}" dt="2026-03-25T17:48:54.694" v="18" actId="13244"/>
          <ac:spMkLst>
            <pc:docMk/>
            <pc:sldMk cId="1763432905" sldId="260"/>
            <ac:spMk id="28" creationId="{70E13435-5E03-BE32-0631-E3F708B28F3C}"/>
          </ac:spMkLst>
        </pc:spChg>
        <pc:grpChg chg="mod">
          <ac:chgData name="Sophia F White" userId="6bc4f09c-8322-4254-9dae-b2b62553254d" providerId="ADAL" clId="{FD2B861A-D2E0-448F-863E-F97C9A0852CC}" dt="2026-03-25T17:48:13.128" v="16" actId="962"/>
          <ac:grpSpMkLst>
            <pc:docMk/>
            <pc:sldMk cId="1763432905" sldId="260"/>
            <ac:grpSpMk id="3" creationId="{50E4981A-62CE-720B-1D85-E7BB046EFB89}"/>
          </ac:grpSpMkLst>
        </pc:grpChg>
        <pc:picChg chg="mod">
          <ac:chgData name="Sophia F White" userId="6bc4f09c-8322-4254-9dae-b2b62553254d" providerId="ADAL" clId="{FD2B861A-D2E0-448F-863E-F97C9A0852CC}" dt="2026-03-25T17:48:48.105" v="17" actId="962"/>
          <ac:picMkLst>
            <pc:docMk/>
            <pc:sldMk cId="1763432905" sldId="260"/>
            <ac:picMk id="34" creationId="{62C4DC6B-FE53-FBE0-F197-7D3F8877A1A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16964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02290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0906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08401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42366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779238-5291-40CD-AE92-C6E497CEB88D}"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46450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779238-5291-40CD-AE92-C6E497CEB88D}"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7399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779238-5291-40CD-AE92-C6E497CEB88D}"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97136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79238-5291-40CD-AE92-C6E497CEB88D}"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155804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779238-5291-40CD-AE92-C6E497CEB88D}"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368233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779238-5291-40CD-AE92-C6E497CEB88D}"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428934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1779238-5291-40CD-AE92-C6E497CEB88D}" type="datetimeFigureOut">
              <a:rPr lang="en-US" smtClean="0"/>
              <a:t>4/16/2026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3079A78E-6F85-46C8-BB4C-832D3712F129}" type="slidenum">
              <a:rPr lang="en-US" smtClean="0"/>
              <a:t>‹#›</a:t>
            </a:fld>
            <a:endParaRPr lang="en-US"/>
          </a:p>
        </p:txBody>
      </p:sp>
    </p:spTree>
    <p:extLst>
      <p:ext uri="{BB962C8B-B14F-4D97-AF65-F5344CB8AC3E}">
        <p14:creationId xmlns:p14="http://schemas.microsoft.com/office/powerpoint/2010/main" val="2401625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66AC02FA-81F2-4F99-0F12-801252341EF1}"/>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4" name="Rectangle: Rounded Corners 23">
            <a:extLst>
              <a:ext uri="{FF2B5EF4-FFF2-40B4-BE49-F238E27FC236}">
                <a16:creationId xmlns:a16="http://schemas.microsoft.com/office/drawing/2014/main" id="{81BED032-7D0B-D99A-B44B-B3FA8E1C6D46}"/>
              </a:ext>
              <a:ext uri="{C183D7F6-B498-43B3-948B-1728B52AA6E4}">
                <adec:decorative xmlns:adec="http://schemas.microsoft.com/office/drawing/2017/decorative" val="1"/>
              </a:ext>
            </a:extLst>
          </p:cNvPr>
          <p:cNvSpPr/>
          <p:nvPr/>
        </p:nvSpPr>
        <p:spPr>
          <a:xfrm>
            <a:off x="358139" y="292570"/>
            <a:ext cx="6187439" cy="443211"/>
          </a:xfrm>
          <a:prstGeom prst="roundRect">
            <a:avLst>
              <a:gd name="adj" fmla="val 2888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Title 3">
            <a:extLst>
              <a:ext uri="{FF2B5EF4-FFF2-40B4-BE49-F238E27FC236}">
                <a16:creationId xmlns:a16="http://schemas.microsoft.com/office/drawing/2014/main" id="{3E32B752-E2C0-53A5-9561-F90DBA23242E}"/>
              </a:ext>
            </a:extLst>
          </p:cNvPr>
          <p:cNvSpPr txBox="1">
            <a:spLocks noGrp="1"/>
          </p:cNvSpPr>
          <p:nvPr>
            <p:ph type="title" idx="4294967295"/>
          </p:nvPr>
        </p:nvSpPr>
        <p:spPr>
          <a:xfrm>
            <a:off x="529590" y="308469"/>
            <a:ext cx="460248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63300"/>
                </a:solidFill>
                <a:effectLst/>
                <a:uLnTx/>
                <a:uFillTx/>
                <a:ea typeface="ADLaM Display"/>
                <a:cs typeface="ADLaM Display"/>
              </a:rPr>
              <a:t>Lesson 1: Fossils and Environments</a:t>
            </a:r>
          </a:p>
        </p:txBody>
      </p:sp>
      <p:sp>
        <p:nvSpPr>
          <p:cNvPr id="5" name="Rectangle: Rounded Corners 4">
            <a:extLst>
              <a:ext uri="{FF2B5EF4-FFF2-40B4-BE49-F238E27FC236}">
                <a16:creationId xmlns:a16="http://schemas.microsoft.com/office/drawing/2014/main" id="{EEF2999A-A95E-82D2-A6D2-672F70010665}"/>
              </a:ext>
              <a:ext uri="{C183D7F6-B498-43B3-948B-1728B52AA6E4}">
                <adec:decorative xmlns:adec="http://schemas.microsoft.com/office/drawing/2017/decorative" val="1"/>
              </a:ext>
            </a:extLst>
          </p:cNvPr>
          <p:cNvSpPr/>
          <p:nvPr/>
        </p:nvSpPr>
        <p:spPr>
          <a:xfrm>
            <a:off x="358140" y="815339"/>
            <a:ext cx="6187440" cy="3200401"/>
          </a:xfrm>
          <a:prstGeom prst="roundRect">
            <a:avLst>
              <a:gd name="adj" fmla="val 567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TextBox 26">
            <a:extLst>
              <a:ext uri="{FF2B5EF4-FFF2-40B4-BE49-F238E27FC236}">
                <a16:creationId xmlns:a16="http://schemas.microsoft.com/office/drawing/2014/main" id="{3437B1A9-C5A5-879D-A204-6F7B245DEC6A}"/>
              </a:ext>
            </a:extLst>
          </p:cNvPr>
          <p:cNvSpPr txBox="1"/>
          <p:nvPr/>
        </p:nvSpPr>
        <p:spPr>
          <a:xfrm>
            <a:off x="506730" y="824684"/>
            <a:ext cx="2106930" cy="292388"/>
          </a:xfrm>
          <a:prstGeom prst="rect">
            <a:avLst/>
          </a:prstGeom>
          <a:noFill/>
        </p:spPr>
        <p:txBody>
          <a:bodyPr wrap="square" rtlCol="0">
            <a:spAutoFit/>
          </a:bodyPr>
          <a:lstStyle/>
          <a:p>
            <a:r>
              <a:rPr lang="en-US" sz="1300" dirty="0">
                <a:solidFill>
                  <a:srgbClr val="663300"/>
                </a:solidFill>
                <a:latin typeface="+mj-lt"/>
                <a:ea typeface="ADLaM Display" panose="02010000000000000000" pitchFamily="2" charset="0"/>
                <a:cs typeface="ADLaM Display" panose="02010000000000000000" pitchFamily="2" charset="0"/>
              </a:rPr>
              <a:t>Overview</a:t>
            </a:r>
          </a:p>
        </p:txBody>
      </p:sp>
      <p:sp>
        <p:nvSpPr>
          <p:cNvPr id="9" name="TextBox 8">
            <a:extLst>
              <a:ext uri="{FF2B5EF4-FFF2-40B4-BE49-F238E27FC236}">
                <a16:creationId xmlns:a16="http://schemas.microsoft.com/office/drawing/2014/main" id="{0EB736E5-4B1A-40E7-A3B5-0F3E1874AFDF}"/>
              </a:ext>
            </a:extLst>
          </p:cNvPr>
          <p:cNvSpPr txBox="1"/>
          <p:nvPr/>
        </p:nvSpPr>
        <p:spPr>
          <a:xfrm>
            <a:off x="426721" y="1062398"/>
            <a:ext cx="6073140" cy="2913618"/>
          </a:xfrm>
          <a:prstGeom prst="rect">
            <a:avLst/>
          </a:prstGeom>
          <a:noFill/>
        </p:spPr>
        <p:txBody>
          <a:bodyPr wrap="square" lIns="91440" tIns="45720" rIns="91440" bIns="45720" anchor="t">
            <a:spAutoFit/>
          </a:bodyPr>
          <a:lstStyle/>
          <a:p>
            <a:pPr fontAlgn="base">
              <a:spcAft>
                <a:spcPts val="400"/>
              </a:spcAft>
            </a:pPr>
            <a:r>
              <a:rPr lang="en-US" sz="1200" dirty="0">
                <a:solidFill>
                  <a:srgbClr val="000000"/>
                </a:solidFill>
                <a:latin typeface="+mj-lt"/>
                <a:ea typeface="Source Sans Pro"/>
              </a:rPr>
              <a:t>	</a:t>
            </a:r>
            <a:r>
              <a:rPr lang="en-US" sz="1200" b="0" i="0" dirty="0">
                <a:solidFill>
                  <a:srgbClr val="000000"/>
                </a:solidFill>
                <a:effectLst/>
                <a:latin typeface="+mj-lt"/>
                <a:ea typeface="Source Sans Pro"/>
              </a:rPr>
              <a:t>Fossils tell the story of our planet by showing us what kinds of living things—plants, animals, and other organisms—existed during different time periods. This enables students to construct an understanding of how Earth has changed over time. </a:t>
            </a:r>
            <a:r>
              <a:rPr lang="en-US" sz="1200" dirty="0">
                <a:solidFill>
                  <a:srgbClr val="000000"/>
                </a:solidFill>
                <a:latin typeface="+mj-lt"/>
                <a:ea typeface="Source Sans Pro"/>
              </a:rPr>
              <a:t>Fossils are</a:t>
            </a:r>
            <a:r>
              <a:rPr lang="en-US" sz="1200" b="0" i="0" dirty="0">
                <a:solidFill>
                  <a:srgbClr val="000000"/>
                </a:solidFill>
                <a:effectLst/>
                <a:latin typeface="+mj-lt"/>
                <a:ea typeface="Source Sans Pro"/>
              </a:rPr>
              <a:t> preserved in rock, ice, and other materials, and the deeper they are found in the Earth’s layers, the older they tend to be. But how do we know if something we find washed up on a beach or sticking out of a hillside was ever part of a living thing? How can we tell if an object discovered today was once alive?</a:t>
            </a:r>
          </a:p>
          <a:p>
            <a:pPr fontAlgn="base">
              <a:spcAft>
                <a:spcPts val="400"/>
              </a:spcAft>
            </a:pPr>
            <a:r>
              <a:rPr lang="en-US" sz="1200" dirty="0">
                <a:solidFill>
                  <a:srgbClr val="000000"/>
                </a:solidFill>
                <a:latin typeface="+mj-lt"/>
                <a:ea typeface="Source Sans Pro"/>
              </a:rPr>
              <a:t>	</a:t>
            </a:r>
            <a:r>
              <a:rPr lang="en-US" sz="1200" b="0" i="0" dirty="0">
                <a:solidFill>
                  <a:srgbClr val="000000"/>
                </a:solidFill>
                <a:effectLst/>
                <a:latin typeface="+mj-lt"/>
                <a:ea typeface="Source Sans Pro"/>
              </a:rPr>
              <a:t>Before we can understand what fossils reveal, we need to recognize that fossils are preserved remains or traces of organisms that lived in the past. To build this understanding, students practice identifying what counts as a living thing—and what doesn’t—and explore the relationships between living things and the </a:t>
            </a:r>
            <a:r>
              <a:rPr lang="en-US" sz="1200" dirty="0">
                <a:solidFill>
                  <a:srgbClr val="000000"/>
                </a:solidFill>
                <a:latin typeface="+mj-lt"/>
                <a:ea typeface="Source Sans Pro"/>
              </a:rPr>
              <a:t>environment that surrounds them</a:t>
            </a:r>
            <a:r>
              <a:rPr lang="en-US" sz="1200" b="0" i="0" dirty="0">
                <a:solidFill>
                  <a:srgbClr val="000000"/>
                </a:solidFill>
                <a:effectLst/>
                <a:latin typeface="+mj-lt"/>
                <a:ea typeface="Source Sans Pro"/>
              </a:rPr>
              <a:t>. This lesson follows a 5E instructional model (engage, explore, explain, elaborate, and evaluate). Through group discussion, visual aids, and reflection, students investigate the survival needs of organisms and the environments they depend on—just like scientists do when interpreting fossil evidence.   </a:t>
            </a:r>
          </a:p>
        </p:txBody>
      </p:sp>
      <p:sp>
        <p:nvSpPr>
          <p:cNvPr id="7" name="Rectangle: Rounded Corners 6">
            <a:extLst>
              <a:ext uri="{FF2B5EF4-FFF2-40B4-BE49-F238E27FC236}">
                <a16:creationId xmlns:a16="http://schemas.microsoft.com/office/drawing/2014/main" id="{EF92CDE3-7B26-CBC9-C5B4-9634CFCE3051}"/>
              </a:ext>
              <a:ext uri="{C183D7F6-B498-43B3-948B-1728B52AA6E4}">
                <adec:decorative xmlns:adec="http://schemas.microsoft.com/office/drawing/2017/decorative" val="1"/>
              </a:ext>
            </a:extLst>
          </p:cNvPr>
          <p:cNvSpPr/>
          <p:nvPr/>
        </p:nvSpPr>
        <p:spPr>
          <a:xfrm>
            <a:off x="358139" y="4102853"/>
            <a:ext cx="2918460" cy="722446"/>
          </a:xfrm>
          <a:prstGeom prst="roundRect">
            <a:avLst>
              <a:gd name="adj" fmla="val 2598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TextBox 9">
            <a:extLst>
              <a:ext uri="{FF2B5EF4-FFF2-40B4-BE49-F238E27FC236}">
                <a16:creationId xmlns:a16="http://schemas.microsoft.com/office/drawing/2014/main" id="{C2BFF95B-5AFF-6809-53F4-3F49137B9DAF}"/>
              </a:ext>
            </a:extLst>
          </p:cNvPr>
          <p:cNvSpPr txBox="1"/>
          <p:nvPr/>
        </p:nvSpPr>
        <p:spPr>
          <a:xfrm>
            <a:off x="434339" y="4182540"/>
            <a:ext cx="2106930" cy="292388"/>
          </a:xfrm>
          <a:prstGeom prst="rect">
            <a:avLst/>
          </a:prstGeom>
          <a:noFill/>
        </p:spPr>
        <p:txBody>
          <a:bodyPr wrap="square" rtlCol="0">
            <a:spAutoFit/>
          </a:bodyPr>
          <a:lstStyle/>
          <a:p>
            <a:r>
              <a:rPr lang="en-US" sz="1300" dirty="0">
                <a:solidFill>
                  <a:srgbClr val="663300"/>
                </a:solidFill>
                <a:latin typeface="+mj-lt"/>
                <a:ea typeface="ADLaM Display" panose="02010000000000000000" pitchFamily="2" charset="0"/>
                <a:cs typeface="ADLaM Display" panose="02010000000000000000" pitchFamily="2" charset="0"/>
              </a:rPr>
              <a:t>Time requirements</a:t>
            </a:r>
          </a:p>
        </p:txBody>
      </p:sp>
      <p:sp>
        <p:nvSpPr>
          <p:cNvPr id="8" name="TextBox 7">
            <a:extLst>
              <a:ext uri="{FF2B5EF4-FFF2-40B4-BE49-F238E27FC236}">
                <a16:creationId xmlns:a16="http://schemas.microsoft.com/office/drawing/2014/main" id="{62EE28EE-D4DC-EE1D-3651-E85FEA38446D}"/>
              </a:ext>
            </a:extLst>
          </p:cNvPr>
          <p:cNvSpPr txBox="1"/>
          <p:nvPr/>
        </p:nvSpPr>
        <p:spPr>
          <a:xfrm>
            <a:off x="441959" y="4441620"/>
            <a:ext cx="1901191" cy="276999"/>
          </a:xfrm>
          <a:prstGeom prst="rect">
            <a:avLst/>
          </a:prstGeom>
          <a:noFill/>
        </p:spPr>
        <p:txBody>
          <a:bodyPr wrap="square">
            <a:spAutoFit/>
          </a:bodyPr>
          <a:lstStyle/>
          <a:p>
            <a:pPr algn="l" rtl="0" fontAlgn="base">
              <a:spcAft>
                <a:spcPts val="800"/>
              </a:spcAft>
              <a:buNone/>
            </a:pPr>
            <a:r>
              <a:rPr lang="en-US" sz="1200" b="0" i="0" dirty="0">
                <a:solidFill>
                  <a:srgbClr val="000000"/>
                </a:solidFill>
                <a:effectLst/>
                <a:latin typeface="+mj-lt"/>
              </a:rPr>
              <a:t>One 45-minutes session</a:t>
            </a:r>
          </a:p>
        </p:txBody>
      </p:sp>
      <p:sp>
        <p:nvSpPr>
          <p:cNvPr id="6" name="Rectangle: Rounded Corners 5">
            <a:extLst>
              <a:ext uri="{FF2B5EF4-FFF2-40B4-BE49-F238E27FC236}">
                <a16:creationId xmlns:a16="http://schemas.microsoft.com/office/drawing/2014/main" id="{DBEBD232-5A90-2B45-8991-CE1235147D2C}"/>
              </a:ext>
              <a:ext uri="{C183D7F6-B498-43B3-948B-1728B52AA6E4}">
                <adec:decorative xmlns:adec="http://schemas.microsoft.com/office/drawing/2017/decorative" val="1"/>
              </a:ext>
            </a:extLst>
          </p:cNvPr>
          <p:cNvSpPr/>
          <p:nvPr/>
        </p:nvSpPr>
        <p:spPr>
          <a:xfrm>
            <a:off x="358140" y="4912412"/>
            <a:ext cx="2910840" cy="3820108"/>
          </a:xfrm>
          <a:prstGeom prst="roundRect">
            <a:avLst>
              <a:gd name="adj" fmla="val 66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TextBox 17">
            <a:extLst>
              <a:ext uri="{FF2B5EF4-FFF2-40B4-BE49-F238E27FC236}">
                <a16:creationId xmlns:a16="http://schemas.microsoft.com/office/drawing/2014/main" id="{56E515BB-6E1D-DD8E-958C-7CECFBAEC08C}"/>
              </a:ext>
            </a:extLst>
          </p:cNvPr>
          <p:cNvSpPr txBox="1"/>
          <p:nvPr/>
        </p:nvSpPr>
        <p:spPr>
          <a:xfrm>
            <a:off x="441960" y="4969112"/>
            <a:ext cx="2106930" cy="292388"/>
          </a:xfrm>
          <a:prstGeom prst="rect">
            <a:avLst/>
          </a:prstGeom>
          <a:noFill/>
        </p:spPr>
        <p:txBody>
          <a:bodyPr wrap="square" rtlCol="0">
            <a:spAutoFit/>
          </a:bodyPr>
          <a:lstStyle/>
          <a:p>
            <a:r>
              <a:rPr lang="en-US" sz="1300" dirty="0">
                <a:solidFill>
                  <a:srgbClr val="663300"/>
                </a:solidFill>
                <a:latin typeface="+mj-lt"/>
                <a:ea typeface="ADLaM Display" panose="02010000000000000000" pitchFamily="2" charset="0"/>
                <a:cs typeface="ADLaM Display" panose="02010000000000000000" pitchFamily="2" charset="0"/>
              </a:rPr>
              <a:t>Learning Objectives</a:t>
            </a:r>
          </a:p>
        </p:txBody>
      </p:sp>
      <p:sp>
        <p:nvSpPr>
          <p:cNvPr id="17" name="TextBox 16">
            <a:extLst>
              <a:ext uri="{FF2B5EF4-FFF2-40B4-BE49-F238E27FC236}">
                <a16:creationId xmlns:a16="http://schemas.microsoft.com/office/drawing/2014/main" id="{3282ADF6-FD5B-D166-3844-9D798BF26EE1}"/>
              </a:ext>
            </a:extLst>
          </p:cNvPr>
          <p:cNvSpPr txBox="1"/>
          <p:nvPr/>
        </p:nvSpPr>
        <p:spPr>
          <a:xfrm>
            <a:off x="426718" y="5219937"/>
            <a:ext cx="2849882" cy="3570208"/>
          </a:xfrm>
          <a:prstGeom prst="rect">
            <a:avLst/>
          </a:prstGeom>
          <a:noFill/>
        </p:spPr>
        <p:txBody>
          <a:bodyPr wrap="square" lIns="91440" tIns="45720" rIns="91440" bIns="45720" anchor="t">
            <a:spAutoFit/>
          </a:bodyPr>
          <a:lstStyle/>
          <a:p>
            <a:pPr fontAlgn="base">
              <a:spcAft>
                <a:spcPts val="400"/>
              </a:spcAft>
            </a:pPr>
            <a:r>
              <a:rPr lang="en-US" sz="1200" b="0" i="0" dirty="0">
                <a:solidFill>
                  <a:srgbClr val="000000"/>
                </a:solidFill>
                <a:effectLst/>
                <a:latin typeface="+mj-lt"/>
                <a:ea typeface="Source Sans Pro"/>
              </a:rPr>
              <a:t>In this lesson:  </a:t>
            </a:r>
            <a:endParaRPr lang="en-US" dirty="0">
              <a:latin typeface="+mj-lt"/>
            </a:endParaRPr>
          </a:p>
          <a:p>
            <a:pPr marL="171450" indent="-171450">
              <a:spcAft>
                <a:spcPts val="400"/>
              </a:spcAft>
              <a:buFont typeface="Arial"/>
              <a:buChar char="•"/>
            </a:pPr>
            <a:r>
              <a:rPr lang="en-US" sz="1200" b="0" i="0" dirty="0">
                <a:solidFill>
                  <a:srgbClr val="000000"/>
                </a:solidFill>
                <a:effectLst/>
                <a:latin typeface="+mj-lt"/>
                <a:ea typeface="Source Sans Pro"/>
              </a:rPr>
              <a:t>Students will be able to define what a fossil is and explain how fossils provide evidence about ancient organisms and the habitats they lived in, through homework writings and class discussions. </a:t>
            </a:r>
            <a:endParaRPr lang="en-US" sz="1200" dirty="0">
              <a:solidFill>
                <a:srgbClr val="000000"/>
              </a:solidFill>
              <a:latin typeface="+mj-lt"/>
              <a:ea typeface="Source Sans Pro"/>
            </a:endParaRPr>
          </a:p>
          <a:p>
            <a:pPr marL="171450" indent="-171450">
              <a:spcAft>
                <a:spcPts val="400"/>
              </a:spcAft>
              <a:buFont typeface="Arial"/>
              <a:buChar char="•"/>
            </a:pPr>
            <a:r>
              <a:rPr lang="en-US" sz="1200" b="0" i="0" dirty="0">
                <a:solidFill>
                  <a:srgbClr val="000000"/>
                </a:solidFill>
                <a:effectLst/>
                <a:latin typeface="+mj-lt"/>
                <a:ea typeface="Source Sans Pro"/>
              </a:rPr>
              <a:t>Students will work collaboratively to sort a set of objects into three categories—once living, never living, and unclear—and justify their choices using observation and reasoning. </a:t>
            </a:r>
            <a:endParaRPr lang="en-US" sz="1200" dirty="0">
              <a:solidFill>
                <a:srgbClr val="000000"/>
              </a:solidFill>
              <a:latin typeface="+mj-lt"/>
              <a:ea typeface="Source Sans Pro"/>
            </a:endParaRPr>
          </a:p>
          <a:p>
            <a:pPr marL="171450" indent="-171450" algn="l">
              <a:spcAft>
                <a:spcPts val="400"/>
              </a:spcAft>
              <a:buFont typeface="Arial"/>
              <a:buChar char="•"/>
            </a:pPr>
            <a:r>
              <a:rPr lang="en-US" sz="1200" b="0" i="0" dirty="0">
                <a:solidFill>
                  <a:srgbClr val="000000"/>
                </a:solidFill>
                <a:effectLst/>
                <a:latin typeface="+mj-lt"/>
                <a:ea typeface="Source Sans Pro"/>
              </a:rPr>
              <a:t>Students will demonstrate respectful communication by sharing ideas, asking questions, and discussing uncertainties with their group during the activity. </a:t>
            </a:r>
          </a:p>
        </p:txBody>
      </p:sp>
      <p:sp>
        <p:nvSpPr>
          <p:cNvPr id="19" name="Rectangle: Rounded Corners 18">
            <a:extLst>
              <a:ext uri="{FF2B5EF4-FFF2-40B4-BE49-F238E27FC236}">
                <a16:creationId xmlns:a16="http://schemas.microsoft.com/office/drawing/2014/main" id="{B5BC224C-A70A-70A1-0585-6CF442189A44}"/>
              </a:ext>
              <a:ext uri="{C183D7F6-B498-43B3-948B-1728B52AA6E4}">
                <adec:decorative xmlns:adec="http://schemas.microsoft.com/office/drawing/2017/decorative" val="1"/>
              </a:ext>
            </a:extLst>
          </p:cNvPr>
          <p:cNvSpPr/>
          <p:nvPr/>
        </p:nvSpPr>
        <p:spPr>
          <a:xfrm>
            <a:off x="3360420" y="4102853"/>
            <a:ext cx="3192780" cy="4622047"/>
          </a:xfrm>
          <a:prstGeom prst="roundRect">
            <a:avLst>
              <a:gd name="adj" fmla="val 572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 name="TextBox 20">
            <a:extLst>
              <a:ext uri="{FF2B5EF4-FFF2-40B4-BE49-F238E27FC236}">
                <a16:creationId xmlns:a16="http://schemas.microsoft.com/office/drawing/2014/main" id="{1EF16149-9B62-0B5A-529C-A702D21EC43E}"/>
              </a:ext>
            </a:extLst>
          </p:cNvPr>
          <p:cNvSpPr txBox="1"/>
          <p:nvPr/>
        </p:nvSpPr>
        <p:spPr>
          <a:xfrm>
            <a:off x="3467100" y="4181339"/>
            <a:ext cx="2106930" cy="292388"/>
          </a:xfrm>
          <a:prstGeom prst="rect">
            <a:avLst/>
          </a:prstGeom>
          <a:noFill/>
        </p:spPr>
        <p:txBody>
          <a:bodyPr wrap="square" rtlCol="0">
            <a:spAutoFit/>
          </a:bodyPr>
          <a:lstStyle/>
          <a:p>
            <a:r>
              <a:rPr lang="en-US" sz="1300" dirty="0">
                <a:solidFill>
                  <a:srgbClr val="663300"/>
                </a:solidFill>
                <a:latin typeface="+mj-lt"/>
                <a:ea typeface="ADLaM Display" panose="02010000000000000000" pitchFamily="2" charset="0"/>
                <a:cs typeface="ADLaM Display" panose="02010000000000000000" pitchFamily="2" charset="0"/>
              </a:rPr>
              <a:t>Materials</a:t>
            </a:r>
          </a:p>
        </p:txBody>
      </p:sp>
      <p:sp>
        <p:nvSpPr>
          <p:cNvPr id="20" name="TextBox 19">
            <a:extLst>
              <a:ext uri="{FF2B5EF4-FFF2-40B4-BE49-F238E27FC236}">
                <a16:creationId xmlns:a16="http://schemas.microsoft.com/office/drawing/2014/main" id="{B0140F68-677B-28A9-AD32-193088F3BE4A}"/>
              </a:ext>
            </a:extLst>
          </p:cNvPr>
          <p:cNvSpPr txBox="1"/>
          <p:nvPr/>
        </p:nvSpPr>
        <p:spPr>
          <a:xfrm>
            <a:off x="3467100" y="4466568"/>
            <a:ext cx="3032760" cy="1302921"/>
          </a:xfrm>
          <a:prstGeom prst="rect">
            <a:avLst/>
          </a:prstGeom>
          <a:noFill/>
        </p:spPr>
        <p:txBody>
          <a:bodyPr wrap="square" lIns="91440" tIns="45720" rIns="91440" bIns="45720" anchor="t">
            <a:spAutoFit/>
          </a:bodyPr>
          <a:lstStyle/>
          <a:p>
            <a:pPr marL="171450" indent="-171450" fontAlgn="base">
              <a:spcAft>
                <a:spcPts val="400"/>
              </a:spcAft>
              <a:buFont typeface="Arial" panose="020B0604020202020204" pitchFamily="34" charset="0"/>
              <a:buChar char="•"/>
            </a:pPr>
            <a:r>
              <a:rPr lang="en-US" sz="1200" dirty="0">
                <a:latin typeface="+mj-lt"/>
                <a:ea typeface="Source Sans Pro" panose="020B0503030403020204" pitchFamily="34" charset="0"/>
              </a:rPr>
              <a:t>Download Instructor slides  </a:t>
            </a:r>
            <a:endParaRPr lang="en-US" dirty="0">
              <a:latin typeface="+mj-lt"/>
            </a:endParaRPr>
          </a:p>
          <a:p>
            <a:pPr marL="171450" indent="-171450" fontAlgn="base">
              <a:spcAft>
                <a:spcPts val="400"/>
              </a:spcAft>
              <a:buFont typeface="Arial" panose="020B0604020202020204" pitchFamily="34" charset="0"/>
              <a:buChar char="•"/>
            </a:pPr>
            <a:r>
              <a:rPr lang="en-US" sz="1200" dirty="0">
                <a:latin typeface="+mj-lt"/>
                <a:ea typeface="Source Sans Pro" panose="020B0503030403020204" pitchFamily="34" charset="0"/>
              </a:rPr>
              <a:t>Download and print Handout 1 – Living and non-living things (one per student) </a:t>
            </a:r>
          </a:p>
          <a:p>
            <a:pPr marL="171450" indent="-171450" fontAlgn="base">
              <a:spcAft>
                <a:spcPts val="400"/>
              </a:spcAft>
              <a:buFont typeface="Arial" panose="020B0604020202020204" pitchFamily="34" charset="0"/>
              <a:buChar char="•"/>
            </a:pPr>
            <a:r>
              <a:rPr lang="en-US" sz="1200" dirty="0">
                <a:latin typeface="+mj-lt"/>
                <a:ea typeface="Source Sans Pro" panose="020B0503030403020204" pitchFamily="34" charset="0"/>
              </a:rPr>
              <a:t>Prepare packages of living and non-living things (make one per group of 4 students).  </a:t>
            </a:r>
          </a:p>
        </p:txBody>
      </p:sp>
      <p:sp>
        <p:nvSpPr>
          <p:cNvPr id="32" name="Rectangle: Rounded Corners 31">
            <a:extLst>
              <a:ext uri="{FF2B5EF4-FFF2-40B4-BE49-F238E27FC236}">
                <a16:creationId xmlns:a16="http://schemas.microsoft.com/office/drawing/2014/main" id="{4171BD37-F4AF-8EB7-F73F-2E6C7E9E53FA}"/>
              </a:ext>
              <a:ext uri="{C183D7F6-B498-43B3-948B-1728B52AA6E4}">
                <adec:decorative xmlns:adec="http://schemas.microsoft.com/office/drawing/2017/decorative" val="1"/>
              </a:ext>
            </a:extLst>
          </p:cNvPr>
          <p:cNvSpPr/>
          <p:nvPr/>
        </p:nvSpPr>
        <p:spPr>
          <a:xfrm>
            <a:off x="3482340" y="5742438"/>
            <a:ext cx="2948942" cy="2750154"/>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22" name="Graphic 21" descr="Fossil with solid fill">
            <a:extLst>
              <a:ext uri="{FF2B5EF4-FFF2-40B4-BE49-F238E27FC236}">
                <a16:creationId xmlns:a16="http://schemas.microsoft.com/office/drawing/2014/main" id="{6F3D6995-EB58-5421-8FBE-B909101FCA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274151">
            <a:off x="5877702" y="5829673"/>
            <a:ext cx="401881" cy="401881"/>
          </a:xfrm>
          <a:prstGeom prst="rect">
            <a:avLst/>
          </a:prstGeom>
        </p:spPr>
      </p:pic>
      <p:sp>
        <p:nvSpPr>
          <p:cNvPr id="31" name="TextBox 30">
            <a:extLst>
              <a:ext uri="{FF2B5EF4-FFF2-40B4-BE49-F238E27FC236}">
                <a16:creationId xmlns:a16="http://schemas.microsoft.com/office/drawing/2014/main" id="{F12449F0-A538-EBC0-289E-A06786B8675E}"/>
              </a:ext>
            </a:extLst>
          </p:cNvPr>
          <p:cNvSpPr txBox="1"/>
          <p:nvPr/>
        </p:nvSpPr>
        <p:spPr>
          <a:xfrm>
            <a:off x="3664268" y="5859470"/>
            <a:ext cx="2466974" cy="646331"/>
          </a:xfrm>
          <a:prstGeom prst="rect">
            <a:avLst/>
          </a:prstGeom>
          <a:noFill/>
        </p:spPr>
        <p:txBody>
          <a:bodyPr wrap="square">
            <a:spAutoFit/>
          </a:bodyPr>
          <a:lstStyle/>
          <a:p>
            <a:pPr marL="0" marR="0">
              <a:spcBef>
                <a:spcPts val="800"/>
              </a:spcBef>
              <a:spcAft>
                <a:spcPts val="400"/>
              </a:spcAft>
              <a:buNone/>
            </a:pPr>
            <a:r>
              <a:rPr lang="en-US" sz="1200" kern="100" dirty="0">
                <a:solidFill>
                  <a:srgbClr val="663300"/>
                </a:solidFill>
                <a:effectLst/>
                <a:latin typeface="+mj-lt"/>
                <a:ea typeface="Source Sans Pro" panose="020B0503030403020204" pitchFamily="34" charset="0"/>
                <a:cs typeface="Times New Roman" panose="02020603050405020304" pitchFamily="18" charset="0"/>
              </a:rPr>
              <a:t>To make the living/non-living things package, put in a Ziploc bag: </a:t>
            </a:r>
            <a:endParaRPr lang="en-US" sz="1200" dirty="0">
              <a:solidFill>
                <a:srgbClr val="663300"/>
              </a:solidFill>
              <a:latin typeface="+mj-lt"/>
              <a:ea typeface="Source Sans Pro" panose="020B0503030403020204" pitchFamily="34" charset="0"/>
            </a:endParaRPr>
          </a:p>
        </p:txBody>
      </p:sp>
      <p:sp>
        <p:nvSpPr>
          <p:cNvPr id="23" name="TextBox 22">
            <a:extLst>
              <a:ext uri="{FF2B5EF4-FFF2-40B4-BE49-F238E27FC236}">
                <a16:creationId xmlns:a16="http://schemas.microsoft.com/office/drawing/2014/main" id="{6BD39BD9-39E9-47F6-A097-5CCE0D0D7208}"/>
              </a:ext>
            </a:extLst>
          </p:cNvPr>
          <p:cNvSpPr txBox="1"/>
          <p:nvPr/>
        </p:nvSpPr>
        <p:spPr>
          <a:xfrm>
            <a:off x="3550918" y="6485914"/>
            <a:ext cx="2880362" cy="2041585"/>
          </a:xfrm>
          <a:prstGeom prst="rect">
            <a:avLst/>
          </a:prstGeom>
          <a:noFill/>
        </p:spPr>
        <p:txBody>
          <a:bodyPr wrap="square" lIns="91440" tIns="45720" rIns="91440" bIns="45720" anchor="t">
            <a:spAutoFit/>
          </a:bodyPr>
          <a:lstStyle/>
          <a:p>
            <a:pPr marL="171450" marR="0" lvl="0" indent="-171450">
              <a:spcAft>
                <a:spcPts val="400"/>
              </a:spcAft>
              <a:buSzPts val="1000"/>
              <a:buFont typeface="Arial" panose="020B0604020202020204" pitchFamily="34" charset="0"/>
              <a:buChar char="•"/>
              <a:tabLst>
                <a:tab pos="457200" algn="l"/>
              </a:tabLst>
            </a:pPr>
            <a:r>
              <a:rPr lang="en-US" sz="1200" b="1" kern="100" dirty="0">
                <a:solidFill>
                  <a:srgbClr val="663300"/>
                </a:solidFill>
                <a:effectLst/>
                <a:latin typeface="+mj-lt"/>
                <a:ea typeface="Source Sans Pro" panose="020B0503030403020204" pitchFamily="34" charset="0"/>
              </a:rPr>
              <a:t>Living/was a living thing objects:</a:t>
            </a:r>
            <a:r>
              <a:rPr lang="en-US" sz="1200" kern="100" dirty="0">
                <a:solidFill>
                  <a:srgbClr val="663300"/>
                </a:solidFill>
                <a:effectLst/>
                <a:latin typeface="+mj-lt"/>
                <a:ea typeface="Source Sans Pro" panose="020B0503030403020204" pitchFamily="34" charset="0"/>
              </a:rPr>
              <a:t> a leaf, a feather or a shell, a fossil</a:t>
            </a:r>
            <a:endParaRPr lang="en-US" dirty="0">
              <a:latin typeface="+mj-lt"/>
            </a:endParaRPr>
          </a:p>
          <a:p>
            <a:pPr marL="171450" marR="0" lvl="0" indent="-171450">
              <a:spcAft>
                <a:spcPts val="400"/>
              </a:spcAft>
              <a:buSzPts val="1000"/>
              <a:buFont typeface="Arial" panose="020B0604020202020204" pitchFamily="34" charset="0"/>
              <a:buChar char="•"/>
              <a:tabLst>
                <a:tab pos="457200" algn="l"/>
              </a:tabLst>
            </a:pPr>
            <a:r>
              <a:rPr lang="en-US" sz="1200" b="1" kern="100" dirty="0">
                <a:solidFill>
                  <a:srgbClr val="663300"/>
                </a:solidFill>
                <a:effectLst/>
                <a:latin typeface="+mj-lt"/>
                <a:ea typeface="Source Sans Pro"/>
              </a:rPr>
              <a:t>Non-living objects:</a:t>
            </a:r>
            <a:r>
              <a:rPr lang="en-US" sz="1200" kern="100" dirty="0">
                <a:solidFill>
                  <a:srgbClr val="663300"/>
                </a:solidFill>
                <a:effectLst/>
                <a:latin typeface="+mj-lt"/>
                <a:ea typeface="Source Sans Pro"/>
              </a:rPr>
              <a:t> a rock, a paper clip</a:t>
            </a:r>
            <a:r>
              <a:rPr lang="en-US" sz="1200" kern="100" dirty="0">
                <a:solidFill>
                  <a:srgbClr val="663300"/>
                </a:solidFill>
                <a:latin typeface="+mj-lt"/>
                <a:ea typeface="Source Sans Pro"/>
              </a:rPr>
              <a:t>.</a:t>
            </a:r>
            <a:endParaRPr lang="en-US" sz="1200" kern="100" dirty="0">
              <a:solidFill>
                <a:srgbClr val="663300"/>
              </a:solidFill>
              <a:latin typeface="+mj-lt"/>
              <a:ea typeface="Source Sans Pro" panose="020B0503030403020204" pitchFamily="34" charset="0"/>
            </a:endParaRPr>
          </a:p>
          <a:p>
            <a:pPr marL="171450" marR="0" lvl="0" indent="-171450">
              <a:spcAft>
                <a:spcPts val="400"/>
              </a:spcAft>
              <a:buSzPts val="1000"/>
              <a:buFont typeface="Arial" panose="020B0604020202020204" pitchFamily="34" charset="0"/>
              <a:buChar char="•"/>
              <a:tabLst>
                <a:tab pos="457200" algn="l"/>
              </a:tabLst>
            </a:pPr>
            <a:r>
              <a:rPr lang="en-US" sz="1200" b="1" dirty="0">
                <a:solidFill>
                  <a:srgbClr val="663300"/>
                </a:solidFill>
                <a:effectLst/>
                <a:latin typeface="+mj-lt"/>
                <a:ea typeface="Source Sans Pro" panose="020B0503030403020204" pitchFamily="34" charset="0"/>
                <a:cs typeface="Times New Roman" panose="02020603050405020304" pitchFamily="18" charset="0"/>
              </a:rPr>
              <a:t>Non-living that have parts of things that were once alive:</a:t>
            </a:r>
            <a:r>
              <a:rPr lang="en-US" sz="1200" dirty="0">
                <a:solidFill>
                  <a:srgbClr val="663300"/>
                </a:solidFill>
                <a:effectLst/>
                <a:latin typeface="+mj-lt"/>
                <a:ea typeface="Source Sans Pro" panose="020B0503030403020204" pitchFamily="34" charset="0"/>
                <a:cs typeface="Times New Roman" panose="02020603050405020304" pitchFamily="18" charset="0"/>
              </a:rPr>
              <a:t> a Pencil, a piece of paper. It is important to provide things that promote discussions about what you consider a living being. </a:t>
            </a:r>
            <a:endParaRPr lang="en-US" sz="1200" dirty="0">
              <a:solidFill>
                <a:srgbClr val="663300"/>
              </a:solidFill>
              <a:latin typeface="+mj-lt"/>
              <a:ea typeface="Source Sans Pro" panose="020B0503030403020204" pitchFamily="34" charset="0"/>
            </a:endParaRPr>
          </a:p>
        </p:txBody>
      </p:sp>
      <p:sp>
        <p:nvSpPr>
          <p:cNvPr id="12" name="TextBox 11">
            <a:extLst>
              <a:ext uri="{FF2B5EF4-FFF2-40B4-BE49-F238E27FC236}">
                <a16:creationId xmlns:a16="http://schemas.microsoft.com/office/drawing/2014/main" id="{98F527BF-BB19-7D8D-F318-01EECF47F9F0}"/>
              </a:ext>
            </a:extLst>
          </p:cNvPr>
          <p:cNvSpPr txBox="1"/>
          <p:nvPr/>
        </p:nvSpPr>
        <p:spPr>
          <a:xfrm>
            <a:off x="5669280" y="8478143"/>
            <a:ext cx="851016" cy="246221"/>
          </a:xfrm>
          <a:prstGeom prst="rect">
            <a:avLst/>
          </a:prstGeom>
          <a:noFill/>
        </p:spPr>
        <p:txBody>
          <a:bodyPr wrap="square" lIns="91440" tIns="45720" rIns="91440" bIns="45720" anchor="t">
            <a:spAutoFit/>
          </a:bodyPr>
          <a:lstStyle/>
          <a:p>
            <a:pPr>
              <a:spcAft>
                <a:spcPts val="800"/>
              </a:spcAft>
            </a:pPr>
            <a:r>
              <a:rPr lang="en-US" sz="1000" dirty="0">
                <a:solidFill>
                  <a:srgbClr val="000000"/>
                </a:solidFill>
                <a:latin typeface="+mj-lt"/>
                <a:ea typeface="Source Sans Pro"/>
              </a:rPr>
              <a:t>Page 1 of 3</a:t>
            </a:r>
            <a:endParaRPr lang="en-US" sz="1200" dirty="0">
              <a:latin typeface="+mj-lt"/>
            </a:endParaRPr>
          </a:p>
        </p:txBody>
      </p:sp>
      <p:grpSp>
        <p:nvGrpSpPr>
          <p:cNvPr id="3" name="Group 2">
            <a:extLst>
              <a:ext uri="{FF2B5EF4-FFF2-40B4-BE49-F238E27FC236}">
                <a16:creationId xmlns:a16="http://schemas.microsoft.com/office/drawing/2014/main" id="{682701B4-E77A-8E5B-C236-FF6E3F42D8F2}"/>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CEA86D02-363F-2E1E-E3B2-8F165ABFB917}"/>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1" name="Picture 10">
              <a:extLst>
                <a:ext uri="{FF2B5EF4-FFF2-40B4-BE49-F238E27FC236}">
                  <a16:creationId xmlns:a16="http://schemas.microsoft.com/office/drawing/2014/main" id="{7183EC42-1480-E7E5-20BD-B4C4280DB7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4DD1AA9D-6956-8D28-BD96-CE22B51848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6E5A8C93-8EDE-7C23-993D-E9AE51B6C2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71362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B90FF-EFD7-34AB-5C89-1C9C52FE178B}"/>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98F4FA17-FCE3-F5EA-230E-5A79343C3601}"/>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5" name="Rectangle: Rounded Corners 24">
            <a:extLst>
              <a:ext uri="{FF2B5EF4-FFF2-40B4-BE49-F238E27FC236}">
                <a16:creationId xmlns:a16="http://schemas.microsoft.com/office/drawing/2014/main" id="{3461094C-7A9F-A848-7022-2C6BAF52EA9E}"/>
              </a:ext>
              <a:ext uri="{C183D7F6-B498-43B3-948B-1728B52AA6E4}">
                <adec:decorative xmlns:adec="http://schemas.microsoft.com/office/drawing/2017/decorative" val="1"/>
              </a:ext>
            </a:extLst>
          </p:cNvPr>
          <p:cNvSpPr/>
          <p:nvPr/>
        </p:nvSpPr>
        <p:spPr>
          <a:xfrm>
            <a:off x="400040" y="296517"/>
            <a:ext cx="6179819" cy="8429046"/>
          </a:xfrm>
          <a:prstGeom prst="roundRect">
            <a:avLst>
              <a:gd name="adj" fmla="val 37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A9AA4A9C-D1E9-859A-6D57-AFCC4FD88E48}"/>
              </a:ext>
            </a:extLst>
          </p:cNvPr>
          <p:cNvSpPr txBox="1">
            <a:spLocks noGrp="1"/>
          </p:cNvSpPr>
          <p:nvPr>
            <p:ph type="title" idx="4294967295"/>
          </p:nvPr>
        </p:nvSpPr>
        <p:spPr>
          <a:xfrm>
            <a:off x="495310" y="296517"/>
            <a:ext cx="210693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63300"/>
                </a:solidFill>
                <a:effectLst/>
                <a:uLnTx/>
                <a:uFillTx/>
                <a:ea typeface="ADLaM Display" panose="02010000000000000000" pitchFamily="2" charset="0"/>
                <a:cs typeface="ADLaM Display" panose="02010000000000000000" pitchFamily="2" charset="0"/>
              </a:rPr>
              <a:t>Procedures</a:t>
            </a:r>
          </a:p>
        </p:txBody>
      </p:sp>
      <p:sp>
        <p:nvSpPr>
          <p:cNvPr id="14" name="TextBox 13">
            <a:extLst>
              <a:ext uri="{FF2B5EF4-FFF2-40B4-BE49-F238E27FC236}">
                <a16:creationId xmlns:a16="http://schemas.microsoft.com/office/drawing/2014/main" id="{30610048-1855-DCA9-2A99-CBFBC912610E}"/>
              </a:ext>
            </a:extLst>
          </p:cNvPr>
          <p:cNvSpPr txBox="1"/>
          <p:nvPr/>
        </p:nvSpPr>
        <p:spPr>
          <a:xfrm>
            <a:off x="495310" y="648800"/>
            <a:ext cx="5977889" cy="1364476"/>
          </a:xfrm>
          <a:prstGeom prst="rect">
            <a:avLst/>
          </a:prstGeom>
          <a:noFill/>
        </p:spPr>
        <p:txBody>
          <a:bodyPr wrap="square" lIns="91440" tIns="45720" rIns="91440" bIns="45720" anchor="t">
            <a:spAutoFit/>
          </a:bodyPr>
          <a:lstStyle/>
          <a:p>
            <a:pPr fontAlgn="base">
              <a:spcAft>
                <a:spcPts val="400"/>
              </a:spcAft>
            </a:pPr>
            <a:r>
              <a:rPr lang="en-US" sz="1100" b="1" dirty="0">
                <a:ea typeface="Source Sans Pro"/>
              </a:rPr>
              <a:t>Before class </a:t>
            </a:r>
            <a:r>
              <a:rPr lang="en-US" sz="1100" dirty="0">
                <a:ea typeface="Source Sans Pro"/>
              </a:rPr>
              <a:t> </a:t>
            </a:r>
            <a:endParaRPr lang="en-US" sz="1100" dirty="0"/>
          </a:p>
          <a:p>
            <a:pPr fontAlgn="base">
              <a:spcAft>
                <a:spcPts val="400"/>
              </a:spcAft>
            </a:pPr>
            <a:r>
              <a:rPr lang="en-US" sz="1100" dirty="0">
                <a:ea typeface="Source Sans Pro"/>
              </a:rPr>
              <a:t>Download the slides, prepare the living-non-living packages (1 per group of 4 students).</a:t>
            </a:r>
          </a:p>
          <a:p>
            <a:pPr>
              <a:spcAft>
                <a:spcPts val="400"/>
              </a:spcAft>
            </a:pPr>
            <a:r>
              <a:rPr lang="en-US" sz="1100" dirty="0">
                <a:ea typeface="Source Sans Pro"/>
              </a:rPr>
              <a:t>Organize students in groups of 4.</a:t>
            </a:r>
          </a:p>
          <a:p>
            <a:pPr>
              <a:spcAft>
                <a:spcPts val="400"/>
              </a:spcAft>
            </a:pPr>
            <a:r>
              <a:rPr lang="en-US" sz="1100" b="1" dirty="0">
                <a:ea typeface="Source Sans Pro"/>
              </a:rPr>
              <a:t>During class </a:t>
            </a:r>
            <a:r>
              <a:rPr lang="en-US" sz="1100" dirty="0">
                <a:ea typeface="Source Sans Pro"/>
              </a:rPr>
              <a:t> </a:t>
            </a:r>
          </a:p>
          <a:p>
            <a:pPr>
              <a:spcAft>
                <a:spcPts val="400"/>
              </a:spcAft>
            </a:pPr>
            <a:r>
              <a:rPr lang="en-US" sz="1100" dirty="0">
                <a:ea typeface="Source Sans Pro"/>
              </a:rPr>
              <a:t>Apply the 5E's teach about fossils</a:t>
            </a:r>
          </a:p>
          <a:p>
            <a:pPr>
              <a:spcAft>
                <a:spcPts val="400"/>
              </a:spcAft>
            </a:pPr>
            <a:r>
              <a:rPr lang="en-US" sz="1100" dirty="0">
                <a:ea typeface="Source Sans Pro"/>
              </a:rPr>
              <a:t>and environments:</a:t>
            </a:r>
            <a:endParaRPr lang="en-US" sz="1100" dirty="0"/>
          </a:p>
        </p:txBody>
      </p:sp>
      <p:sp>
        <p:nvSpPr>
          <p:cNvPr id="26" name="Rectangle: Rounded Corners 25">
            <a:extLst>
              <a:ext uri="{FF2B5EF4-FFF2-40B4-BE49-F238E27FC236}">
                <a16:creationId xmlns:a16="http://schemas.microsoft.com/office/drawing/2014/main" id="{03A04DEB-8530-5E82-6A69-7F9FB0897461}"/>
              </a:ext>
              <a:ext uri="{C183D7F6-B498-43B3-948B-1728B52AA6E4}">
                <adec:decorative xmlns:adec="http://schemas.microsoft.com/office/drawing/2017/decorative" val="1"/>
              </a:ext>
            </a:extLst>
          </p:cNvPr>
          <p:cNvSpPr/>
          <p:nvPr/>
        </p:nvSpPr>
        <p:spPr>
          <a:xfrm>
            <a:off x="2952757" y="1510052"/>
            <a:ext cx="3520442" cy="258717"/>
          </a:xfrm>
          <a:prstGeom prst="roundRect">
            <a:avLst>
              <a:gd name="adj" fmla="val 8269"/>
            </a:avLst>
          </a:prstGeom>
          <a:solidFill>
            <a:srgbClr val="E6DAE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2694DFB-22D9-591F-EE8C-7D3F455355E3}"/>
              </a:ext>
              <a:ext uri="{C183D7F6-B498-43B3-948B-1728B52AA6E4}">
                <adec:decorative xmlns:adec="http://schemas.microsoft.com/office/drawing/2017/decorative" val="0"/>
              </a:ext>
            </a:extLst>
          </p:cNvPr>
          <p:cNvSpPr txBox="1"/>
          <p:nvPr/>
        </p:nvSpPr>
        <p:spPr>
          <a:xfrm>
            <a:off x="2998478" y="1464035"/>
            <a:ext cx="3459482" cy="292388"/>
          </a:xfrm>
          <a:prstGeom prst="rect">
            <a:avLst/>
          </a:prstGeom>
          <a:noFill/>
        </p:spPr>
        <p:txBody>
          <a:bodyPr wrap="square" lIns="91440" tIns="45720" rIns="91440" bIns="45720" rtlCol="0" anchor="t">
            <a:spAutoFit/>
          </a:bodyPr>
          <a:lstStyle/>
          <a:p>
            <a:r>
              <a:rPr lang="en-US" sz="1300" dirty="0">
                <a:solidFill>
                  <a:srgbClr val="663300"/>
                </a:solidFill>
                <a:latin typeface="ADLaM Display"/>
                <a:ea typeface="ADLaM Display"/>
                <a:cs typeface="ADLaM Display"/>
              </a:rPr>
              <a:t>5E’s in </a:t>
            </a:r>
            <a:r>
              <a:rPr lang="en-US" sz="1300" dirty="0">
                <a:solidFill>
                  <a:srgbClr val="663300"/>
                </a:solidFill>
                <a:ea typeface="ADLaM Display"/>
                <a:cs typeface="ADLaM Display"/>
              </a:rPr>
              <a:t>teaching</a:t>
            </a:r>
            <a:r>
              <a:rPr lang="en-US" sz="1300" dirty="0">
                <a:solidFill>
                  <a:srgbClr val="663300"/>
                </a:solidFill>
                <a:latin typeface="ADLaM Display"/>
                <a:ea typeface="ADLaM Display"/>
                <a:cs typeface="ADLaM Display"/>
              </a:rPr>
              <a:t> fossils and environments</a:t>
            </a:r>
            <a:endParaRPr lang="en-US" sz="1300" dirty="0">
              <a:solidFill>
                <a:srgbClr val="663300"/>
              </a:solidFill>
              <a:latin typeface="ADLaM Display" panose="02010000000000000000" pitchFamily="2" charset="0"/>
              <a:ea typeface="ADLaM Display" panose="02010000000000000000" pitchFamily="2" charset="0"/>
              <a:cs typeface="ADLaM Display" panose="02010000000000000000" pitchFamily="2" charset="0"/>
            </a:endParaRPr>
          </a:p>
        </p:txBody>
      </p:sp>
      <p:graphicFrame>
        <p:nvGraphicFramePr>
          <p:cNvPr id="23" name="Table 22">
            <a:extLst>
              <a:ext uri="{FF2B5EF4-FFF2-40B4-BE49-F238E27FC236}">
                <a16:creationId xmlns:a16="http://schemas.microsoft.com/office/drawing/2014/main" id="{A130D697-64A5-DD9F-2DE7-1EDEF6457394}"/>
              </a:ext>
            </a:extLst>
          </p:cNvPr>
          <p:cNvGraphicFramePr>
            <a:graphicFrameLocks noGrp="1"/>
          </p:cNvGraphicFramePr>
          <p:nvPr>
            <p:extLst>
              <p:ext uri="{D42A27DB-BD31-4B8C-83A1-F6EECF244321}">
                <p14:modId xmlns:p14="http://schemas.microsoft.com/office/powerpoint/2010/main" val="2765797680"/>
              </p:ext>
            </p:extLst>
          </p:nvPr>
        </p:nvGraphicFramePr>
        <p:xfrm>
          <a:off x="463448" y="2009089"/>
          <a:ext cx="6041611" cy="6510143"/>
        </p:xfrm>
        <a:graphic>
          <a:graphicData uri="http://schemas.openxmlformats.org/drawingml/2006/table">
            <a:tbl>
              <a:tblPr firstRow="1" firstCol="1" bandRow="1">
                <a:tableStyleId>{22838BEF-8BB2-4498-84A7-C5851F593DF1}</a:tableStyleId>
              </a:tblPr>
              <a:tblGrid>
                <a:gridCol w="1103049">
                  <a:extLst>
                    <a:ext uri="{9D8B030D-6E8A-4147-A177-3AD203B41FA5}">
                      <a16:colId xmlns:a16="http://schemas.microsoft.com/office/drawing/2014/main" val="1418787910"/>
                    </a:ext>
                  </a:extLst>
                </a:gridCol>
                <a:gridCol w="4938562">
                  <a:extLst>
                    <a:ext uri="{9D8B030D-6E8A-4147-A177-3AD203B41FA5}">
                      <a16:colId xmlns:a16="http://schemas.microsoft.com/office/drawing/2014/main" val="2714175961"/>
                    </a:ext>
                  </a:extLst>
                </a:gridCol>
              </a:tblGrid>
              <a:tr h="1095375">
                <a:tc>
                  <a:txBody>
                    <a:bodyPr/>
                    <a:lstStyle/>
                    <a:p>
                      <a:pPr marL="0" marR="0" algn="ctr">
                        <a:lnSpc>
                          <a:spcPct val="100000"/>
                        </a:lnSpc>
                        <a:spcAft>
                          <a:spcPts val="800"/>
                        </a:spcAft>
                        <a:buNone/>
                      </a:pPr>
                      <a:r>
                        <a:rPr lang="en-US" sz="1100" kern="100" dirty="0">
                          <a:solidFill>
                            <a:srgbClr val="663300"/>
                          </a:solidFill>
                          <a:effectLst/>
                          <a:latin typeface="+mj-lt"/>
                        </a:rPr>
                        <a:t>Engage</a:t>
                      </a:r>
                      <a:endParaRPr lang="en-US" sz="1100" kern="100" dirty="0">
                        <a:solidFill>
                          <a:srgbClr val="663300"/>
                        </a:solidFill>
                        <a:effectLst/>
                        <a:latin typeface="+mj-lt"/>
                        <a:ea typeface="Source Sans Pro" panose="020B0503030403020204" pitchFamily="34" charset="0"/>
                      </a:endParaRPr>
                    </a:p>
                  </a:txBody>
                  <a:tcPr marL="40528" marR="40528" marT="0" marB="0" anchor="ctr"/>
                </a:tc>
                <a:tc>
                  <a:txBody>
                    <a:bodyPr/>
                    <a:lstStyle/>
                    <a:p>
                      <a:pPr marL="171450" marR="0" lvl="0" indent="-171450">
                        <a:lnSpc>
                          <a:spcPct val="100000"/>
                        </a:lnSpc>
                        <a:spcAft>
                          <a:spcPts val="800"/>
                        </a:spcAft>
                        <a:buSzPts val="1000"/>
                        <a:buFont typeface="Arial" panose="020B0604020202020204" pitchFamily="34" charset="0"/>
                        <a:buChar char="•"/>
                        <a:tabLst>
                          <a:tab pos="457200" algn="l"/>
                        </a:tabLst>
                      </a:pPr>
                      <a:r>
                        <a:rPr lang="en-US" sz="1100" b="0" kern="100" dirty="0">
                          <a:effectLst/>
                          <a:latin typeface="+mj-lt"/>
                        </a:rPr>
                        <a:t>Ask students about their experiences with fossils: Have they seen them in a museum? Have they found one at the beach? What do they think a fossil is? </a:t>
                      </a:r>
                    </a:p>
                    <a:p>
                      <a:pPr marL="171450" marR="0" lvl="0" indent="-171450">
                        <a:lnSpc>
                          <a:spcPct val="100000"/>
                        </a:lnSpc>
                        <a:spcAft>
                          <a:spcPts val="800"/>
                        </a:spcAft>
                        <a:buSzPts val="1000"/>
                        <a:buFont typeface="Arial" panose="020B0604020202020204" pitchFamily="34" charset="0"/>
                        <a:buChar char="•"/>
                        <a:tabLst>
                          <a:tab pos="457200" algn="l"/>
                        </a:tabLst>
                      </a:pPr>
                      <a:r>
                        <a:rPr lang="en-US" sz="1100" b="0" kern="100" dirty="0">
                          <a:effectLst/>
                          <a:latin typeface="+mj-lt"/>
                        </a:rPr>
                        <a:t>Explain what a fossil is, using the slide: “What is considered a fossil?”</a:t>
                      </a:r>
                      <a:endParaRPr lang="en-US" sz="1100" b="0" kern="100" dirty="0">
                        <a:effectLst/>
                        <a:latin typeface="+mj-lt"/>
                        <a:ea typeface="Source Sans Pro" panose="020B0503030403020204" pitchFamily="34" charset="0"/>
                      </a:endParaRPr>
                    </a:p>
                  </a:txBody>
                  <a:tcPr marL="40528" marR="40528" marT="0" marB="0"/>
                </a:tc>
                <a:extLst>
                  <a:ext uri="{0D108BD9-81ED-4DB2-BD59-A6C34878D82A}">
                    <a16:rowId xmlns:a16="http://schemas.microsoft.com/office/drawing/2014/main" val="4061816404"/>
                  </a:ext>
                </a:extLst>
              </a:tr>
              <a:tr h="1842243">
                <a:tc>
                  <a:txBody>
                    <a:bodyPr/>
                    <a:lstStyle/>
                    <a:p>
                      <a:pPr marL="0" marR="0" algn="ctr">
                        <a:lnSpc>
                          <a:spcPct val="100000"/>
                        </a:lnSpc>
                        <a:spcAft>
                          <a:spcPts val="800"/>
                        </a:spcAft>
                        <a:buNone/>
                      </a:pPr>
                      <a:r>
                        <a:rPr lang="en-US" sz="1100" kern="100" dirty="0">
                          <a:solidFill>
                            <a:srgbClr val="663300"/>
                          </a:solidFill>
                          <a:effectLst/>
                          <a:latin typeface="+mj-lt"/>
                        </a:rPr>
                        <a:t>Explore</a:t>
                      </a:r>
                      <a:endParaRPr lang="en-US" sz="1100" kern="100" dirty="0">
                        <a:solidFill>
                          <a:srgbClr val="663300"/>
                        </a:solidFill>
                        <a:effectLst/>
                        <a:latin typeface="+mj-lt"/>
                        <a:ea typeface="Source Sans Pro" panose="020B0503030403020204" pitchFamily="34" charset="0"/>
                      </a:endParaRPr>
                    </a:p>
                  </a:txBody>
                  <a:tcPr marL="40528" marR="40528" marT="0" marB="0" anchor="ctr"/>
                </a:tc>
                <a:tc>
                  <a:txBody>
                    <a:bodyPr/>
                    <a:lstStyle/>
                    <a:p>
                      <a:pPr marL="0" marR="0">
                        <a:lnSpc>
                          <a:spcPct val="100000"/>
                        </a:lnSpc>
                        <a:spcAft>
                          <a:spcPts val="800"/>
                        </a:spcAft>
                        <a:buNone/>
                      </a:pPr>
                      <a:r>
                        <a:rPr lang="en-US" sz="1100" kern="100" dirty="0">
                          <a:effectLst/>
                          <a:latin typeface="+mj-lt"/>
                        </a:rPr>
                        <a:t>Students will use Handout 1 (one per student) and the bag of living/non-living things (one per group of 4 students):</a:t>
                      </a:r>
                    </a:p>
                    <a:p>
                      <a:pPr marL="171450" marR="0" lvl="0" indent="-171450">
                        <a:lnSpc>
                          <a:spcPct val="100000"/>
                        </a:lnSpc>
                        <a:spcAft>
                          <a:spcPts val="800"/>
                        </a:spcAft>
                        <a:buSzPts val="1000"/>
                        <a:buFont typeface="Arial" panose="020B0604020202020204" pitchFamily="34" charset="0"/>
                        <a:buChar char="•"/>
                      </a:pPr>
                      <a:r>
                        <a:rPr lang="en-US" sz="1100" kern="100" dirty="0">
                          <a:effectLst/>
                          <a:latin typeface="+mj-lt"/>
                        </a:rPr>
                        <a:t>Work with your partners to sort the objects in the bag into three categories:  was once all or part of a living thing, was never living, or not sure, and write those objects on the three columns of the handout.</a:t>
                      </a:r>
                    </a:p>
                    <a:p>
                      <a:pPr marL="171450" marR="0" lvl="0" indent="-171450">
                        <a:lnSpc>
                          <a:spcPct val="100000"/>
                        </a:lnSpc>
                        <a:spcAft>
                          <a:spcPts val="800"/>
                        </a:spcAft>
                        <a:buSzPts val="1000"/>
                        <a:buFont typeface="Arial" panose="020B0604020202020204" pitchFamily="34" charset="0"/>
                        <a:buChar char="•"/>
                        <a:tabLst>
                          <a:tab pos="457200" algn="l"/>
                        </a:tabLst>
                      </a:pPr>
                      <a:r>
                        <a:rPr lang="en-US" sz="1100" kern="100" dirty="0">
                          <a:effectLst/>
                          <a:latin typeface="+mj-lt"/>
                        </a:rPr>
                        <a:t>Discuss as a group: How did you sort your items and what did you base your decisions on? If you were unsure, why? </a:t>
                      </a:r>
                    </a:p>
                    <a:p>
                      <a:pPr marL="171450" marR="0" lvl="0" indent="-171450">
                        <a:lnSpc>
                          <a:spcPct val="100000"/>
                        </a:lnSpc>
                        <a:spcAft>
                          <a:spcPts val="800"/>
                        </a:spcAft>
                        <a:buSzPts val="1000"/>
                        <a:buFont typeface="Arial" panose="020B0604020202020204" pitchFamily="34" charset="0"/>
                        <a:buChar char="•"/>
                        <a:tabLst>
                          <a:tab pos="457200" algn="l"/>
                        </a:tabLst>
                      </a:pPr>
                      <a:r>
                        <a:rPr lang="en-US" sz="1100" kern="100" dirty="0">
                          <a:effectLst/>
                          <a:latin typeface="+mj-lt"/>
                        </a:rPr>
                        <a:t>Put the items back in the bag.</a:t>
                      </a:r>
                      <a:endParaRPr lang="en-US" sz="1100" kern="100" dirty="0">
                        <a:effectLst/>
                        <a:latin typeface="+mj-lt"/>
                        <a:ea typeface="Source Sans Pro" panose="020B0503030403020204" pitchFamily="34" charset="0"/>
                      </a:endParaRPr>
                    </a:p>
                  </a:txBody>
                  <a:tcPr marL="40528" marR="40528" marT="0" marB="0"/>
                </a:tc>
                <a:extLst>
                  <a:ext uri="{0D108BD9-81ED-4DB2-BD59-A6C34878D82A}">
                    <a16:rowId xmlns:a16="http://schemas.microsoft.com/office/drawing/2014/main" val="4109544918"/>
                  </a:ext>
                </a:extLst>
              </a:tr>
              <a:tr h="433137">
                <a:tc>
                  <a:txBody>
                    <a:bodyPr/>
                    <a:lstStyle/>
                    <a:p>
                      <a:pPr marL="0" marR="0" algn="ctr">
                        <a:lnSpc>
                          <a:spcPct val="100000"/>
                        </a:lnSpc>
                        <a:spcAft>
                          <a:spcPts val="800"/>
                        </a:spcAft>
                        <a:buNone/>
                      </a:pPr>
                      <a:r>
                        <a:rPr lang="en-US" sz="1100" kern="100" dirty="0">
                          <a:solidFill>
                            <a:srgbClr val="663300"/>
                          </a:solidFill>
                          <a:effectLst/>
                          <a:latin typeface="+mj-lt"/>
                        </a:rPr>
                        <a:t>Explain</a:t>
                      </a:r>
                      <a:endParaRPr lang="en-US" sz="1100" kern="100" dirty="0">
                        <a:solidFill>
                          <a:srgbClr val="663300"/>
                        </a:solidFill>
                        <a:effectLst/>
                        <a:latin typeface="+mj-lt"/>
                        <a:ea typeface="Source Sans Pro" panose="020B0503030403020204" pitchFamily="34" charset="0"/>
                      </a:endParaRPr>
                    </a:p>
                  </a:txBody>
                  <a:tcPr marL="40528" marR="40528" marT="0" marB="0" anchor="ctr"/>
                </a:tc>
                <a:tc>
                  <a:txBody>
                    <a:bodyPr/>
                    <a:lstStyle/>
                    <a:p>
                      <a:pPr marL="0" marR="0">
                        <a:lnSpc>
                          <a:spcPct val="100000"/>
                        </a:lnSpc>
                        <a:spcAft>
                          <a:spcPts val="800"/>
                        </a:spcAft>
                        <a:buNone/>
                      </a:pPr>
                      <a:r>
                        <a:rPr lang="en-US" sz="1100" kern="100" dirty="0">
                          <a:effectLst/>
                          <a:latin typeface="+mj-lt"/>
                        </a:rPr>
                        <a:t>Use slides “living things need”, “living things need a suitable habitat” and “the environment can change” to guide the discussions below:</a:t>
                      </a:r>
                      <a:endParaRPr lang="en-US" sz="1100" kern="100" dirty="0">
                        <a:effectLst/>
                        <a:latin typeface="+mj-lt"/>
                        <a:ea typeface="Source Sans Pro" panose="020B0503030403020204" pitchFamily="34" charset="0"/>
                      </a:endParaRPr>
                    </a:p>
                  </a:txBody>
                  <a:tcPr marL="40528" marR="40528" marT="0" marB="0"/>
                </a:tc>
                <a:extLst>
                  <a:ext uri="{0D108BD9-81ED-4DB2-BD59-A6C34878D82A}">
                    <a16:rowId xmlns:a16="http://schemas.microsoft.com/office/drawing/2014/main" val="2927200773"/>
                  </a:ext>
                </a:extLst>
              </a:tr>
              <a:tr h="2138695">
                <a:tc>
                  <a:txBody>
                    <a:bodyPr/>
                    <a:lstStyle/>
                    <a:p>
                      <a:pPr marL="0" marR="0" algn="ctr">
                        <a:lnSpc>
                          <a:spcPct val="100000"/>
                        </a:lnSpc>
                        <a:spcAft>
                          <a:spcPts val="800"/>
                        </a:spcAft>
                        <a:buNone/>
                      </a:pPr>
                      <a:r>
                        <a:rPr lang="en-US" sz="1100" kern="100" dirty="0">
                          <a:solidFill>
                            <a:srgbClr val="663300"/>
                          </a:solidFill>
                          <a:effectLst/>
                          <a:latin typeface="+mj-lt"/>
                        </a:rPr>
                        <a:t>Elaborate</a:t>
                      </a:r>
                      <a:endParaRPr lang="en-US" sz="1100" kern="100" dirty="0">
                        <a:solidFill>
                          <a:srgbClr val="663300"/>
                        </a:solidFill>
                        <a:effectLst/>
                        <a:latin typeface="+mj-lt"/>
                        <a:ea typeface="Source Sans Pro" panose="020B0503030403020204" pitchFamily="34" charset="0"/>
                      </a:endParaRPr>
                    </a:p>
                  </a:txBody>
                  <a:tcPr marL="40528" marR="40528" marT="0" marB="0" anchor="ctr"/>
                </a:tc>
                <a:tc>
                  <a:txBody>
                    <a:bodyPr/>
                    <a:lstStyle/>
                    <a:p>
                      <a:pPr marL="0" marR="0">
                        <a:lnSpc>
                          <a:spcPct val="100000"/>
                        </a:lnSpc>
                        <a:spcAft>
                          <a:spcPts val="800"/>
                        </a:spcAft>
                        <a:buNone/>
                      </a:pPr>
                      <a:r>
                        <a:rPr lang="en-US" sz="1100" kern="100" dirty="0">
                          <a:effectLst/>
                          <a:latin typeface="+mj-lt"/>
                        </a:rPr>
                        <a:t>Discuss in the classroom:</a:t>
                      </a:r>
                    </a:p>
                    <a:p>
                      <a:pPr marL="171450" marR="0" lvl="0" indent="-171450">
                        <a:lnSpc>
                          <a:spcPct val="100000"/>
                        </a:lnSpc>
                        <a:spcAft>
                          <a:spcPts val="800"/>
                        </a:spcAft>
                        <a:buSzPts val="1000"/>
                        <a:buFont typeface="Arial" panose="020B0604020202020204" pitchFamily="34" charset="0"/>
                        <a:buChar char="•"/>
                      </a:pPr>
                      <a:r>
                        <a:rPr lang="en-US" sz="1100" kern="100" dirty="0">
                          <a:effectLst/>
                          <a:latin typeface="+mj-lt"/>
                        </a:rPr>
                        <a:t>What does it mean to be alive? What does every living thing need?  Where does it get those needs from? </a:t>
                      </a:r>
                    </a:p>
                    <a:p>
                      <a:pPr marL="171450" marR="0" lvl="0" indent="-171450">
                        <a:lnSpc>
                          <a:spcPct val="100000"/>
                        </a:lnSpc>
                        <a:spcAft>
                          <a:spcPts val="800"/>
                        </a:spcAft>
                        <a:buSzPts val="1000"/>
                        <a:buFont typeface="Arial" panose="020B0604020202020204" pitchFamily="34" charset="0"/>
                        <a:buChar char="•"/>
                      </a:pPr>
                      <a:r>
                        <a:rPr lang="en-US" sz="1100" kern="100" dirty="0">
                          <a:effectLst/>
                          <a:latin typeface="+mj-lt"/>
                        </a:rPr>
                        <a:t>Are there different habitats (homes)? What are the environmental conditions where you live, and what does the habitat give you that you need to survive?  </a:t>
                      </a:r>
                    </a:p>
                    <a:p>
                      <a:pPr marL="171450" marR="0" lvl="0" indent="-171450">
                        <a:lnSpc>
                          <a:spcPct val="100000"/>
                        </a:lnSpc>
                        <a:spcAft>
                          <a:spcPts val="800"/>
                        </a:spcAft>
                        <a:buSzPts val="1000"/>
                        <a:buFont typeface="Arial" panose="020B0604020202020204" pitchFamily="34" charset="0"/>
                        <a:buChar char="•"/>
                      </a:pPr>
                      <a:r>
                        <a:rPr lang="en-US" sz="1100" kern="100" dirty="0">
                          <a:effectLst/>
                          <a:latin typeface="+mj-lt"/>
                        </a:rPr>
                        <a:t>What if your environment suddenly changed?  What are your options, if any? Could you change or adapt to keep up and survive the changes?</a:t>
                      </a:r>
                      <a:endParaRPr lang="en-US" sz="1100" kern="100" dirty="0">
                        <a:effectLst/>
                        <a:latin typeface="+mj-lt"/>
                        <a:ea typeface="Source Sans Pro"/>
                      </a:endParaRPr>
                    </a:p>
                    <a:p>
                      <a:pPr marL="0" marR="0" lvl="0" indent="0">
                        <a:lnSpc>
                          <a:spcPct val="100000"/>
                        </a:lnSpc>
                        <a:spcAft>
                          <a:spcPts val="800"/>
                        </a:spcAft>
                        <a:buSzPts val="1000"/>
                        <a:buNone/>
                      </a:pPr>
                      <a:r>
                        <a:rPr lang="en-US" sz="1100" kern="100" dirty="0">
                          <a:effectLst/>
                          <a:latin typeface="+mj-lt"/>
                        </a:rPr>
                        <a:t>Close up by explaining how fossils can give us clues about ancient environments by comparing them with modern analogs (use slides “fossils can provide”, and "ancient vs modern")</a:t>
                      </a:r>
                    </a:p>
                  </a:txBody>
                  <a:tcPr marL="40528" marR="40528" marT="0" marB="0"/>
                </a:tc>
                <a:extLst>
                  <a:ext uri="{0D108BD9-81ED-4DB2-BD59-A6C34878D82A}">
                    <a16:rowId xmlns:a16="http://schemas.microsoft.com/office/drawing/2014/main" val="1012860007"/>
                  </a:ext>
                </a:extLst>
              </a:tr>
              <a:tr h="888948">
                <a:tc>
                  <a:txBody>
                    <a:bodyPr/>
                    <a:lstStyle/>
                    <a:p>
                      <a:pPr marL="0" marR="0" algn="ctr">
                        <a:lnSpc>
                          <a:spcPct val="100000"/>
                        </a:lnSpc>
                        <a:spcAft>
                          <a:spcPts val="800"/>
                        </a:spcAft>
                        <a:buNone/>
                      </a:pPr>
                      <a:r>
                        <a:rPr lang="en-US" sz="1100" kern="100" dirty="0">
                          <a:solidFill>
                            <a:srgbClr val="663300"/>
                          </a:solidFill>
                          <a:effectLst/>
                          <a:latin typeface="+mj-lt"/>
                        </a:rPr>
                        <a:t>Evaluate</a:t>
                      </a:r>
                      <a:endParaRPr lang="en-US" sz="1100" kern="100" dirty="0">
                        <a:solidFill>
                          <a:srgbClr val="663300"/>
                        </a:solidFill>
                        <a:effectLst/>
                        <a:latin typeface="+mj-lt"/>
                        <a:ea typeface="Source Sans Pro" panose="020B0503030403020204" pitchFamily="34" charset="0"/>
                      </a:endParaRPr>
                    </a:p>
                  </a:txBody>
                  <a:tcPr marL="40528" marR="40528" marT="0" marB="0" anchor="ctr"/>
                </a:tc>
                <a:tc>
                  <a:txBody>
                    <a:bodyPr/>
                    <a:lstStyle/>
                    <a:p>
                      <a:pPr marL="171450" marR="0" lvl="0" indent="-171450">
                        <a:lnSpc>
                          <a:spcPct val="100000"/>
                        </a:lnSpc>
                        <a:spcAft>
                          <a:spcPts val="800"/>
                        </a:spcAft>
                        <a:buFont typeface="Arial" panose="020B0604020202020204" pitchFamily="34" charset="0"/>
                        <a:buChar char="•"/>
                      </a:pPr>
                      <a:r>
                        <a:rPr lang="en-US" sz="1100" kern="100" dirty="0">
                          <a:effectLst/>
                          <a:latin typeface="+mj-lt"/>
                        </a:rPr>
                        <a:t>Collect Handout 1 for classroom work assessment.</a:t>
                      </a:r>
                    </a:p>
                    <a:p>
                      <a:pPr marL="171450" marR="0" lvl="0" indent="-171450">
                        <a:lnSpc>
                          <a:spcPct val="100000"/>
                        </a:lnSpc>
                        <a:spcAft>
                          <a:spcPts val="800"/>
                        </a:spcAft>
                        <a:buFont typeface="Arial" panose="020B0604020202020204" pitchFamily="34" charset="0"/>
                        <a:buChar char="•"/>
                      </a:pPr>
                      <a:r>
                        <a:rPr lang="en-US" sz="1100" kern="100" dirty="0">
                          <a:effectLst/>
                          <a:latin typeface="+mj-lt"/>
                        </a:rPr>
                        <a:t>Explain Homework: If you were a... (list five possible plants/animals), what would your habitat need to look like to meet your survival needs (draw or write your response). Rubric available on the next page.</a:t>
                      </a:r>
                      <a:endParaRPr lang="en-US" sz="1100" kern="100" dirty="0">
                        <a:effectLst/>
                        <a:latin typeface="+mj-lt"/>
                        <a:ea typeface="Source Sans Pro" panose="020B0503030403020204" pitchFamily="34" charset="0"/>
                      </a:endParaRPr>
                    </a:p>
                  </a:txBody>
                  <a:tcPr marL="40528" marR="40528" marT="0" marB="0"/>
                </a:tc>
                <a:extLst>
                  <a:ext uri="{0D108BD9-81ED-4DB2-BD59-A6C34878D82A}">
                    <a16:rowId xmlns:a16="http://schemas.microsoft.com/office/drawing/2014/main" val="1793891945"/>
                  </a:ext>
                </a:extLst>
              </a:tr>
            </a:tbl>
          </a:graphicData>
        </a:graphic>
      </p:graphicFrame>
      <p:sp>
        <p:nvSpPr>
          <p:cNvPr id="5" name="TextBox 4">
            <a:extLst>
              <a:ext uri="{FF2B5EF4-FFF2-40B4-BE49-F238E27FC236}">
                <a16:creationId xmlns:a16="http://schemas.microsoft.com/office/drawing/2014/main" id="{DF38229A-68FD-1F80-A491-339A8BD63C2B}"/>
              </a:ext>
            </a:extLst>
          </p:cNvPr>
          <p:cNvSpPr txBox="1"/>
          <p:nvPr/>
        </p:nvSpPr>
        <p:spPr>
          <a:xfrm>
            <a:off x="5744093" y="8523863"/>
            <a:ext cx="792828" cy="246221"/>
          </a:xfrm>
          <a:prstGeom prst="rect">
            <a:avLst/>
          </a:prstGeom>
          <a:noFill/>
        </p:spPr>
        <p:txBody>
          <a:bodyPr wrap="square" lIns="91440" tIns="45720" rIns="91440" bIns="45720" anchor="t">
            <a:spAutoFit/>
          </a:bodyPr>
          <a:lstStyle/>
          <a:p>
            <a:pPr>
              <a:spcAft>
                <a:spcPts val="800"/>
              </a:spcAft>
            </a:pPr>
            <a:r>
              <a:rPr lang="en-US" sz="1000" dirty="0">
                <a:solidFill>
                  <a:srgbClr val="000000"/>
                </a:solidFill>
                <a:latin typeface="Source Sans Pro"/>
                <a:ea typeface="Source Sans Pro"/>
              </a:rPr>
              <a:t>Page 2 of 3</a:t>
            </a:r>
            <a:endParaRPr lang="en-US" sz="1200" dirty="0"/>
          </a:p>
        </p:txBody>
      </p:sp>
      <p:grpSp>
        <p:nvGrpSpPr>
          <p:cNvPr id="3" name="Group 2">
            <a:extLst>
              <a:ext uri="{FF2B5EF4-FFF2-40B4-BE49-F238E27FC236}">
                <a16:creationId xmlns:a16="http://schemas.microsoft.com/office/drawing/2014/main" id="{9D573A20-1397-850A-A349-4ABE2F49795A}"/>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9971ED1E-BA3D-D9D7-6C2C-A846301DC8E9}"/>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CCB8BE2-5274-3EAC-585D-6A97572FE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45F3E2E6-5A58-23BA-CE72-971197B76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FF7AD12D-4654-FF2F-4741-9B9F9D364B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140990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3020C-FF05-1BD4-48D4-055B57C1F92A}"/>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62C4DC6B-FE53-FBE0-F197-7D3F8877A1A0}"/>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5" name="Rectangle: Rounded Corners 24">
            <a:extLst>
              <a:ext uri="{FF2B5EF4-FFF2-40B4-BE49-F238E27FC236}">
                <a16:creationId xmlns:a16="http://schemas.microsoft.com/office/drawing/2014/main" id="{3FB6B0A3-880C-F289-AB3F-5B9023647844}"/>
              </a:ext>
              <a:ext uri="{C183D7F6-B498-43B3-948B-1728B52AA6E4}">
                <adec:decorative xmlns:adec="http://schemas.microsoft.com/office/drawing/2017/decorative" val="1"/>
              </a:ext>
            </a:extLst>
          </p:cNvPr>
          <p:cNvSpPr/>
          <p:nvPr/>
        </p:nvSpPr>
        <p:spPr>
          <a:xfrm>
            <a:off x="381000" y="274593"/>
            <a:ext cx="6179819" cy="8429046"/>
          </a:xfrm>
          <a:prstGeom prst="roundRect">
            <a:avLst>
              <a:gd name="adj" fmla="val 37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27">
            <a:extLst>
              <a:ext uri="{FF2B5EF4-FFF2-40B4-BE49-F238E27FC236}">
                <a16:creationId xmlns:a16="http://schemas.microsoft.com/office/drawing/2014/main" id="{70E13435-5E03-BE32-0631-E3F708B28F3C}"/>
              </a:ext>
            </a:extLst>
          </p:cNvPr>
          <p:cNvSpPr txBox="1">
            <a:spLocks noGrp="1"/>
          </p:cNvSpPr>
          <p:nvPr>
            <p:ph type="title" idx="4294967295"/>
          </p:nvPr>
        </p:nvSpPr>
        <p:spPr>
          <a:xfrm>
            <a:off x="499111" y="274593"/>
            <a:ext cx="210693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63300"/>
                </a:solidFill>
                <a:effectLst/>
                <a:uLnTx/>
                <a:uFillTx/>
                <a:ea typeface="ADLaM Display" panose="02010000000000000000" pitchFamily="2" charset="0"/>
                <a:cs typeface="ADLaM Display" panose="02010000000000000000" pitchFamily="2" charset="0"/>
              </a:rPr>
              <a:t>Assessment</a:t>
            </a:r>
          </a:p>
        </p:txBody>
      </p:sp>
      <p:sp>
        <p:nvSpPr>
          <p:cNvPr id="26" name="TextBox 25">
            <a:extLst>
              <a:ext uri="{FF2B5EF4-FFF2-40B4-BE49-F238E27FC236}">
                <a16:creationId xmlns:a16="http://schemas.microsoft.com/office/drawing/2014/main" id="{C4D3E436-60F8-E2FF-C858-A8C95E2C10A0}"/>
              </a:ext>
            </a:extLst>
          </p:cNvPr>
          <p:cNvSpPr txBox="1"/>
          <p:nvPr/>
        </p:nvSpPr>
        <p:spPr>
          <a:xfrm>
            <a:off x="499111" y="601188"/>
            <a:ext cx="5977889" cy="1600438"/>
          </a:xfrm>
          <a:prstGeom prst="rect">
            <a:avLst/>
          </a:prstGeom>
          <a:noFill/>
        </p:spPr>
        <p:txBody>
          <a:bodyPr wrap="square" lIns="91440" tIns="45720" rIns="91440" bIns="45720" anchor="t">
            <a:spAutoFit/>
          </a:bodyPr>
          <a:lstStyle/>
          <a:p>
            <a:pPr fontAlgn="base">
              <a:spcAft>
                <a:spcPts val="400"/>
              </a:spcAft>
            </a:pPr>
            <a:r>
              <a:rPr lang="en-US" sz="1100" b="0" i="0" dirty="0">
                <a:solidFill>
                  <a:srgbClr val="000000"/>
                </a:solidFill>
                <a:effectLst/>
                <a:ea typeface="Source Sans Pro"/>
              </a:rPr>
              <a:t>This unit has two assignments, one formative assignment (Handout 1) and one summative writing assignment. </a:t>
            </a:r>
            <a:endParaRPr lang="en-US" sz="1100" dirty="0">
              <a:solidFill>
                <a:srgbClr val="000000"/>
              </a:solidFill>
              <a:ea typeface="Source Sans Pro"/>
            </a:endParaRPr>
          </a:p>
          <a:p>
            <a:pPr marL="171450" indent="-171450">
              <a:spcAft>
                <a:spcPts val="400"/>
              </a:spcAft>
              <a:buFont typeface="Arial"/>
              <a:buChar char="•"/>
            </a:pPr>
            <a:r>
              <a:rPr lang="en-US" sz="1100" b="0" i="0" dirty="0">
                <a:solidFill>
                  <a:srgbClr val="000000"/>
                </a:solidFill>
                <a:effectLst/>
                <a:ea typeface="Source Sans Pro"/>
              </a:rPr>
              <a:t>For Handout 1, check </a:t>
            </a:r>
            <a:r>
              <a:rPr lang="en-US" sz="1100" dirty="0">
                <a:solidFill>
                  <a:srgbClr val="000000"/>
                </a:solidFill>
                <a:ea typeface="Source Sans Pro"/>
              </a:rPr>
              <a:t>whether</a:t>
            </a:r>
            <a:r>
              <a:rPr lang="en-US" sz="1100" b="0" i="0" dirty="0">
                <a:solidFill>
                  <a:srgbClr val="000000"/>
                </a:solidFill>
                <a:effectLst/>
                <a:ea typeface="Source Sans Pro"/>
              </a:rPr>
              <a:t> </a:t>
            </a:r>
            <a:r>
              <a:rPr lang="en-US" sz="1100" dirty="0">
                <a:solidFill>
                  <a:srgbClr val="000000"/>
                </a:solidFill>
                <a:ea typeface="Source Sans Pro"/>
              </a:rPr>
              <a:t>the </a:t>
            </a:r>
            <a:r>
              <a:rPr lang="en-US" sz="1100" b="0" i="0" dirty="0">
                <a:solidFill>
                  <a:srgbClr val="000000"/>
                </a:solidFill>
                <a:effectLst/>
                <a:ea typeface="Source Sans Pro"/>
              </a:rPr>
              <a:t>students understand how living things depend on </a:t>
            </a:r>
            <a:r>
              <a:rPr lang="en-US" sz="1100" dirty="0">
                <a:solidFill>
                  <a:srgbClr val="000000"/>
                </a:solidFill>
                <a:ea typeface="Source Sans Pro"/>
              </a:rPr>
              <a:t>their habitats </a:t>
            </a:r>
            <a:r>
              <a:rPr lang="en-US" sz="1100" b="0" i="0" dirty="0">
                <a:solidFill>
                  <a:srgbClr val="000000"/>
                </a:solidFill>
                <a:effectLst/>
                <a:ea typeface="Source Sans Pro"/>
              </a:rPr>
              <a:t>to meet survival needs</a:t>
            </a:r>
            <a:r>
              <a:rPr lang="en-US" sz="1100" dirty="0">
                <a:solidFill>
                  <a:srgbClr val="000000"/>
                </a:solidFill>
                <a:ea typeface="Source Sans Pro"/>
              </a:rPr>
              <a:t>,</a:t>
            </a:r>
            <a:r>
              <a:rPr lang="en-US" sz="1100" b="0" i="0" dirty="0">
                <a:solidFill>
                  <a:srgbClr val="000000"/>
                </a:solidFill>
                <a:effectLst/>
                <a:ea typeface="Source Sans Pro"/>
              </a:rPr>
              <a:t> and how </a:t>
            </a:r>
            <a:r>
              <a:rPr lang="en-US" sz="1100" dirty="0">
                <a:solidFill>
                  <a:srgbClr val="000000"/>
                </a:solidFill>
                <a:ea typeface="Source Sans Pro"/>
              </a:rPr>
              <a:t>environmental changes</a:t>
            </a:r>
            <a:r>
              <a:rPr lang="en-US" sz="1100" b="0" i="0" dirty="0">
                <a:solidFill>
                  <a:srgbClr val="000000"/>
                </a:solidFill>
                <a:effectLst/>
                <a:ea typeface="Source Sans Pro"/>
              </a:rPr>
              <a:t> affect organisms</a:t>
            </a:r>
            <a:r>
              <a:rPr lang="en-US" sz="1100" dirty="0">
                <a:solidFill>
                  <a:srgbClr val="000000"/>
                </a:solidFill>
                <a:ea typeface="Source Sans Pro"/>
              </a:rPr>
              <a:t>.</a:t>
            </a:r>
          </a:p>
          <a:p>
            <a:pPr marL="171450" indent="-171450" algn="l">
              <a:spcAft>
                <a:spcPts val="400"/>
              </a:spcAft>
              <a:buFont typeface="Arial"/>
              <a:buChar char="•"/>
            </a:pPr>
            <a:r>
              <a:rPr lang="en-US" sz="1100" b="0" i="0" dirty="0">
                <a:solidFill>
                  <a:srgbClr val="000000"/>
                </a:solidFill>
                <a:effectLst/>
                <a:ea typeface="Source Sans Pro"/>
              </a:rPr>
              <a:t>Writing assignment lesson 1: “If you were -a fish -a tree -a cow -a lion -a polar bear, what would your </a:t>
            </a:r>
            <a:r>
              <a:rPr lang="en-US" sz="1100" dirty="0">
                <a:solidFill>
                  <a:srgbClr val="000000"/>
                </a:solidFill>
                <a:ea typeface="Source Sans Pro"/>
              </a:rPr>
              <a:t>habitat</a:t>
            </a:r>
            <a:r>
              <a:rPr lang="en-US" sz="1100" b="0" i="0" dirty="0">
                <a:solidFill>
                  <a:srgbClr val="000000"/>
                </a:solidFill>
                <a:effectLst/>
                <a:ea typeface="Source Sans Pro"/>
              </a:rPr>
              <a:t> need </a:t>
            </a:r>
            <a:r>
              <a:rPr lang="en-US" sz="1100" dirty="0">
                <a:solidFill>
                  <a:srgbClr val="000000"/>
                </a:solidFill>
                <a:ea typeface="Source Sans Pro"/>
              </a:rPr>
              <a:t>in order for you</a:t>
            </a:r>
            <a:r>
              <a:rPr lang="en-US" sz="1100" b="0" i="0" dirty="0">
                <a:solidFill>
                  <a:srgbClr val="000000"/>
                </a:solidFill>
                <a:effectLst/>
                <a:ea typeface="Source Sans Pro"/>
              </a:rPr>
              <a:t> to </a:t>
            </a:r>
            <a:r>
              <a:rPr lang="en-US" sz="1100" dirty="0">
                <a:solidFill>
                  <a:srgbClr val="000000"/>
                </a:solidFill>
                <a:ea typeface="Source Sans Pro"/>
              </a:rPr>
              <a:t>survive?</a:t>
            </a:r>
            <a:r>
              <a:rPr lang="en-US" sz="1100" b="0" i="0" dirty="0">
                <a:solidFill>
                  <a:srgbClr val="000000"/>
                </a:solidFill>
                <a:effectLst/>
                <a:ea typeface="Source Sans Pro"/>
              </a:rPr>
              <a:t> (draw or write your response for each organism)”. </a:t>
            </a:r>
          </a:p>
          <a:p>
            <a:pPr algn="l">
              <a:spcAft>
                <a:spcPts val="400"/>
              </a:spcAft>
            </a:pPr>
            <a:r>
              <a:rPr lang="en-US" sz="1100" b="0" i="0" dirty="0">
                <a:solidFill>
                  <a:srgbClr val="000000"/>
                </a:solidFill>
                <a:effectLst/>
                <a:ea typeface="Source Sans Pro"/>
              </a:rPr>
              <a:t>Use the rubric below to assess the writing assignment:</a:t>
            </a:r>
            <a:endParaRPr lang="en-US" sz="1100" dirty="0"/>
          </a:p>
        </p:txBody>
      </p:sp>
      <p:graphicFrame>
        <p:nvGraphicFramePr>
          <p:cNvPr id="29" name="Table 28">
            <a:extLst>
              <a:ext uri="{FF2B5EF4-FFF2-40B4-BE49-F238E27FC236}">
                <a16:creationId xmlns:a16="http://schemas.microsoft.com/office/drawing/2014/main" id="{63962CDC-A5AB-B9E6-68C6-EF9EC3769057}"/>
              </a:ext>
            </a:extLst>
          </p:cNvPr>
          <p:cNvGraphicFramePr>
            <a:graphicFrameLocks noGrp="1"/>
          </p:cNvGraphicFramePr>
          <p:nvPr>
            <p:extLst>
              <p:ext uri="{D42A27DB-BD31-4B8C-83A1-F6EECF244321}">
                <p14:modId xmlns:p14="http://schemas.microsoft.com/office/powerpoint/2010/main" val="2587502625"/>
              </p:ext>
            </p:extLst>
          </p:nvPr>
        </p:nvGraphicFramePr>
        <p:xfrm>
          <a:off x="523876" y="2321510"/>
          <a:ext cx="5915024" cy="5177922"/>
        </p:xfrm>
        <a:graphic>
          <a:graphicData uri="http://schemas.openxmlformats.org/drawingml/2006/table">
            <a:tbl>
              <a:tblPr firstRow="1" firstCol="1">
                <a:tableStyleId>{22838BEF-8BB2-4498-84A7-C5851F593DF1}</a:tableStyleId>
              </a:tblPr>
              <a:tblGrid>
                <a:gridCol w="1478756">
                  <a:extLst>
                    <a:ext uri="{9D8B030D-6E8A-4147-A177-3AD203B41FA5}">
                      <a16:colId xmlns:a16="http://schemas.microsoft.com/office/drawing/2014/main" val="922494792"/>
                    </a:ext>
                  </a:extLst>
                </a:gridCol>
                <a:gridCol w="1478756">
                  <a:extLst>
                    <a:ext uri="{9D8B030D-6E8A-4147-A177-3AD203B41FA5}">
                      <a16:colId xmlns:a16="http://schemas.microsoft.com/office/drawing/2014/main" val="3855453511"/>
                    </a:ext>
                  </a:extLst>
                </a:gridCol>
                <a:gridCol w="1478756">
                  <a:extLst>
                    <a:ext uri="{9D8B030D-6E8A-4147-A177-3AD203B41FA5}">
                      <a16:colId xmlns:a16="http://schemas.microsoft.com/office/drawing/2014/main" val="1548125593"/>
                    </a:ext>
                  </a:extLst>
                </a:gridCol>
                <a:gridCol w="1478756">
                  <a:extLst>
                    <a:ext uri="{9D8B030D-6E8A-4147-A177-3AD203B41FA5}">
                      <a16:colId xmlns:a16="http://schemas.microsoft.com/office/drawing/2014/main" val="2676863327"/>
                    </a:ext>
                  </a:extLst>
                </a:gridCol>
              </a:tblGrid>
              <a:tr h="404952">
                <a:tc>
                  <a:txBody>
                    <a:bodyPr/>
                    <a:lstStyle/>
                    <a:p>
                      <a:pPr marL="0" marR="0">
                        <a:lnSpc>
                          <a:spcPct val="115000"/>
                        </a:lnSpc>
                        <a:spcAft>
                          <a:spcPts val="800"/>
                        </a:spcAft>
                        <a:buNone/>
                      </a:pPr>
                      <a:r>
                        <a:rPr lang="en-US" sz="1100" b="1" kern="100" dirty="0">
                          <a:solidFill>
                            <a:srgbClr val="663300"/>
                          </a:solidFill>
                          <a:effectLst/>
                          <a:latin typeface="+mn-lt"/>
                        </a:rPr>
                        <a:t>CRITERIA</a:t>
                      </a:r>
                      <a:endParaRPr lang="en-US" sz="1100" b="1" kern="100" dirty="0">
                        <a:solidFill>
                          <a:srgbClr val="663300"/>
                        </a:solidFill>
                        <a:effectLst/>
                        <a:latin typeface="+mn-lt"/>
                        <a:ea typeface="Aptos" panose="020B0004020202020204" pitchFamily="34" charset="0"/>
                      </a:endParaRPr>
                    </a:p>
                  </a:txBody>
                  <a:tcPr marL="68250" marR="68250" marT="0" marB="0">
                    <a:solidFill>
                      <a:srgbClr val="D6C2D2"/>
                    </a:solidFill>
                  </a:tcPr>
                </a:tc>
                <a:tc>
                  <a:txBody>
                    <a:bodyPr/>
                    <a:lstStyle/>
                    <a:p>
                      <a:pPr marL="0" marR="0" algn="ctr">
                        <a:lnSpc>
                          <a:spcPct val="115000"/>
                        </a:lnSpc>
                        <a:spcAft>
                          <a:spcPts val="800"/>
                        </a:spcAft>
                        <a:buNone/>
                      </a:pPr>
                      <a:r>
                        <a:rPr lang="en-US" sz="1100" b="1" kern="100" dirty="0">
                          <a:solidFill>
                            <a:srgbClr val="663300"/>
                          </a:solidFill>
                          <a:effectLst/>
                          <a:latin typeface="+mn-lt"/>
                        </a:rPr>
                        <a:t>PROFICIENT</a:t>
                      </a:r>
                      <a:endParaRPr lang="en-US" sz="1100" b="1" kern="100">
                        <a:solidFill>
                          <a:srgbClr val="663300"/>
                        </a:solidFill>
                        <a:effectLst/>
                        <a:latin typeface="+mn-lt"/>
                        <a:ea typeface="Aptos" panose="020B0004020202020204" pitchFamily="34" charset="0"/>
                      </a:endParaRPr>
                    </a:p>
                  </a:txBody>
                  <a:tcPr marL="68250" marR="68250" marT="0" marB="0">
                    <a:solidFill>
                      <a:srgbClr val="D6C2D2"/>
                    </a:solidFill>
                  </a:tcPr>
                </a:tc>
                <a:tc>
                  <a:txBody>
                    <a:bodyPr/>
                    <a:lstStyle/>
                    <a:p>
                      <a:pPr marL="0" marR="0" algn="ctr">
                        <a:lnSpc>
                          <a:spcPct val="115000"/>
                        </a:lnSpc>
                        <a:spcAft>
                          <a:spcPts val="800"/>
                        </a:spcAft>
                        <a:buNone/>
                      </a:pPr>
                      <a:r>
                        <a:rPr lang="en-US" sz="1100" b="1" kern="100" dirty="0">
                          <a:solidFill>
                            <a:srgbClr val="663300"/>
                          </a:solidFill>
                          <a:effectLst/>
                          <a:latin typeface="+mn-lt"/>
                        </a:rPr>
                        <a:t>DEVELOPING</a:t>
                      </a:r>
                      <a:endParaRPr lang="en-US" sz="1100" b="1" kern="100">
                        <a:solidFill>
                          <a:srgbClr val="663300"/>
                        </a:solidFill>
                        <a:effectLst/>
                        <a:latin typeface="+mn-lt"/>
                        <a:ea typeface="Aptos" panose="020B0004020202020204" pitchFamily="34" charset="0"/>
                      </a:endParaRPr>
                    </a:p>
                  </a:txBody>
                  <a:tcPr marL="68250" marR="68250" marT="0" marB="0">
                    <a:solidFill>
                      <a:srgbClr val="D6C2D2"/>
                    </a:solidFill>
                  </a:tcPr>
                </a:tc>
                <a:tc>
                  <a:txBody>
                    <a:bodyPr/>
                    <a:lstStyle/>
                    <a:p>
                      <a:pPr marL="0" marR="0" algn="ctr">
                        <a:lnSpc>
                          <a:spcPct val="115000"/>
                        </a:lnSpc>
                        <a:spcAft>
                          <a:spcPts val="800"/>
                        </a:spcAft>
                        <a:buNone/>
                      </a:pPr>
                      <a:r>
                        <a:rPr lang="en-US" sz="1100" b="1" kern="100" dirty="0">
                          <a:solidFill>
                            <a:srgbClr val="663300"/>
                          </a:solidFill>
                          <a:effectLst/>
                          <a:latin typeface="+mn-lt"/>
                        </a:rPr>
                        <a:t>NEEDS IMPROVEMENT</a:t>
                      </a:r>
                      <a:endParaRPr lang="en-US" sz="1100" b="1" kern="100">
                        <a:solidFill>
                          <a:srgbClr val="663300"/>
                        </a:solidFill>
                        <a:effectLst/>
                        <a:latin typeface="+mn-lt"/>
                        <a:ea typeface="Aptos" panose="020B0004020202020204" pitchFamily="34" charset="0"/>
                      </a:endParaRPr>
                    </a:p>
                  </a:txBody>
                  <a:tcPr marL="68250" marR="68250" marT="0" marB="0">
                    <a:solidFill>
                      <a:srgbClr val="D6C2D2"/>
                    </a:solidFill>
                  </a:tcPr>
                </a:tc>
                <a:extLst>
                  <a:ext uri="{0D108BD9-81ED-4DB2-BD59-A6C34878D82A}">
                    <a16:rowId xmlns:a16="http://schemas.microsoft.com/office/drawing/2014/main" val="2530104309"/>
                  </a:ext>
                </a:extLst>
              </a:tr>
              <a:tr h="1242155">
                <a:tc>
                  <a:txBody>
                    <a:bodyPr/>
                    <a:lstStyle/>
                    <a:p>
                      <a:pPr marL="0" marR="0">
                        <a:lnSpc>
                          <a:spcPct val="115000"/>
                        </a:lnSpc>
                        <a:spcAft>
                          <a:spcPts val="800"/>
                        </a:spcAft>
                        <a:buNone/>
                      </a:pPr>
                      <a:r>
                        <a:rPr lang="en-US" sz="1100" kern="100" dirty="0">
                          <a:solidFill>
                            <a:srgbClr val="663300"/>
                          </a:solidFill>
                          <a:effectLst/>
                          <a:latin typeface="+mn-lt"/>
                        </a:rPr>
                        <a:t>Survival Needs</a:t>
                      </a:r>
                      <a:endParaRPr lang="en-US" sz="1100" kern="100" dirty="0">
                        <a:solidFill>
                          <a:srgbClr val="663300"/>
                        </a:solidFill>
                        <a:effectLst/>
                        <a:latin typeface="+mn-lt"/>
                        <a:ea typeface="Aptos" panose="020B0004020202020204" pitchFamily="34" charset="0"/>
                      </a:endParaRPr>
                    </a:p>
                  </a:txBody>
                  <a:tcPr marL="68250" marR="68250" marT="0" marB="0"/>
                </a:tc>
                <a:tc>
                  <a:txBody>
                    <a:bodyPr/>
                    <a:lstStyle/>
                    <a:p>
                      <a:pPr marL="0" marR="0">
                        <a:lnSpc>
                          <a:spcPct val="115000"/>
                        </a:lnSpc>
                        <a:spcAft>
                          <a:spcPts val="800"/>
                        </a:spcAft>
                        <a:buNone/>
                      </a:pPr>
                      <a:r>
                        <a:rPr lang="en-US" sz="1100" kern="100" dirty="0">
                          <a:effectLst/>
                          <a:latin typeface="+mn-lt"/>
                        </a:rPr>
                        <a:t>Clearly describes or illustrates what each organism needs to survive (food, water, shelter, space).</a:t>
                      </a:r>
                      <a:endParaRPr lang="en-US" sz="1100" kern="100" dirty="0">
                        <a:effectLst/>
                        <a:latin typeface="+mn-lt"/>
                        <a:ea typeface="Aptos" panose="020B0004020202020204" pitchFamily="34" charset="0"/>
                      </a:endParaRPr>
                    </a:p>
                  </a:txBody>
                  <a:tcPr marL="68250" marR="68250" marT="0" marB="0"/>
                </a:tc>
                <a:tc>
                  <a:txBody>
                    <a:bodyPr/>
                    <a:lstStyle/>
                    <a:p>
                      <a:pPr marL="0" marR="0">
                        <a:lnSpc>
                          <a:spcPct val="115000"/>
                        </a:lnSpc>
                        <a:spcAft>
                          <a:spcPts val="800"/>
                        </a:spcAft>
                        <a:buNone/>
                      </a:pPr>
                      <a:r>
                        <a:rPr lang="en-US" sz="1100" kern="100" dirty="0">
                          <a:effectLst/>
                          <a:latin typeface="+mn-lt"/>
                        </a:rPr>
                        <a:t>Mentions some survival needs but lacks detail or misses key elements for one or more organisms.</a:t>
                      </a:r>
                      <a:endParaRPr lang="en-US" sz="1100" kern="100" dirty="0">
                        <a:effectLst/>
                        <a:latin typeface="+mn-lt"/>
                        <a:ea typeface="Aptos" panose="020B0004020202020204" pitchFamily="34" charset="0"/>
                      </a:endParaRPr>
                    </a:p>
                  </a:txBody>
                  <a:tcPr marL="68250" marR="68250" marT="0" marB="0"/>
                </a:tc>
                <a:tc>
                  <a:txBody>
                    <a:bodyPr/>
                    <a:lstStyle/>
                    <a:p>
                      <a:pPr marL="0" marR="0">
                        <a:lnSpc>
                          <a:spcPct val="115000"/>
                        </a:lnSpc>
                        <a:spcAft>
                          <a:spcPts val="800"/>
                        </a:spcAft>
                        <a:buNone/>
                      </a:pPr>
                      <a:r>
                        <a:rPr lang="en-US" sz="1100" kern="100" dirty="0">
                          <a:effectLst/>
                          <a:latin typeface="+mn-lt"/>
                        </a:rPr>
                        <a:t>Survival needs are unclear, missing, or not connected to the organism’s lifestyle.</a:t>
                      </a:r>
                      <a:endParaRPr lang="en-US" sz="1100" kern="100">
                        <a:effectLst/>
                        <a:latin typeface="+mn-lt"/>
                        <a:ea typeface="Aptos" panose="020B0004020202020204" pitchFamily="34" charset="0"/>
                      </a:endParaRPr>
                    </a:p>
                  </a:txBody>
                  <a:tcPr marL="68250" marR="68250" marT="0" marB="0"/>
                </a:tc>
                <a:extLst>
                  <a:ext uri="{0D108BD9-81ED-4DB2-BD59-A6C34878D82A}">
                    <a16:rowId xmlns:a16="http://schemas.microsoft.com/office/drawing/2014/main" val="1958783679"/>
                  </a:ext>
                </a:extLst>
              </a:tr>
              <a:tr h="2288660">
                <a:tc>
                  <a:txBody>
                    <a:bodyPr/>
                    <a:lstStyle/>
                    <a:p>
                      <a:pPr marL="0" marR="0">
                        <a:lnSpc>
                          <a:spcPct val="115000"/>
                        </a:lnSpc>
                        <a:spcAft>
                          <a:spcPts val="800"/>
                        </a:spcAft>
                        <a:buNone/>
                      </a:pPr>
                      <a:r>
                        <a:rPr lang="en-US" sz="1100" kern="100" dirty="0">
                          <a:solidFill>
                            <a:srgbClr val="663300"/>
                          </a:solidFill>
                          <a:effectLst/>
                          <a:latin typeface="+mn-lt"/>
                        </a:rPr>
                        <a:t>Environmental Design</a:t>
                      </a:r>
                      <a:endParaRPr lang="en-US" sz="1100" kern="100">
                        <a:solidFill>
                          <a:srgbClr val="663300"/>
                        </a:solidFill>
                        <a:effectLst/>
                        <a:latin typeface="+mn-lt"/>
                        <a:ea typeface="Aptos" panose="020B0004020202020204" pitchFamily="34" charset="0"/>
                      </a:endParaRPr>
                    </a:p>
                  </a:txBody>
                  <a:tcPr marL="68250" marR="68250" marT="0" marB="0"/>
                </a:tc>
                <a:tc>
                  <a:txBody>
                    <a:bodyPr/>
                    <a:lstStyle/>
                    <a:p>
                      <a:pPr marL="0" marR="0">
                        <a:lnSpc>
                          <a:spcPct val="115000"/>
                        </a:lnSpc>
                        <a:spcAft>
                          <a:spcPts val="800"/>
                        </a:spcAft>
                        <a:buNone/>
                      </a:pPr>
                      <a:r>
                        <a:rPr lang="en-US" sz="1100" kern="100" dirty="0">
                          <a:effectLst/>
                          <a:latin typeface="+mn-lt"/>
                        </a:rPr>
                        <a:t>Each habitat is realistic and matches the organism’s natural habitat (e.g., ocean for fish, forest for trees), showing an understanding of environment-organism relationships.</a:t>
                      </a:r>
                      <a:endParaRPr lang="en-US" sz="1100" kern="100" dirty="0">
                        <a:effectLst/>
                        <a:latin typeface="+mn-lt"/>
                        <a:ea typeface="Aptos" panose="020B0004020202020204" pitchFamily="34" charset="0"/>
                      </a:endParaRPr>
                    </a:p>
                  </a:txBody>
                  <a:tcPr marL="68250" marR="68250" marT="0" marB="0"/>
                </a:tc>
                <a:tc>
                  <a:txBody>
                    <a:bodyPr/>
                    <a:lstStyle/>
                    <a:p>
                      <a:pPr marL="0" marR="0">
                        <a:lnSpc>
                          <a:spcPct val="115000"/>
                        </a:lnSpc>
                        <a:spcAft>
                          <a:spcPts val="800"/>
                        </a:spcAft>
                        <a:buNone/>
                      </a:pPr>
                      <a:r>
                        <a:rPr lang="en-US" sz="1100" kern="100" dirty="0">
                          <a:effectLst/>
                          <a:latin typeface="+mn-lt"/>
                        </a:rPr>
                        <a:t>Habitats are somewhat appropriate but may include mismatches or vague descriptions.</a:t>
                      </a:r>
                      <a:endParaRPr lang="en-US" sz="1100" kern="100">
                        <a:effectLst/>
                        <a:latin typeface="+mn-lt"/>
                        <a:ea typeface="Aptos" panose="020B0004020202020204" pitchFamily="34" charset="0"/>
                      </a:endParaRPr>
                    </a:p>
                  </a:txBody>
                  <a:tcPr marL="68250" marR="68250" marT="0" marB="0"/>
                </a:tc>
                <a:tc>
                  <a:txBody>
                    <a:bodyPr/>
                    <a:lstStyle/>
                    <a:p>
                      <a:pPr marL="0" marR="0">
                        <a:lnSpc>
                          <a:spcPct val="115000"/>
                        </a:lnSpc>
                        <a:spcAft>
                          <a:spcPts val="800"/>
                        </a:spcAft>
                        <a:buNone/>
                      </a:pPr>
                      <a:r>
                        <a:rPr lang="en-US" sz="1100" kern="100" dirty="0">
                          <a:effectLst/>
                          <a:latin typeface="+mn-lt"/>
                        </a:rPr>
                        <a:t>Habitats are unrealistic or missing, with little connection to the organism’s needs.</a:t>
                      </a:r>
                      <a:endParaRPr lang="en-US" sz="1100" kern="100">
                        <a:effectLst/>
                        <a:latin typeface="+mn-lt"/>
                        <a:ea typeface="Aptos" panose="020B0004020202020204" pitchFamily="34" charset="0"/>
                      </a:endParaRPr>
                    </a:p>
                  </a:txBody>
                  <a:tcPr marL="68250" marR="68250" marT="0" marB="0"/>
                </a:tc>
                <a:extLst>
                  <a:ext uri="{0D108BD9-81ED-4DB2-BD59-A6C34878D82A}">
                    <a16:rowId xmlns:a16="http://schemas.microsoft.com/office/drawing/2014/main" val="2770310864"/>
                  </a:ext>
                </a:extLst>
              </a:tr>
              <a:tr h="1242155">
                <a:tc>
                  <a:txBody>
                    <a:bodyPr/>
                    <a:lstStyle/>
                    <a:p>
                      <a:pPr marL="0" marR="0">
                        <a:lnSpc>
                          <a:spcPct val="115000"/>
                        </a:lnSpc>
                        <a:spcAft>
                          <a:spcPts val="800"/>
                        </a:spcAft>
                        <a:buNone/>
                      </a:pPr>
                      <a:r>
                        <a:rPr lang="en-US" sz="1100" kern="100" dirty="0">
                          <a:solidFill>
                            <a:srgbClr val="663300"/>
                          </a:solidFill>
                          <a:effectLst/>
                          <a:latin typeface="+mn-lt"/>
                        </a:rPr>
                        <a:t>Effort &amp; Clarity</a:t>
                      </a:r>
                      <a:endParaRPr lang="en-US" sz="1100" kern="100">
                        <a:solidFill>
                          <a:srgbClr val="663300"/>
                        </a:solidFill>
                        <a:effectLst/>
                        <a:latin typeface="+mn-lt"/>
                        <a:ea typeface="Aptos" panose="020B0004020202020204" pitchFamily="34" charset="0"/>
                      </a:endParaRPr>
                    </a:p>
                  </a:txBody>
                  <a:tcPr marL="68250" marR="68250" marT="0" marB="0"/>
                </a:tc>
                <a:tc>
                  <a:txBody>
                    <a:bodyPr/>
                    <a:lstStyle/>
                    <a:p>
                      <a:pPr marL="0" marR="0">
                        <a:lnSpc>
                          <a:spcPct val="115000"/>
                        </a:lnSpc>
                        <a:spcAft>
                          <a:spcPts val="800"/>
                        </a:spcAft>
                        <a:buNone/>
                      </a:pPr>
                      <a:r>
                        <a:rPr lang="en-US" sz="1100" kern="100" dirty="0">
                          <a:effectLst/>
                          <a:latin typeface="+mn-lt"/>
                        </a:rPr>
                        <a:t>Work is neat, complete, and easy to understand. Drawings or writing show care and creativity.</a:t>
                      </a:r>
                      <a:endParaRPr lang="en-US" sz="1100" kern="100">
                        <a:effectLst/>
                        <a:latin typeface="+mn-lt"/>
                        <a:ea typeface="Aptos" panose="020B0004020202020204" pitchFamily="34" charset="0"/>
                      </a:endParaRPr>
                    </a:p>
                  </a:txBody>
                  <a:tcPr marL="68250" marR="68250" marT="0" marB="0"/>
                </a:tc>
                <a:tc>
                  <a:txBody>
                    <a:bodyPr/>
                    <a:lstStyle/>
                    <a:p>
                      <a:pPr marL="0" marR="0">
                        <a:lnSpc>
                          <a:spcPct val="115000"/>
                        </a:lnSpc>
                        <a:spcAft>
                          <a:spcPts val="800"/>
                        </a:spcAft>
                        <a:buNone/>
                      </a:pPr>
                      <a:r>
                        <a:rPr lang="en-US" sz="1100" kern="100" dirty="0">
                          <a:effectLst/>
                          <a:latin typeface="+mn-lt"/>
                        </a:rPr>
                        <a:t>Work is mostly complete but may be rushed, unclear, or missing one organism.</a:t>
                      </a:r>
                      <a:endParaRPr lang="en-US" sz="1100" kern="100">
                        <a:effectLst/>
                        <a:latin typeface="+mn-lt"/>
                        <a:ea typeface="Aptos" panose="020B0004020202020204" pitchFamily="34" charset="0"/>
                      </a:endParaRPr>
                    </a:p>
                  </a:txBody>
                  <a:tcPr marL="68250" marR="68250" marT="0" marB="0"/>
                </a:tc>
                <a:tc>
                  <a:txBody>
                    <a:bodyPr/>
                    <a:lstStyle/>
                    <a:p>
                      <a:pPr marL="0" marR="0">
                        <a:lnSpc>
                          <a:spcPct val="115000"/>
                        </a:lnSpc>
                        <a:spcAft>
                          <a:spcPts val="800"/>
                        </a:spcAft>
                        <a:buNone/>
                      </a:pPr>
                      <a:r>
                        <a:rPr lang="en-US" sz="1100" kern="100" dirty="0">
                          <a:effectLst/>
                          <a:latin typeface="+mn-lt"/>
                        </a:rPr>
                        <a:t>Work is incomplete, hard to follow, or missing multiple organisms.</a:t>
                      </a:r>
                      <a:endParaRPr lang="en-US" sz="1100" kern="100" dirty="0">
                        <a:effectLst/>
                        <a:latin typeface="+mn-lt"/>
                        <a:ea typeface="Aptos" panose="020B0004020202020204" pitchFamily="34" charset="0"/>
                      </a:endParaRPr>
                    </a:p>
                  </a:txBody>
                  <a:tcPr marL="68250" marR="68250" marT="0" marB="0"/>
                </a:tc>
                <a:extLst>
                  <a:ext uri="{0D108BD9-81ED-4DB2-BD59-A6C34878D82A}">
                    <a16:rowId xmlns:a16="http://schemas.microsoft.com/office/drawing/2014/main" val="4240915664"/>
                  </a:ext>
                </a:extLst>
              </a:tr>
            </a:tbl>
          </a:graphicData>
        </a:graphic>
      </p:graphicFrame>
      <p:sp>
        <p:nvSpPr>
          <p:cNvPr id="5" name="TextBox 4">
            <a:extLst>
              <a:ext uri="{FF2B5EF4-FFF2-40B4-BE49-F238E27FC236}">
                <a16:creationId xmlns:a16="http://schemas.microsoft.com/office/drawing/2014/main" id="{946D1C91-41B7-33A5-4366-3182321D906E}"/>
              </a:ext>
            </a:extLst>
          </p:cNvPr>
          <p:cNvSpPr txBox="1"/>
          <p:nvPr/>
        </p:nvSpPr>
        <p:spPr>
          <a:xfrm>
            <a:off x="5705993" y="8485763"/>
            <a:ext cx="792828" cy="246221"/>
          </a:xfrm>
          <a:prstGeom prst="rect">
            <a:avLst/>
          </a:prstGeom>
          <a:noFill/>
        </p:spPr>
        <p:txBody>
          <a:bodyPr wrap="square" lIns="91440" tIns="45720" rIns="91440" bIns="45720" anchor="t">
            <a:spAutoFit/>
          </a:bodyPr>
          <a:lstStyle/>
          <a:p>
            <a:pPr>
              <a:spcAft>
                <a:spcPts val="800"/>
              </a:spcAft>
            </a:pPr>
            <a:r>
              <a:rPr lang="en-US" sz="1000" dirty="0">
                <a:solidFill>
                  <a:srgbClr val="000000"/>
                </a:solidFill>
                <a:latin typeface="Source Sans Pro"/>
                <a:ea typeface="Source Sans Pro"/>
              </a:rPr>
              <a:t>Page 3 of 3</a:t>
            </a:r>
            <a:endParaRPr lang="en-US" sz="1200" dirty="0"/>
          </a:p>
        </p:txBody>
      </p:sp>
      <p:grpSp>
        <p:nvGrpSpPr>
          <p:cNvPr id="3" name="Group 2">
            <a:extLst>
              <a:ext uri="{FF2B5EF4-FFF2-40B4-BE49-F238E27FC236}">
                <a16:creationId xmlns:a16="http://schemas.microsoft.com/office/drawing/2014/main" id="{50E4981A-62CE-720B-1D85-E7BB046EFB89}"/>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643581CB-9682-BD13-42BB-949CAF1A0120}"/>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A339215-8B49-E00B-CC34-C08732AFD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9397437A-1858-A026-8F60-71274A86F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ED2C6976-A4B2-397E-0A89-AEEFF20FA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17634329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7A8E34013694A9AF4F04CC5C73799" ma:contentTypeVersion="16" ma:contentTypeDescription="Create a new document." ma:contentTypeScope="" ma:versionID="273e027f370bc65d01c96e2b6d4801c1">
  <xsd:schema xmlns:xsd="http://www.w3.org/2001/XMLSchema" xmlns:xs="http://www.w3.org/2001/XMLSchema" xmlns:p="http://schemas.microsoft.com/office/2006/metadata/properties" xmlns:ns2="da7d06e6-a6ff-47d3-974d-76eaf972d512" xmlns:ns3="1ba5964e-0aed-4886-b9a8-22f24d25d8df" targetNamespace="http://schemas.microsoft.com/office/2006/metadata/properties" ma:root="true" ma:fieldsID="2a0ff107c380d4f57241e83225d4d12a" ns2:_="" ns3:_="">
    <xsd:import namespace="da7d06e6-a6ff-47d3-974d-76eaf972d512"/>
    <xsd:import namespace="1ba5964e-0aed-4886-b9a8-22f24d25d8d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d06e6-a6ff-47d3-974d-76eaf972d5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734e5bf-f6ce-4ed4-ac46-3aacfb8a7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a5964e-0aed-4886-b9a8-22f24d25d8d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d69f078-3ab0-4a6c-9947-2e83565ba6e1}" ma:internalName="TaxCatchAll" ma:showField="CatchAllData" ma:web="1ba5964e-0aed-4886-b9a8-22f24d25d8d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a7d06e6-a6ff-47d3-974d-76eaf972d512">
      <Terms xmlns="http://schemas.microsoft.com/office/infopath/2007/PartnerControls"/>
    </lcf76f155ced4ddcb4097134ff3c332f>
    <TaxCatchAll xmlns="1ba5964e-0aed-4886-b9a8-22f24d25d8df" xsi:nil="true"/>
  </documentManagement>
</p:properties>
</file>

<file path=customXml/itemProps1.xml><?xml version="1.0" encoding="utf-8"?>
<ds:datastoreItem xmlns:ds="http://schemas.openxmlformats.org/officeDocument/2006/customXml" ds:itemID="{71138E44-5667-42C4-A525-16D9C79938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d06e6-a6ff-47d3-974d-76eaf972d512"/>
    <ds:schemaRef ds:uri="1ba5964e-0aed-4886-b9a8-22f24d25d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7A3643-0D3B-496B-A382-61F8BA2DA288}">
  <ds:schemaRefs>
    <ds:schemaRef ds:uri="http://schemas.microsoft.com/sharepoint/v3/contenttype/forms"/>
  </ds:schemaRefs>
</ds:datastoreItem>
</file>

<file path=customXml/itemProps3.xml><?xml version="1.0" encoding="utf-8"?>
<ds:datastoreItem xmlns:ds="http://schemas.openxmlformats.org/officeDocument/2006/customXml" ds:itemID="{B4EEA2D7-0C45-4E87-ABC9-1ADD559985AB}">
  <ds:schemaRefs>
    <ds:schemaRef ds:uri="http://purl.org/dc/dcmitype/"/>
    <ds:schemaRef ds:uri="http://schemas.microsoft.com/office/2006/metadata/properties"/>
    <ds:schemaRef ds:uri="1ba5964e-0aed-4886-b9a8-22f24d25d8df"/>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da7d06e6-a6ff-47d3-974d-76eaf972d51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210</TotalTime>
  <Words>1136</Words>
  <Application>Microsoft Office PowerPoint</Application>
  <PresentationFormat>Letter Paper (8.5x11 in)</PresentationFormat>
  <Paragraphs>70</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ADLaM Display</vt:lpstr>
      <vt:lpstr>Arial</vt:lpstr>
      <vt:lpstr>Source Sans Pro</vt:lpstr>
      <vt:lpstr>Office Theme</vt:lpstr>
      <vt:lpstr>Lesson 1: Fossils and Environments</vt:lpstr>
      <vt:lpstr>Procedures</vt:lpstr>
      <vt:lpstr>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Fossils and Environments</dc:title>
  <dc:creator>CAROLINA AYALA</dc:creator>
  <cp:lastModifiedBy>Trent Adams</cp:lastModifiedBy>
  <cp:revision>173</cp:revision>
  <dcterms:created xsi:type="dcterms:W3CDTF">2025-12-17T23:37:11Z</dcterms:created>
  <dcterms:modified xsi:type="dcterms:W3CDTF">2026-04-16T12:17:35Z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0x010100D337A8E34013694A9AF4F04CC5C73799</vt:lpwstr>
  </property>
  <property fmtid="{D5CDD505-2E9C-101B-9397-08002B2CF9AE}" pid="3" name="MediaServiceImageTags">
    <vt:lpwstr/>
  </property>
</Properties>
</file>