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62" r:id="rId6"/>
    <p:sldId id="263" r:id="rId7"/>
    <p:sldId id="261" r:id="rId8"/>
    <p:sldId id="264" r:id="rId9"/>
    <p:sldId id="260" r:id="rId10"/>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26A6D"/>
    <a:srgbClr val="E69F00"/>
    <a:srgbClr val="E6DAE4"/>
    <a:srgbClr val="D6C2D2"/>
    <a:srgbClr val="DCCD69"/>
    <a:srgbClr val="C26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25" autoAdjust="0"/>
  </p:normalViewPr>
  <p:slideViewPr>
    <p:cSldViewPr snapToGrid="0">
      <p:cViewPr varScale="1">
        <p:scale>
          <a:sx n="58" d="100"/>
          <a:sy n="58" d="100"/>
        </p:scale>
        <p:origin x="1596" y="9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nt Adams" userId="2cc64ee2-dd03-4a26-98c6-347841c80a47" providerId="ADAL" clId="{B89CFB66-ED4E-46D9-9E3B-6C51ABEACE9B}"/>
    <pc:docChg chg="undo redo custSel addSld modSld">
      <pc:chgData name="Trent Adams" userId="2cc64ee2-dd03-4a26-98c6-347841c80a47" providerId="ADAL" clId="{B89CFB66-ED4E-46D9-9E3B-6C51ABEACE9B}" dt="2026-04-16T12:12:05.714" v="1140" actId="13244"/>
      <pc:docMkLst>
        <pc:docMk/>
      </pc:docMkLst>
      <pc:sldChg chg="addSp delSp modSp mod">
        <pc:chgData name="Trent Adams" userId="2cc64ee2-dd03-4a26-98c6-347841c80a47" providerId="ADAL" clId="{B89CFB66-ED4E-46D9-9E3B-6C51ABEACE9B}" dt="2026-04-16T11:58:32.932" v="967" actId="962"/>
        <pc:sldMkLst>
          <pc:docMk/>
          <pc:sldMk cId="713626796" sldId="258"/>
        </pc:sldMkLst>
        <pc:spChg chg="mod">
          <ac:chgData name="Trent Adams" userId="2cc64ee2-dd03-4a26-98c6-347841c80a47" providerId="ADAL" clId="{B89CFB66-ED4E-46D9-9E3B-6C51ABEACE9B}" dt="2026-04-15T15:55:37.064" v="0" actId="2711"/>
          <ac:spMkLst>
            <pc:docMk/>
            <pc:sldMk cId="713626796" sldId="258"/>
            <ac:spMk id="2" creationId="{CEA86D02-363F-2E1E-E3B2-8F165ABFB917}"/>
          </ac:spMkLst>
        </pc:spChg>
        <pc:spChg chg="mod">
          <ac:chgData name="Trent Adams" userId="2cc64ee2-dd03-4a26-98c6-347841c80a47" providerId="ADAL" clId="{B89CFB66-ED4E-46D9-9E3B-6C51ABEACE9B}" dt="2026-04-15T15:55:37.064" v="0" actId="2711"/>
          <ac:spMkLst>
            <pc:docMk/>
            <pc:sldMk cId="713626796" sldId="258"/>
            <ac:spMk id="4" creationId="{3E32B752-E2C0-53A5-9561-F90DBA23242E}"/>
          </ac:spMkLst>
        </pc:spChg>
        <pc:spChg chg="mod">
          <ac:chgData name="Trent Adams" userId="2cc64ee2-dd03-4a26-98c6-347841c80a47" providerId="ADAL" clId="{B89CFB66-ED4E-46D9-9E3B-6C51ABEACE9B}" dt="2026-04-15T15:55:37.064" v="0" actId="2711"/>
          <ac:spMkLst>
            <pc:docMk/>
            <pc:sldMk cId="713626796" sldId="258"/>
            <ac:spMk id="5" creationId="{EEF2999A-A95E-82D2-A6D2-672F70010665}"/>
          </ac:spMkLst>
        </pc:spChg>
        <pc:spChg chg="mod">
          <ac:chgData name="Trent Adams" userId="2cc64ee2-dd03-4a26-98c6-347841c80a47" providerId="ADAL" clId="{B89CFB66-ED4E-46D9-9E3B-6C51ABEACE9B}" dt="2026-04-15T15:55:37.064" v="0" actId="2711"/>
          <ac:spMkLst>
            <pc:docMk/>
            <pc:sldMk cId="713626796" sldId="258"/>
            <ac:spMk id="6" creationId="{DBEBD232-5A90-2B45-8991-CE1235147D2C}"/>
          </ac:spMkLst>
        </pc:spChg>
        <pc:spChg chg="mod">
          <ac:chgData name="Trent Adams" userId="2cc64ee2-dd03-4a26-98c6-347841c80a47" providerId="ADAL" clId="{B89CFB66-ED4E-46D9-9E3B-6C51ABEACE9B}" dt="2026-04-15T15:55:37.064" v="0" actId="2711"/>
          <ac:spMkLst>
            <pc:docMk/>
            <pc:sldMk cId="713626796" sldId="258"/>
            <ac:spMk id="7" creationId="{EF92CDE3-7B26-CBC9-C5B4-9634CFCE3051}"/>
          </ac:spMkLst>
        </pc:spChg>
        <pc:spChg chg="mod">
          <ac:chgData name="Trent Adams" userId="2cc64ee2-dd03-4a26-98c6-347841c80a47" providerId="ADAL" clId="{B89CFB66-ED4E-46D9-9E3B-6C51ABEACE9B}" dt="2026-04-15T15:56:43.109" v="9" actId="255"/>
          <ac:spMkLst>
            <pc:docMk/>
            <pc:sldMk cId="713626796" sldId="258"/>
            <ac:spMk id="8" creationId="{62EE28EE-D4DC-EE1D-3651-E85FEA38446D}"/>
          </ac:spMkLst>
        </pc:spChg>
        <pc:spChg chg="mod">
          <ac:chgData name="Trent Adams" userId="2cc64ee2-dd03-4a26-98c6-347841c80a47" providerId="ADAL" clId="{B89CFB66-ED4E-46D9-9E3B-6C51ABEACE9B}" dt="2026-04-15T15:56:19.393" v="4" actId="20577"/>
          <ac:spMkLst>
            <pc:docMk/>
            <pc:sldMk cId="713626796" sldId="258"/>
            <ac:spMk id="9" creationId="{0EB736E5-4B1A-40E7-A3B5-0F3E1874AFDF}"/>
          </ac:spMkLst>
        </pc:spChg>
        <pc:spChg chg="mod">
          <ac:chgData name="Trent Adams" userId="2cc64ee2-dd03-4a26-98c6-347841c80a47" providerId="ADAL" clId="{B89CFB66-ED4E-46D9-9E3B-6C51ABEACE9B}" dt="2026-04-15T15:55:37.064" v="0" actId="2711"/>
          <ac:spMkLst>
            <pc:docMk/>
            <pc:sldMk cId="713626796" sldId="258"/>
            <ac:spMk id="10" creationId="{C2BFF95B-5AFF-6809-53F4-3F49137B9DAF}"/>
          </ac:spMkLst>
        </pc:spChg>
        <pc:spChg chg="del mod">
          <ac:chgData name="Trent Adams" userId="2cc64ee2-dd03-4a26-98c6-347841c80a47" providerId="ADAL" clId="{B89CFB66-ED4E-46D9-9E3B-6C51ABEACE9B}" dt="2026-04-15T16:40:21.713" v="165" actId="478"/>
          <ac:spMkLst>
            <pc:docMk/>
            <pc:sldMk cId="713626796" sldId="258"/>
            <ac:spMk id="12" creationId="{98F527BF-BB19-7D8D-F318-01EECF47F9F0}"/>
          </ac:spMkLst>
        </pc:spChg>
        <pc:spChg chg="mod">
          <ac:chgData name="Trent Adams" userId="2cc64ee2-dd03-4a26-98c6-347841c80a47" providerId="ADAL" clId="{B89CFB66-ED4E-46D9-9E3B-6C51ABEACE9B}" dt="2026-04-15T15:55:37.064" v="0" actId="2711"/>
          <ac:spMkLst>
            <pc:docMk/>
            <pc:sldMk cId="713626796" sldId="258"/>
            <ac:spMk id="14" creationId="{9599D9AA-8878-27C8-0C6E-0774B786D8A0}"/>
          </ac:spMkLst>
        </pc:spChg>
        <pc:spChg chg="mod">
          <ac:chgData name="Trent Adams" userId="2cc64ee2-dd03-4a26-98c6-347841c80a47" providerId="ADAL" clId="{B89CFB66-ED4E-46D9-9E3B-6C51ABEACE9B}" dt="2026-04-15T15:57:35.580" v="16" actId="114"/>
          <ac:spMkLst>
            <pc:docMk/>
            <pc:sldMk cId="713626796" sldId="258"/>
            <ac:spMk id="16" creationId="{B0140F68-677B-28A9-AD32-193088F3BE4A}"/>
          </ac:spMkLst>
        </pc:spChg>
        <pc:spChg chg="mod">
          <ac:chgData name="Trent Adams" userId="2cc64ee2-dd03-4a26-98c6-347841c80a47" providerId="ADAL" clId="{B89CFB66-ED4E-46D9-9E3B-6C51ABEACE9B}" dt="2026-04-15T15:56:36.217" v="7" actId="255"/>
          <ac:spMkLst>
            <pc:docMk/>
            <pc:sldMk cId="713626796" sldId="258"/>
            <ac:spMk id="17" creationId="{3282ADF6-FD5B-D166-3844-9D798BF26EE1}"/>
          </ac:spMkLst>
        </pc:spChg>
        <pc:spChg chg="mod">
          <ac:chgData name="Trent Adams" userId="2cc64ee2-dd03-4a26-98c6-347841c80a47" providerId="ADAL" clId="{B89CFB66-ED4E-46D9-9E3B-6C51ABEACE9B}" dt="2026-04-15T15:55:37.064" v="0" actId="2711"/>
          <ac:spMkLst>
            <pc:docMk/>
            <pc:sldMk cId="713626796" sldId="258"/>
            <ac:spMk id="18" creationId="{56E515BB-6E1D-DD8E-958C-7CECFBAEC08C}"/>
          </ac:spMkLst>
        </pc:spChg>
        <pc:spChg chg="add mod">
          <ac:chgData name="Trent Adams" userId="2cc64ee2-dd03-4a26-98c6-347841c80a47" providerId="ADAL" clId="{B89CFB66-ED4E-46D9-9E3B-6C51ABEACE9B}" dt="2026-04-15T17:00:01.175" v="902" actId="20577"/>
          <ac:spMkLst>
            <pc:docMk/>
            <pc:sldMk cId="713626796" sldId="258"/>
            <ac:spMk id="23" creationId="{9D594DE9-72AB-4ABC-A17D-2964D554C781}"/>
          </ac:spMkLst>
        </pc:spChg>
        <pc:spChg chg="mod">
          <ac:chgData name="Trent Adams" userId="2cc64ee2-dd03-4a26-98c6-347841c80a47" providerId="ADAL" clId="{B89CFB66-ED4E-46D9-9E3B-6C51ABEACE9B}" dt="2026-04-15T15:55:37.064" v="0" actId="2711"/>
          <ac:spMkLst>
            <pc:docMk/>
            <pc:sldMk cId="713626796" sldId="258"/>
            <ac:spMk id="24" creationId="{81BED032-7D0B-D99A-B44B-B3FA8E1C6D46}"/>
          </ac:spMkLst>
        </pc:spChg>
        <pc:spChg chg="mod">
          <ac:chgData name="Trent Adams" userId="2cc64ee2-dd03-4a26-98c6-347841c80a47" providerId="ADAL" clId="{B89CFB66-ED4E-46D9-9E3B-6C51ABEACE9B}" dt="2026-04-15T15:55:37.064" v="0" actId="2711"/>
          <ac:spMkLst>
            <pc:docMk/>
            <pc:sldMk cId="713626796" sldId="258"/>
            <ac:spMk id="25" creationId="{1EF16149-9B62-0B5A-529C-A702D21EC43E}"/>
          </ac:spMkLst>
        </pc:spChg>
        <pc:spChg chg="mod">
          <ac:chgData name="Trent Adams" userId="2cc64ee2-dd03-4a26-98c6-347841c80a47" providerId="ADAL" clId="{B89CFB66-ED4E-46D9-9E3B-6C51ABEACE9B}" dt="2026-04-15T15:55:37.064" v="0" actId="2711"/>
          <ac:spMkLst>
            <pc:docMk/>
            <pc:sldMk cId="713626796" sldId="258"/>
            <ac:spMk id="27" creationId="{3437B1A9-C5A5-879D-A204-6F7B245DEC6A}"/>
          </ac:spMkLst>
        </pc:spChg>
        <pc:grpChg chg="mod ord">
          <ac:chgData name="Trent Adams" userId="2cc64ee2-dd03-4a26-98c6-347841c80a47" providerId="ADAL" clId="{B89CFB66-ED4E-46D9-9E3B-6C51ABEACE9B}" dt="2026-04-16T11:58:32.932" v="967" actId="962"/>
          <ac:grpSpMkLst>
            <pc:docMk/>
            <pc:sldMk cId="713626796" sldId="258"/>
            <ac:grpSpMk id="3" creationId="{682701B4-E77A-8E5B-C236-FF6E3F42D8F2}"/>
          </ac:grpSpMkLst>
        </pc:grpChg>
      </pc:sldChg>
      <pc:sldChg chg="addSp delSp modSp mod">
        <pc:chgData name="Trent Adams" userId="2cc64ee2-dd03-4a26-98c6-347841c80a47" providerId="ADAL" clId="{B89CFB66-ED4E-46D9-9E3B-6C51ABEACE9B}" dt="2026-04-16T12:12:05.714" v="1140" actId="13244"/>
        <pc:sldMkLst>
          <pc:docMk/>
          <pc:sldMk cId="1763432905" sldId="260"/>
        </pc:sldMkLst>
        <pc:spChg chg="add mod ord">
          <ac:chgData name="Trent Adams" userId="2cc64ee2-dd03-4a26-98c6-347841c80a47" providerId="ADAL" clId="{B89CFB66-ED4E-46D9-9E3B-6C51ABEACE9B}" dt="2026-04-16T12:12:05.714" v="1140" actId="13244"/>
          <ac:spMkLst>
            <pc:docMk/>
            <pc:sldMk cId="1763432905" sldId="260"/>
            <ac:spMk id="4" creationId="{75AD7210-E43A-4F12-87C5-E553B9FBF172}"/>
          </ac:spMkLst>
        </pc:spChg>
        <pc:spChg chg="del mod">
          <ac:chgData name="Trent Adams" userId="2cc64ee2-dd03-4a26-98c6-347841c80a47" providerId="ADAL" clId="{B89CFB66-ED4E-46D9-9E3B-6C51ABEACE9B}" dt="2026-04-15T16:59:22.720" v="883" actId="478"/>
          <ac:spMkLst>
            <pc:docMk/>
            <pc:sldMk cId="1763432905" sldId="260"/>
            <ac:spMk id="5" creationId="{1FD4DE8F-06A1-753B-BF9B-06B72EAE01FF}"/>
          </ac:spMkLst>
        </pc:spChg>
        <pc:spChg chg="del mod">
          <ac:chgData name="Trent Adams" userId="2cc64ee2-dd03-4a26-98c6-347841c80a47" providerId="ADAL" clId="{B89CFB66-ED4E-46D9-9E3B-6C51ABEACE9B}" dt="2026-04-15T16:59:24.700" v="884" actId="478"/>
          <ac:spMkLst>
            <pc:docMk/>
            <pc:sldMk cId="1763432905" sldId="260"/>
            <ac:spMk id="7" creationId="{D9868BBD-4B35-AF53-8471-E051A1CA4A57}"/>
          </ac:spMkLst>
        </pc:spChg>
        <pc:spChg chg="del">
          <ac:chgData name="Trent Adams" userId="2cc64ee2-dd03-4a26-98c6-347841c80a47" providerId="ADAL" clId="{B89CFB66-ED4E-46D9-9E3B-6C51ABEACE9B}" dt="2026-04-15T16:40:51.277" v="175" actId="478"/>
          <ac:spMkLst>
            <pc:docMk/>
            <pc:sldMk cId="1763432905" sldId="260"/>
            <ac:spMk id="9" creationId="{A186C5E5-C545-73F0-7993-583230C756C7}"/>
          </ac:spMkLst>
        </pc:spChg>
        <pc:spChg chg="add mod">
          <ac:chgData name="Trent Adams" userId="2cc64ee2-dd03-4a26-98c6-347841c80a47" providerId="ADAL" clId="{B89CFB66-ED4E-46D9-9E3B-6C51ABEACE9B}" dt="2026-04-15T16:59:34.667" v="888" actId="20577"/>
          <ac:spMkLst>
            <pc:docMk/>
            <pc:sldMk cId="1763432905" sldId="260"/>
            <ac:spMk id="14" creationId="{BFD1068D-2CA1-402E-9942-7955B0690CC8}"/>
          </ac:spMkLst>
        </pc:spChg>
        <pc:spChg chg="add del mod ord">
          <ac:chgData name="Trent Adams" userId="2cc64ee2-dd03-4a26-98c6-347841c80a47" providerId="ADAL" clId="{B89CFB66-ED4E-46D9-9E3B-6C51ABEACE9B}" dt="2026-04-16T12:11:07.935" v="1134" actId="478"/>
          <ac:spMkLst>
            <pc:docMk/>
            <pc:sldMk cId="1763432905" sldId="260"/>
            <ac:spMk id="16" creationId="{E1575AC1-9FCA-4EE7-B174-0A0F50F5B5E1}"/>
          </ac:spMkLst>
        </pc:spChg>
        <pc:spChg chg="mod">
          <ac:chgData name="Trent Adams" userId="2cc64ee2-dd03-4a26-98c6-347841c80a47" providerId="ADAL" clId="{B89CFB66-ED4E-46D9-9E3B-6C51ABEACE9B}" dt="2026-04-15T17:02:01.867" v="909" actId="14100"/>
          <ac:spMkLst>
            <pc:docMk/>
            <pc:sldMk cId="1763432905" sldId="260"/>
            <ac:spMk id="25" creationId="{3FB6B0A3-880C-F289-AB3F-5B9023647844}"/>
          </ac:spMkLst>
        </pc:spChg>
        <pc:spChg chg="del mod">
          <ac:chgData name="Trent Adams" userId="2cc64ee2-dd03-4a26-98c6-347841c80a47" providerId="ADAL" clId="{B89CFB66-ED4E-46D9-9E3B-6C51ABEACE9B}" dt="2026-04-15T16:53:22.088" v="610" actId="478"/>
          <ac:spMkLst>
            <pc:docMk/>
            <pc:sldMk cId="1763432905" sldId="260"/>
            <ac:spMk id="28" creationId="{70E13435-5E03-BE32-0631-E3F708B28F3C}"/>
          </ac:spMkLst>
        </pc:spChg>
        <pc:grpChg chg="mod ord">
          <ac:chgData name="Trent Adams" userId="2cc64ee2-dd03-4a26-98c6-347841c80a47" providerId="ADAL" clId="{B89CFB66-ED4E-46D9-9E3B-6C51ABEACE9B}" dt="2026-04-16T11:59:00.084" v="975" actId="962"/>
          <ac:grpSpMkLst>
            <pc:docMk/>
            <pc:sldMk cId="1763432905" sldId="260"/>
            <ac:grpSpMk id="3" creationId="{50E4981A-62CE-720B-1D85-E7BB046EFB89}"/>
          </ac:grpSpMkLst>
        </pc:grpChg>
        <pc:graphicFrameChg chg="mod modGraphic">
          <ac:chgData name="Trent Adams" userId="2cc64ee2-dd03-4a26-98c6-347841c80a47" providerId="ADAL" clId="{B89CFB66-ED4E-46D9-9E3B-6C51ABEACE9B}" dt="2026-04-15T16:59:28.825" v="885" actId="1076"/>
          <ac:graphicFrameMkLst>
            <pc:docMk/>
            <pc:sldMk cId="1763432905" sldId="260"/>
            <ac:graphicFrameMk id="29" creationId="{63962CDC-A5AB-B9E6-68C6-EF9EC3769057}"/>
          </ac:graphicFrameMkLst>
        </pc:graphicFrameChg>
      </pc:sldChg>
      <pc:sldChg chg="addSp delSp modSp mod">
        <pc:chgData name="Trent Adams" userId="2cc64ee2-dd03-4a26-98c6-347841c80a47" providerId="ADAL" clId="{B89CFB66-ED4E-46D9-9E3B-6C51ABEACE9B}" dt="2026-04-16T12:11:57.967" v="1138" actId="13244"/>
        <pc:sldMkLst>
          <pc:docMk/>
          <pc:sldMk cId="369067800" sldId="261"/>
        </pc:sldMkLst>
        <pc:spChg chg="mod">
          <ac:chgData name="Trent Adams" userId="2cc64ee2-dd03-4a26-98c6-347841c80a47" providerId="ADAL" clId="{B89CFB66-ED4E-46D9-9E3B-6C51ABEACE9B}" dt="2026-04-15T16:51:27.307" v="577" actId="2711"/>
          <ac:spMkLst>
            <pc:docMk/>
            <pc:sldMk cId="369067800" sldId="261"/>
            <ac:spMk id="2" creationId="{8999BDAF-7046-0A59-C14C-484B57C7893C}"/>
          </ac:spMkLst>
        </pc:spChg>
        <pc:spChg chg="add mod ord">
          <ac:chgData name="Trent Adams" userId="2cc64ee2-dd03-4a26-98c6-347841c80a47" providerId="ADAL" clId="{B89CFB66-ED4E-46D9-9E3B-6C51ABEACE9B}" dt="2026-04-16T12:11:57.967" v="1138" actId="13244"/>
          <ac:spMkLst>
            <pc:docMk/>
            <pc:sldMk cId="369067800" sldId="261"/>
            <ac:spMk id="4" creationId="{44E773E8-171D-4240-AE4E-C0083DA577B1}"/>
          </ac:spMkLst>
        </pc:spChg>
        <pc:spChg chg="add mod">
          <ac:chgData name="Trent Adams" userId="2cc64ee2-dd03-4a26-98c6-347841c80a47" providerId="ADAL" clId="{B89CFB66-ED4E-46D9-9E3B-6C51ABEACE9B}" dt="2026-04-15T16:59:48.057" v="896" actId="20577"/>
          <ac:spMkLst>
            <pc:docMk/>
            <pc:sldMk cId="369067800" sldId="261"/>
            <ac:spMk id="18" creationId="{BCDB4207-8798-4A8E-A9A2-9AE9A5338AFA}"/>
          </ac:spMkLst>
        </pc:spChg>
        <pc:spChg chg="add del mod ord">
          <ac:chgData name="Trent Adams" userId="2cc64ee2-dd03-4a26-98c6-347841c80a47" providerId="ADAL" clId="{B89CFB66-ED4E-46D9-9E3B-6C51ABEACE9B}" dt="2026-04-16T12:10:26.962" v="1123" actId="478"/>
          <ac:spMkLst>
            <pc:docMk/>
            <pc:sldMk cId="369067800" sldId="261"/>
            <ac:spMk id="19" creationId="{C7935C44-AB8C-40F4-A76E-34C167512099}"/>
          </ac:spMkLst>
        </pc:spChg>
        <pc:spChg chg="mod">
          <ac:chgData name="Trent Adams" userId="2cc64ee2-dd03-4a26-98c6-347841c80a47" providerId="ADAL" clId="{B89CFB66-ED4E-46D9-9E3B-6C51ABEACE9B}" dt="2026-04-15T17:03:11.217" v="921" actId="14100"/>
          <ac:spMkLst>
            <pc:docMk/>
            <pc:sldMk cId="369067800" sldId="261"/>
            <ac:spMk id="25" creationId="{0D4D346C-9FD6-9015-AB34-52D1027C303B}"/>
          </ac:spMkLst>
        </pc:spChg>
        <pc:spChg chg="mod">
          <ac:chgData name="Trent Adams" userId="2cc64ee2-dd03-4a26-98c6-347841c80a47" providerId="ADAL" clId="{B89CFB66-ED4E-46D9-9E3B-6C51ABEACE9B}" dt="2026-04-15T17:02:53.570" v="916" actId="1076"/>
          <ac:spMkLst>
            <pc:docMk/>
            <pc:sldMk cId="369067800" sldId="261"/>
            <ac:spMk id="27" creationId="{30610048-1855-DCA9-2A99-CBFBC912610E}"/>
          </ac:spMkLst>
        </pc:spChg>
        <pc:spChg chg="del mod">
          <ac:chgData name="Trent Adams" userId="2cc64ee2-dd03-4a26-98c6-347841c80a47" providerId="ADAL" clId="{B89CFB66-ED4E-46D9-9E3B-6C51ABEACE9B}" dt="2026-04-15T16:54:39.464" v="615" actId="478"/>
          <ac:spMkLst>
            <pc:docMk/>
            <pc:sldMk cId="369067800" sldId="261"/>
            <ac:spMk id="28" creationId="{A9AA4A9C-D1E9-859A-6D57-AFCC4FD88E48}"/>
          </ac:spMkLst>
        </pc:spChg>
        <pc:spChg chg="mod">
          <ac:chgData name="Trent Adams" userId="2cc64ee2-dd03-4a26-98c6-347841c80a47" providerId="ADAL" clId="{B89CFB66-ED4E-46D9-9E3B-6C51ABEACE9B}" dt="2026-04-15T16:51:37.315" v="579" actId="255"/>
          <ac:spMkLst>
            <pc:docMk/>
            <pc:sldMk cId="369067800" sldId="261"/>
            <ac:spMk id="29" creationId="{20D808AF-BF0A-20F4-7D5B-A24A7436669B}"/>
          </ac:spMkLst>
        </pc:spChg>
        <pc:spChg chg="del">
          <ac:chgData name="Trent Adams" userId="2cc64ee2-dd03-4a26-98c6-347841c80a47" providerId="ADAL" clId="{B89CFB66-ED4E-46D9-9E3B-6C51ABEACE9B}" dt="2026-04-15T16:40:42.930" v="172" actId="478"/>
          <ac:spMkLst>
            <pc:docMk/>
            <pc:sldMk cId="369067800" sldId="261"/>
            <ac:spMk id="51" creationId="{33A0B9DC-4F80-58F6-86E3-EAB7C9981043}"/>
          </ac:spMkLst>
        </pc:spChg>
        <pc:spChg chg="mod">
          <ac:chgData name="Trent Adams" userId="2cc64ee2-dd03-4a26-98c6-347841c80a47" providerId="ADAL" clId="{B89CFB66-ED4E-46D9-9E3B-6C51ABEACE9B}" dt="2026-04-15T17:02:49.705" v="915" actId="1076"/>
          <ac:spMkLst>
            <pc:docMk/>
            <pc:sldMk cId="369067800" sldId="261"/>
            <ac:spMk id="52" creationId="{307ED9C8-678F-9584-D96D-ECA664D86460}"/>
          </ac:spMkLst>
        </pc:spChg>
        <pc:spChg chg="mod">
          <ac:chgData name="Trent Adams" userId="2cc64ee2-dd03-4a26-98c6-347841c80a47" providerId="ADAL" clId="{B89CFB66-ED4E-46D9-9E3B-6C51ABEACE9B}" dt="2026-04-15T16:51:40.503" v="580" actId="255"/>
          <ac:spMkLst>
            <pc:docMk/>
            <pc:sldMk cId="369067800" sldId="261"/>
            <ac:spMk id="53" creationId="{519449C7-E7FD-083E-094A-FF2190DB0939}"/>
          </ac:spMkLst>
        </pc:spChg>
        <pc:spChg chg="del mod">
          <ac:chgData name="Trent Adams" userId="2cc64ee2-dd03-4a26-98c6-347841c80a47" providerId="ADAL" clId="{B89CFB66-ED4E-46D9-9E3B-6C51ABEACE9B}" dt="2026-04-15T17:03:05.518" v="919" actId="478"/>
          <ac:spMkLst>
            <pc:docMk/>
            <pc:sldMk cId="369067800" sldId="261"/>
            <ac:spMk id="54" creationId="{C4D3E436-60F8-E2FF-C858-A8C95E2C10A0}"/>
          </ac:spMkLst>
        </pc:spChg>
        <pc:spChg chg="del mod">
          <ac:chgData name="Trent Adams" userId="2cc64ee2-dd03-4a26-98c6-347841c80a47" providerId="ADAL" clId="{B89CFB66-ED4E-46D9-9E3B-6C51ABEACE9B}" dt="2026-04-15T17:03:07.072" v="920" actId="478"/>
          <ac:spMkLst>
            <pc:docMk/>
            <pc:sldMk cId="369067800" sldId="261"/>
            <ac:spMk id="55" creationId="{70E13435-5E03-BE32-0631-E3F708B28F3C}"/>
          </ac:spMkLst>
        </pc:spChg>
        <pc:spChg chg="del mod">
          <ac:chgData name="Trent Adams" userId="2cc64ee2-dd03-4a26-98c6-347841c80a47" providerId="ADAL" clId="{B89CFB66-ED4E-46D9-9E3B-6C51ABEACE9B}" dt="2026-04-15T17:03:03.042" v="917" actId="478"/>
          <ac:spMkLst>
            <pc:docMk/>
            <pc:sldMk cId="369067800" sldId="261"/>
            <ac:spMk id="56" creationId="{8C48814E-6216-95ED-F1C7-7C64BA61D5D8}"/>
          </ac:spMkLst>
        </pc:spChg>
        <pc:grpChg chg="mod ord">
          <ac:chgData name="Trent Adams" userId="2cc64ee2-dd03-4a26-98c6-347841c80a47" providerId="ADAL" clId="{B89CFB66-ED4E-46D9-9E3B-6C51ABEACE9B}" dt="2026-04-16T11:58:47.446" v="971" actId="962"/>
          <ac:grpSpMkLst>
            <pc:docMk/>
            <pc:sldMk cId="369067800" sldId="261"/>
            <ac:grpSpMk id="3" creationId="{7956BE7A-6629-4C4A-22E3-786DABE7556E}"/>
          </ac:grpSpMkLst>
        </pc:grpChg>
      </pc:sldChg>
      <pc:sldChg chg="addSp delSp modSp mod">
        <pc:chgData name="Trent Adams" userId="2cc64ee2-dd03-4a26-98c6-347841c80a47" providerId="ADAL" clId="{B89CFB66-ED4E-46D9-9E3B-6C51ABEACE9B}" dt="2026-04-16T12:09:08.635" v="1103" actId="1076"/>
        <pc:sldMkLst>
          <pc:docMk/>
          <pc:sldMk cId="1810442933" sldId="262"/>
        </pc:sldMkLst>
        <pc:spChg chg="mod">
          <ac:chgData name="Trent Adams" userId="2cc64ee2-dd03-4a26-98c6-347841c80a47" providerId="ADAL" clId="{B89CFB66-ED4E-46D9-9E3B-6C51ABEACE9B}" dt="2026-04-15T15:57:54.674" v="17" actId="2711"/>
          <ac:spMkLst>
            <pc:docMk/>
            <pc:sldMk cId="1810442933" sldId="262"/>
            <ac:spMk id="2" creationId="{3FAA42EA-950B-7A76-8E3F-399387CC0E20}"/>
          </ac:spMkLst>
        </pc:spChg>
        <pc:spChg chg="add mod ord">
          <ac:chgData name="Trent Adams" userId="2cc64ee2-dd03-4a26-98c6-347841c80a47" providerId="ADAL" clId="{B89CFB66-ED4E-46D9-9E3B-6C51ABEACE9B}" dt="2026-04-16T12:09:08.635" v="1103" actId="1076"/>
          <ac:spMkLst>
            <pc:docMk/>
            <pc:sldMk cId="1810442933" sldId="262"/>
            <ac:spMk id="4" creationId="{708C105C-A829-41B9-B45F-A6722E203AB6}"/>
          </ac:spMkLst>
        </pc:spChg>
        <pc:spChg chg="mod">
          <ac:chgData name="Trent Adams" userId="2cc64ee2-dd03-4a26-98c6-347841c80a47" providerId="ADAL" clId="{B89CFB66-ED4E-46D9-9E3B-6C51ABEACE9B}" dt="2026-04-15T16:50:27.896" v="516" actId="14100"/>
          <ac:spMkLst>
            <pc:docMk/>
            <pc:sldMk cId="1810442933" sldId="262"/>
            <ac:spMk id="5" creationId="{9718380E-F2E3-3D5E-F05B-AC75D89FFD1F}"/>
          </ac:spMkLst>
        </pc:spChg>
        <pc:spChg chg="del mod">
          <ac:chgData name="Trent Adams" userId="2cc64ee2-dd03-4a26-98c6-347841c80a47" providerId="ADAL" clId="{B89CFB66-ED4E-46D9-9E3B-6C51ABEACE9B}" dt="2026-04-15T16:05:39.736" v="96" actId="478"/>
          <ac:spMkLst>
            <pc:docMk/>
            <pc:sldMk cId="1810442933" sldId="262"/>
            <ac:spMk id="6" creationId="{0CC455FD-0572-90D0-97A1-D1CAD3092C14}"/>
          </ac:spMkLst>
        </pc:spChg>
        <pc:spChg chg="mod">
          <ac:chgData name="Trent Adams" userId="2cc64ee2-dd03-4a26-98c6-347841c80a47" providerId="ADAL" clId="{B89CFB66-ED4E-46D9-9E3B-6C51ABEACE9B}" dt="2026-04-15T16:49:35.079" v="508" actId="1076"/>
          <ac:spMkLst>
            <pc:docMk/>
            <pc:sldMk cId="1810442933" sldId="262"/>
            <ac:spMk id="7" creationId="{892EB2DD-C340-3EC4-D5B6-2C40576FA882}"/>
          </ac:spMkLst>
        </pc:spChg>
        <pc:spChg chg="mod">
          <ac:chgData name="Trent Adams" userId="2cc64ee2-dd03-4a26-98c6-347841c80a47" providerId="ADAL" clId="{B89CFB66-ED4E-46D9-9E3B-6C51ABEACE9B}" dt="2026-04-15T16:49:35.079" v="508" actId="1076"/>
          <ac:spMkLst>
            <pc:docMk/>
            <pc:sldMk cId="1810442933" sldId="262"/>
            <ac:spMk id="10" creationId="{23723C4D-542F-40E2-FFC0-2D0FC6FCD13A}"/>
          </ac:spMkLst>
        </pc:spChg>
        <pc:spChg chg="mod">
          <ac:chgData name="Trent Adams" userId="2cc64ee2-dd03-4a26-98c6-347841c80a47" providerId="ADAL" clId="{B89CFB66-ED4E-46D9-9E3B-6C51ABEACE9B}" dt="2026-04-15T16:49:51.296" v="509" actId="14100"/>
          <ac:spMkLst>
            <pc:docMk/>
            <pc:sldMk cId="1810442933" sldId="262"/>
            <ac:spMk id="14" creationId="{68D89719-A876-3016-0B06-125F67442E68}"/>
          </ac:spMkLst>
        </pc:spChg>
        <pc:spChg chg="mod">
          <ac:chgData name="Trent Adams" userId="2cc64ee2-dd03-4a26-98c6-347841c80a47" providerId="ADAL" clId="{B89CFB66-ED4E-46D9-9E3B-6C51ABEACE9B}" dt="2026-04-15T16:49:35.079" v="508" actId="1076"/>
          <ac:spMkLst>
            <pc:docMk/>
            <pc:sldMk cId="1810442933" sldId="262"/>
            <ac:spMk id="17" creationId="{A05FE9B1-BD7D-9EBA-5ECB-C14C6819869B}"/>
          </ac:spMkLst>
        </pc:spChg>
        <pc:spChg chg="mod">
          <ac:chgData name="Trent Adams" userId="2cc64ee2-dd03-4a26-98c6-347841c80a47" providerId="ADAL" clId="{B89CFB66-ED4E-46D9-9E3B-6C51ABEACE9B}" dt="2026-04-15T16:48:21.733" v="495" actId="1076"/>
          <ac:spMkLst>
            <pc:docMk/>
            <pc:sldMk cId="1810442933" sldId="262"/>
            <ac:spMk id="25" creationId="{22A96466-9CBB-2A02-7BBA-590F3229864A}"/>
          </ac:spMkLst>
        </pc:spChg>
        <pc:spChg chg="del mod">
          <ac:chgData name="Trent Adams" userId="2cc64ee2-dd03-4a26-98c6-347841c80a47" providerId="ADAL" clId="{B89CFB66-ED4E-46D9-9E3B-6C51ABEACE9B}" dt="2026-04-15T16:42:13.986" v="232" actId="478"/>
          <ac:spMkLst>
            <pc:docMk/>
            <pc:sldMk cId="1810442933" sldId="262"/>
            <ac:spMk id="26" creationId="{136F1E98-EFEA-CD3F-181A-F7B2548F1AD6}"/>
          </ac:spMkLst>
        </pc:spChg>
        <pc:spChg chg="add del mod">
          <ac:chgData name="Trent Adams" userId="2cc64ee2-dd03-4a26-98c6-347841c80a47" providerId="ADAL" clId="{B89CFB66-ED4E-46D9-9E3B-6C51ABEACE9B}" dt="2026-04-15T16:40:06.636" v="161" actId="478"/>
          <ac:spMkLst>
            <pc:docMk/>
            <pc:sldMk cId="1810442933" sldId="262"/>
            <ac:spMk id="31" creationId="{D79A407D-DC16-4BD6-9A92-C3D8BA2EB9AC}"/>
          </ac:spMkLst>
        </pc:spChg>
        <pc:spChg chg="add del mod">
          <ac:chgData name="Trent Adams" userId="2cc64ee2-dd03-4a26-98c6-347841c80a47" providerId="ADAL" clId="{B89CFB66-ED4E-46D9-9E3B-6C51ABEACE9B}" dt="2026-04-15T16:05:30.313" v="95"/>
          <ac:spMkLst>
            <pc:docMk/>
            <pc:sldMk cId="1810442933" sldId="262"/>
            <ac:spMk id="32" creationId="{563E9C16-613C-4829-9FFF-DC508E256F73}"/>
          </ac:spMkLst>
        </pc:spChg>
        <pc:spChg chg="mod">
          <ac:chgData name="Trent Adams" userId="2cc64ee2-dd03-4a26-98c6-347841c80a47" providerId="ADAL" clId="{B89CFB66-ED4E-46D9-9E3B-6C51ABEACE9B}" dt="2026-04-15T16:49:35.079" v="508" actId="1076"/>
          <ac:spMkLst>
            <pc:docMk/>
            <pc:sldMk cId="1810442933" sldId="262"/>
            <ac:spMk id="33" creationId="{2801527F-92DB-345F-603C-D77121046045}"/>
          </ac:spMkLst>
        </pc:spChg>
        <pc:spChg chg="mod">
          <ac:chgData name="Trent Adams" userId="2cc64ee2-dd03-4a26-98c6-347841c80a47" providerId="ADAL" clId="{B89CFB66-ED4E-46D9-9E3B-6C51ABEACE9B}" dt="2026-04-15T16:49:35.079" v="508" actId="1076"/>
          <ac:spMkLst>
            <pc:docMk/>
            <pc:sldMk cId="1810442933" sldId="262"/>
            <ac:spMk id="35" creationId="{954242F5-2710-F360-EE09-689B58260644}"/>
          </ac:spMkLst>
        </pc:spChg>
        <pc:spChg chg="mod">
          <ac:chgData name="Trent Adams" userId="2cc64ee2-dd03-4a26-98c6-347841c80a47" providerId="ADAL" clId="{B89CFB66-ED4E-46D9-9E3B-6C51ABEACE9B}" dt="2026-04-15T16:49:35.079" v="508" actId="1076"/>
          <ac:spMkLst>
            <pc:docMk/>
            <pc:sldMk cId="1810442933" sldId="262"/>
            <ac:spMk id="36" creationId="{E14E9391-BA7B-6F83-71A4-A6E1989C3EDB}"/>
          </ac:spMkLst>
        </pc:spChg>
        <pc:spChg chg="mod">
          <ac:chgData name="Trent Adams" userId="2cc64ee2-dd03-4a26-98c6-347841c80a47" providerId="ADAL" clId="{B89CFB66-ED4E-46D9-9E3B-6C51ABEACE9B}" dt="2026-04-15T16:49:35.079" v="508" actId="1076"/>
          <ac:spMkLst>
            <pc:docMk/>
            <pc:sldMk cId="1810442933" sldId="262"/>
            <ac:spMk id="37" creationId="{DE2199AC-4874-3C12-80FF-0E8CEA6B966F}"/>
          </ac:spMkLst>
        </pc:spChg>
        <pc:spChg chg="mod">
          <ac:chgData name="Trent Adams" userId="2cc64ee2-dd03-4a26-98c6-347841c80a47" providerId="ADAL" clId="{B89CFB66-ED4E-46D9-9E3B-6C51ABEACE9B}" dt="2026-04-15T16:49:35.079" v="508" actId="1076"/>
          <ac:spMkLst>
            <pc:docMk/>
            <pc:sldMk cId="1810442933" sldId="262"/>
            <ac:spMk id="38" creationId="{2F38A3A2-118D-C9AE-01AF-5122824D21B9}"/>
          </ac:spMkLst>
        </pc:spChg>
        <pc:spChg chg="mod">
          <ac:chgData name="Trent Adams" userId="2cc64ee2-dd03-4a26-98c6-347841c80a47" providerId="ADAL" clId="{B89CFB66-ED4E-46D9-9E3B-6C51ABEACE9B}" dt="2026-04-16T12:03:09.381" v="988" actId="14100"/>
          <ac:spMkLst>
            <pc:docMk/>
            <pc:sldMk cId="1810442933" sldId="262"/>
            <ac:spMk id="39" creationId="{4F117876-F108-87D6-BEE9-6DF2C7BE72F2}"/>
          </ac:spMkLst>
        </pc:spChg>
        <pc:spChg chg="mod">
          <ac:chgData name="Trent Adams" userId="2cc64ee2-dd03-4a26-98c6-347841c80a47" providerId="ADAL" clId="{B89CFB66-ED4E-46D9-9E3B-6C51ABEACE9B}" dt="2026-04-15T16:49:35.079" v="508" actId="1076"/>
          <ac:spMkLst>
            <pc:docMk/>
            <pc:sldMk cId="1810442933" sldId="262"/>
            <ac:spMk id="40" creationId="{817519CD-4129-18BE-B611-9019B8D15C5F}"/>
          </ac:spMkLst>
        </pc:spChg>
        <pc:spChg chg="mod">
          <ac:chgData name="Trent Adams" userId="2cc64ee2-dd03-4a26-98c6-347841c80a47" providerId="ADAL" clId="{B89CFB66-ED4E-46D9-9E3B-6C51ABEACE9B}" dt="2026-04-15T16:49:35.079" v="508" actId="1076"/>
          <ac:spMkLst>
            <pc:docMk/>
            <pc:sldMk cId="1810442933" sldId="262"/>
            <ac:spMk id="41" creationId="{441907D2-F86F-F091-CA03-8CC7A3B0AEE1}"/>
          </ac:spMkLst>
        </pc:spChg>
        <pc:spChg chg="add del mod">
          <ac:chgData name="Trent Adams" userId="2cc64ee2-dd03-4a26-98c6-347841c80a47" providerId="ADAL" clId="{B89CFB66-ED4E-46D9-9E3B-6C51ABEACE9B}" dt="2026-04-15T16:05:30.313" v="95"/>
          <ac:spMkLst>
            <pc:docMk/>
            <pc:sldMk cId="1810442933" sldId="262"/>
            <ac:spMk id="42" creationId="{A095DD24-D4BB-4D2C-A30F-1A37033DF83A}"/>
          </ac:spMkLst>
        </pc:spChg>
        <pc:spChg chg="del mod">
          <ac:chgData name="Trent Adams" userId="2cc64ee2-dd03-4a26-98c6-347841c80a47" providerId="ADAL" clId="{B89CFB66-ED4E-46D9-9E3B-6C51ABEACE9B}" dt="2026-04-15T16:42:13.403" v="231" actId="478"/>
          <ac:spMkLst>
            <pc:docMk/>
            <pc:sldMk cId="1810442933" sldId="262"/>
            <ac:spMk id="43" creationId="{3FC392C7-DC11-C9A1-8277-6F82A57249BC}"/>
          </ac:spMkLst>
        </pc:spChg>
        <pc:spChg chg="add del mod">
          <ac:chgData name="Trent Adams" userId="2cc64ee2-dd03-4a26-98c6-347841c80a47" providerId="ADAL" clId="{B89CFB66-ED4E-46D9-9E3B-6C51ABEACE9B}" dt="2026-04-15T16:11:43.747" v="158" actId="478"/>
          <ac:spMkLst>
            <pc:docMk/>
            <pc:sldMk cId="1810442933" sldId="262"/>
            <ac:spMk id="44" creationId="{801EC165-4075-4E87-B622-604D39F4A0C5}"/>
          </ac:spMkLst>
        </pc:spChg>
        <pc:spChg chg="mod">
          <ac:chgData name="Trent Adams" userId="2cc64ee2-dd03-4a26-98c6-347841c80a47" providerId="ADAL" clId="{B89CFB66-ED4E-46D9-9E3B-6C51ABEACE9B}" dt="2026-04-15T16:50:19.888" v="514" actId="14100"/>
          <ac:spMkLst>
            <pc:docMk/>
            <pc:sldMk cId="1810442933" sldId="262"/>
            <ac:spMk id="45" creationId="{D9C7E095-9291-814A-1235-D2AC1C44483E}"/>
          </ac:spMkLst>
        </pc:spChg>
        <pc:spChg chg="add del mod">
          <ac:chgData name="Trent Adams" userId="2cc64ee2-dd03-4a26-98c6-347841c80a47" providerId="ADAL" clId="{B89CFB66-ED4E-46D9-9E3B-6C51ABEACE9B}" dt="2026-04-15T16:11:42.510" v="157" actId="478"/>
          <ac:spMkLst>
            <pc:docMk/>
            <pc:sldMk cId="1810442933" sldId="262"/>
            <ac:spMk id="46" creationId="{FADC0A14-342D-401C-A49A-316A0FC8DB39}"/>
          </ac:spMkLst>
        </pc:spChg>
        <pc:spChg chg="del mod">
          <ac:chgData name="Trent Adams" userId="2cc64ee2-dd03-4a26-98c6-347841c80a47" providerId="ADAL" clId="{B89CFB66-ED4E-46D9-9E3B-6C51ABEACE9B}" dt="2026-04-15T16:03:44.201" v="56" actId="478"/>
          <ac:spMkLst>
            <pc:docMk/>
            <pc:sldMk cId="1810442933" sldId="262"/>
            <ac:spMk id="47" creationId="{995F2720-2261-2A1F-06F6-84224F0D4B28}"/>
          </ac:spMkLst>
        </pc:spChg>
        <pc:spChg chg="add mod">
          <ac:chgData name="Trent Adams" userId="2cc64ee2-dd03-4a26-98c6-347841c80a47" providerId="ADAL" clId="{B89CFB66-ED4E-46D9-9E3B-6C51ABEACE9B}" dt="2026-04-15T16:59:56.990" v="900" actId="20577"/>
          <ac:spMkLst>
            <pc:docMk/>
            <pc:sldMk cId="1810442933" sldId="262"/>
            <ac:spMk id="48" creationId="{23102E4B-A629-4A7A-9BEB-D8C54ED18569}"/>
          </ac:spMkLst>
        </pc:spChg>
        <pc:spChg chg="mod">
          <ac:chgData name="Trent Adams" userId="2cc64ee2-dd03-4a26-98c6-347841c80a47" providerId="ADAL" clId="{B89CFB66-ED4E-46D9-9E3B-6C51ABEACE9B}" dt="2026-04-15T16:50:34.143" v="517" actId="14100"/>
          <ac:spMkLst>
            <pc:docMk/>
            <pc:sldMk cId="1810442933" sldId="262"/>
            <ac:spMk id="49" creationId="{F28E0404-F6D2-2711-11C5-79F447CDBE7B}"/>
          </ac:spMkLst>
        </pc:spChg>
        <pc:spChg chg="add del mod ord">
          <ac:chgData name="Trent Adams" userId="2cc64ee2-dd03-4a26-98c6-347841c80a47" providerId="ADAL" clId="{B89CFB66-ED4E-46D9-9E3B-6C51ABEACE9B}" dt="2026-04-16T12:09:05.173" v="1102" actId="478"/>
          <ac:spMkLst>
            <pc:docMk/>
            <pc:sldMk cId="1810442933" sldId="262"/>
            <ac:spMk id="50" creationId="{C4E65CA7-EEA7-435F-BF44-8BE3FF00E02A}"/>
          </ac:spMkLst>
        </pc:spChg>
        <pc:spChg chg="mod">
          <ac:chgData name="Trent Adams" userId="2cc64ee2-dd03-4a26-98c6-347841c80a47" providerId="ADAL" clId="{B89CFB66-ED4E-46D9-9E3B-6C51ABEACE9B}" dt="2026-04-15T16:49:35.079" v="508" actId="1076"/>
          <ac:spMkLst>
            <pc:docMk/>
            <pc:sldMk cId="1810442933" sldId="262"/>
            <ac:spMk id="51" creationId="{F7F52C67-1B7C-7F2F-D81F-B5D658BF537A}"/>
          </ac:spMkLst>
        </pc:spChg>
        <pc:spChg chg="add mod ord topLvl">
          <ac:chgData name="Trent Adams" userId="2cc64ee2-dd03-4a26-98c6-347841c80a47" providerId="ADAL" clId="{B89CFB66-ED4E-46D9-9E3B-6C51ABEACE9B}" dt="2026-04-16T12:03:37.609" v="990" actId="13244"/>
          <ac:spMkLst>
            <pc:docMk/>
            <pc:sldMk cId="1810442933" sldId="262"/>
            <ac:spMk id="52" creationId="{8ADC04CC-4AC0-4EFA-A16C-35182C7F7C0B}"/>
          </ac:spMkLst>
        </pc:spChg>
        <pc:spChg chg="mod">
          <ac:chgData name="Trent Adams" userId="2cc64ee2-dd03-4a26-98c6-347841c80a47" providerId="ADAL" clId="{B89CFB66-ED4E-46D9-9E3B-6C51ABEACE9B}" dt="2026-04-15T16:50:14.211" v="513" actId="14100"/>
          <ac:spMkLst>
            <pc:docMk/>
            <pc:sldMk cId="1810442933" sldId="262"/>
            <ac:spMk id="53" creationId="{6F174EB0-B082-7CB8-4719-759C6EC9BA94}"/>
          </ac:spMkLst>
        </pc:spChg>
        <pc:spChg chg="mod">
          <ac:chgData name="Trent Adams" userId="2cc64ee2-dd03-4a26-98c6-347841c80a47" providerId="ADAL" clId="{B89CFB66-ED4E-46D9-9E3B-6C51ABEACE9B}" dt="2026-04-15T16:49:35.079" v="508" actId="1076"/>
          <ac:spMkLst>
            <pc:docMk/>
            <pc:sldMk cId="1810442933" sldId="262"/>
            <ac:spMk id="54" creationId="{25A0F1A3-05EB-6463-9D22-030E499A9E75}"/>
          </ac:spMkLst>
        </pc:spChg>
        <pc:spChg chg="add mod ord topLvl">
          <ac:chgData name="Trent Adams" userId="2cc64ee2-dd03-4a26-98c6-347841c80a47" providerId="ADAL" clId="{B89CFB66-ED4E-46D9-9E3B-6C51ABEACE9B}" dt="2026-04-16T12:03:29.654" v="989" actId="165"/>
          <ac:spMkLst>
            <pc:docMk/>
            <pc:sldMk cId="1810442933" sldId="262"/>
            <ac:spMk id="55" creationId="{8E0C49C1-7067-4F14-9222-34A63F5C9AAB}"/>
          </ac:spMkLst>
        </pc:spChg>
        <pc:spChg chg="add del mod">
          <ac:chgData name="Trent Adams" userId="2cc64ee2-dd03-4a26-98c6-347841c80a47" providerId="ADAL" clId="{B89CFB66-ED4E-46D9-9E3B-6C51ABEACE9B}" dt="2026-04-15T16:44:38.416" v="264"/>
          <ac:spMkLst>
            <pc:docMk/>
            <pc:sldMk cId="1810442933" sldId="262"/>
            <ac:spMk id="56" creationId="{BC1DC226-EE75-4894-8687-CC646ABA3A27}"/>
          </ac:spMkLst>
        </pc:spChg>
        <pc:spChg chg="add del mod">
          <ac:chgData name="Trent Adams" userId="2cc64ee2-dd03-4a26-98c6-347841c80a47" providerId="ADAL" clId="{B89CFB66-ED4E-46D9-9E3B-6C51ABEACE9B}" dt="2026-04-15T16:44:38.416" v="264"/>
          <ac:spMkLst>
            <pc:docMk/>
            <pc:sldMk cId="1810442933" sldId="262"/>
            <ac:spMk id="57" creationId="{D0BFF8CC-D9B9-49BE-9063-0074B88A53FE}"/>
          </ac:spMkLst>
        </pc:spChg>
        <pc:spChg chg="add mod ord">
          <ac:chgData name="Trent Adams" userId="2cc64ee2-dd03-4a26-98c6-347841c80a47" providerId="ADAL" clId="{B89CFB66-ED4E-46D9-9E3B-6C51ABEACE9B}" dt="2026-04-16T12:02:40.790" v="987" actId="13244"/>
          <ac:spMkLst>
            <pc:docMk/>
            <pc:sldMk cId="1810442933" sldId="262"/>
            <ac:spMk id="58" creationId="{2B4D71D7-BD0B-4247-A33D-E42E059C216A}"/>
          </ac:spMkLst>
        </pc:spChg>
        <pc:grpChg chg="mod ord">
          <ac:chgData name="Trent Adams" userId="2cc64ee2-dd03-4a26-98c6-347841c80a47" providerId="ADAL" clId="{B89CFB66-ED4E-46D9-9E3B-6C51ABEACE9B}" dt="2026-04-16T11:58:27.591" v="965" actId="13244"/>
          <ac:grpSpMkLst>
            <pc:docMk/>
            <pc:sldMk cId="1810442933" sldId="262"/>
            <ac:grpSpMk id="3" creationId="{E8D14180-7A11-37C0-3275-287A37E951E7}"/>
          </ac:grpSpMkLst>
        </pc:grpChg>
        <pc:grpChg chg="add del mod ord">
          <ac:chgData name="Trent Adams" userId="2cc64ee2-dd03-4a26-98c6-347841c80a47" providerId="ADAL" clId="{B89CFB66-ED4E-46D9-9E3B-6C51ABEACE9B}" dt="2026-04-16T12:03:29.654" v="989" actId="165"/>
          <ac:grpSpMkLst>
            <pc:docMk/>
            <pc:sldMk cId="1810442933" sldId="262"/>
            <ac:grpSpMk id="4" creationId="{5ED95CE5-B540-4594-81DB-F33EB8363BB7}"/>
          </ac:grpSpMkLst>
        </pc:grpChg>
        <pc:picChg chg="mod">
          <ac:chgData name="Trent Adams" userId="2cc64ee2-dd03-4a26-98c6-347841c80a47" providerId="ADAL" clId="{B89CFB66-ED4E-46D9-9E3B-6C51ABEACE9B}" dt="2026-04-15T16:08:03.266" v="115" actId="1076"/>
          <ac:picMkLst>
            <pc:docMk/>
            <pc:sldMk cId="1810442933" sldId="262"/>
            <ac:picMk id="34" creationId="{F53EACBF-A6A1-3F29-02F3-878DF100ED36}"/>
          </ac:picMkLst>
        </pc:picChg>
      </pc:sldChg>
      <pc:sldChg chg="addSp delSp modSp mod">
        <pc:chgData name="Trent Adams" userId="2cc64ee2-dd03-4a26-98c6-347841c80a47" providerId="ADAL" clId="{B89CFB66-ED4E-46D9-9E3B-6C51ABEACE9B}" dt="2026-04-16T12:11:53.318" v="1137" actId="13244"/>
        <pc:sldMkLst>
          <pc:docMk/>
          <pc:sldMk cId="3586513905" sldId="263"/>
        </pc:sldMkLst>
        <pc:spChg chg="mod">
          <ac:chgData name="Trent Adams" userId="2cc64ee2-dd03-4a26-98c6-347841c80a47" providerId="ADAL" clId="{B89CFB66-ED4E-46D9-9E3B-6C51ABEACE9B}" dt="2026-04-15T17:05:10.110" v="945" actId="2711"/>
          <ac:spMkLst>
            <pc:docMk/>
            <pc:sldMk cId="3586513905" sldId="263"/>
            <ac:spMk id="2" creationId="{88740F48-C61C-7B8E-EBF8-B2D2124F6101}"/>
          </ac:spMkLst>
        </pc:spChg>
        <pc:spChg chg="mod">
          <ac:chgData name="Trent Adams" userId="2cc64ee2-dd03-4a26-98c6-347841c80a47" providerId="ADAL" clId="{B89CFB66-ED4E-46D9-9E3B-6C51ABEACE9B}" dt="2026-04-15T17:06:09.929" v="956" actId="1076"/>
          <ac:spMkLst>
            <pc:docMk/>
            <pc:sldMk cId="3586513905" sldId="263"/>
            <ac:spMk id="4" creationId="{D2D77215-BAA3-C1D4-32E3-CF6EBD679A65}"/>
          </ac:spMkLst>
        </pc:spChg>
        <pc:spChg chg="add mod ord">
          <ac:chgData name="Trent Adams" userId="2cc64ee2-dd03-4a26-98c6-347841c80a47" providerId="ADAL" clId="{B89CFB66-ED4E-46D9-9E3B-6C51ABEACE9B}" dt="2026-04-16T12:11:53.318" v="1137" actId="13244"/>
          <ac:spMkLst>
            <pc:docMk/>
            <pc:sldMk cId="3586513905" sldId="263"/>
            <ac:spMk id="5" creationId="{7BD21D92-EBB2-4AD4-987C-18CECB73AA41}"/>
          </ac:spMkLst>
        </pc:spChg>
        <pc:spChg chg="del mod">
          <ac:chgData name="Trent Adams" userId="2cc64ee2-dd03-4a26-98c6-347841c80a47" providerId="ADAL" clId="{B89CFB66-ED4E-46D9-9E3B-6C51ABEACE9B}" dt="2026-04-16T12:04:12.118" v="993" actId="478"/>
          <ac:spMkLst>
            <pc:docMk/>
            <pc:sldMk cId="3586513905" sldId="263"/>
            <ac:spMk id="5" creationId="{7DF12DBB-4CAF-AF07-D327-58116CEA72AD}"/>
          </ac:spMkLst>
        </pc:spChg>
        <pc:spChg chg="mod">
          <ac:chgData name="Trent Adams" userId="2cc64ee2-dd03-4a26-98c6-347841c80a47" providerId="ADAL" clId="{B89CFB66-ED4E-46D9-9E3B-6C51ABEACE9B}" dt="2026-04-15T17:06:09.929" v="956" actId="1076"/>
          <ac:spMkLst>
            <pc:docMk/>
            <pc:sldMk cId="3586513905" sldId="263"/>
            <ac:spMk id="6" creationId="{6A4ED924-F2E5-DEE1-3382-36492E19D09F}"/>
          </ac:spMkLst>
        </pc:spChg>
        <pc:spChg chg="mod">
          <ac:chgData name="Trent Adams" userId="2cc64ee2-dd03-4a26-98c6-347841c80a47" providerId="ADAL" clId="{B89CFB66-ED4E-46D9-9E3B-6C51ABEACE9B}" dt="2026-04-15T17:06:41.840" v="959" actId="1076"/>
          <ac:spMkLst>
            <pc:docMk/>
            <pc:sldMk cId="3586513905" sldId="263"/>
            <ac:spMk id="7" creationId="{E4926384-4588-8FE5-D5DC-67A283DD5D38}"/>
          </ac:spMkLst>
        </pc:spChg>
        <pc:spChg chg="mod">
          <ac:chgData name="Trent Adams" userId="2cc64ee2-dd03-4a26-98c6-347841c80a47" providerId="ADAL" clId="{B89CFB66-ED4E-46D9-9E3B-6C51ABEACE9B}" dt="2026-04-15T17:06:41.840" v="959" actId="1076"/>
          <ac:spMkLst>
            <pc:docMk/>
            <pc:sldMk cId="3586513905" sldId="263"/>
            <ac:spMk id="9" creationId="{64ED7CC3-6CC5-CF67-2B89-067AF1C988E1}"/>
          </ac:spMkLst>
        </pc:spChg>
        <pc:spChg chg="del">
          <ac:chgData name="Trent Adams" userId="2cc64ee2-dd03-4a26-98c6-347841c80a47" providerId="ADAL" clId="{B89CFB66-ED4E-46D9-9E3B-6C51ABEACE9B}" dt="2026-04-15T16:40:31.475" v="168" actId="478"/>
          <ac:spMkLst>
            <pc:docMk/>
            <pc:sldMk cId="3586513905" sldId="263"/>
            <ac:spMk id="12" creationId="{F9B6E1C7-EE8A-F200-736C-B03D905B88DC}"/>
          </ac:spMkLst>
        </pc:spChg>
        <pc:spChg chg="mod">
          <ac:chgData name="Trent Adams" userId="2cc64ee2-dd03-4a26-98c6-347841c80a47" providerId="ADAL" clId="{B89CFB66-ED4E-46D9-9E3B-6C51ABEACE9B}" dt="2026-04-15T17:06:29.054" v="958" actId="1076"/>
          <ac:spMkLst>
            <pc:docMk/>
            <pc:sldMk cId="3586513905" sldId="263"/>
            <ac:spMk id="18" creationId="{ECC834B1-E59C-18E3-4368-04A7CA3EF807}"/>
          </ac:spMkLst>
        </pc:spChg>
        <pc:spChg chg="mod">
          <ac:chgData name="Trent Adams" userId="2cc64ee2-dd03-4a26-98c6-347841c80a47" providerId="ADAL" clId="{B89CFB66-ED4E-46D9-9E3B-6C51ABEACE9B}" dt="2026-04-15T17:06:29.054" v="958" actId="1076"/>
          <ac:spMkLst>
            <pc:docMk/>
            <pc:sldMk cId="3586513905" sldId="263"/>
            <ac:spMk id="19" creationId="{1FC58AD3-6482-4DF2-7F8D-62F6C8F17C45}"/>
          </ac:spMkLst>
        </pc:spChg>
        <pc:spChg chg="mod">
          <ac:chgData name="Trent Adams" userId="2cc64ee2-dd03-4a26-98c6-347841c80a47" providerId="ADAL" clId="{B89CFB66-ED4E-46D9-9E3B-6C51ABEACE9B}" dt="2026-04-15T17:06:29.054" v="958" actId="1076"/>
          <ac:spMkLst>
            <pc:docMk/>
            <pc:sldMk cId="3586513905" sldId="263"/>
            <ac:spMk id="20" creationId="{9BEDB582-F27A-978E-A417-A8137CE07DD7}"/>
          </ac:spMkLst>
        </pc:spChg>
        <pc:spChg chg="mod">
          <ac:chgData name="Trent Adams" userId="2cc64ee2-dd03-4a26-98c6-347841c80a47" providerId="ADAL" clId="{B89CFB66-ED4E-46D9-9E3B-6C51ABEACE9B}" dt="2026-04-15T17:06:23.847" v="957" actId="1076"/>
          <ac:spMkLst>
            <pc:docMk/>
            <pc:sldMk cId="3586513905" sldId="263"/>
            <ac:spMk id="21" creationId="{B5649C70-7588-ED3E-1CF7-C92EB9B29E92}"/>
          </ac:spMkLst>
        </pc:spChg>
        <pc:spChg chg="mod">
          <ac:chgData name="Trent Adams" userId="2cc64ee2-dd03-4a26-98c6-347841c80a47" providerId="ADAL" clId="{B89CFB66-ED4E-46D9-9E3B-6C51ABEACE9B}" dt="2026-04-15T17:06:23.847" v="957" actId="1076"/>
          <ac:spMkLst>
            <pc:docMk/>
            <pc:sldMk cId="3586513905" sldId="263"/>
            <ac:spMk id="22" creationId="{63661CFF-E25E-E1FF-EF8A-4134AC046D92}"/>
          </ac:spMkLst>
        </pc:spChg>
        <pc:spChg chg="mod">
          <ac:chgData name="Trent Adams" userId="2cc64ee2-dd03-4a26-98c6-347841c80a47" providerId="ADAL" clId="{B89CFB66-ED4E-46D9-9E3B-6C51ABEACE9B}" dt="2026-04-15T17:06:23.847" v="957" actId="1076"/>
          <ac:spMkLst>
            <pc:docMk/>
            <pc:sldMk cId="3586513905" sldId="263"/>
            <ac:spMk id="23" creationId="{357A0858-3A53-D1CA-ADCE-CF9CB5AFDC50}"/>
          </ac:spMkLst>
        </pc:spChg>
        <pc:spChg chg="mod">
          <ac:chgData name="Trent Adams" userId="2cc64ee2-dd03-4a26-98c6-347841c80a47" providerId="ADAL" clId="{B89CFB66-ED4E-46D9-9E3B-6C51ABEACE9B}" dt="2026-04-15T17:05:10.110" v="945" actId="2711"/>
          <ac:spMkLst>
            <pc:docMk/>
            <pc:sldMk cId="3586513905" sldId="263"/>
            <ac:spMk id="25" creationId="{F80EEDEA-D31B-FBCC-4A4D-D0EC797EDF49}"/>
          </ac:spMkLst>
        </pc:spChg>
        <pc:spChg chg="mod">
          <ac:chgData name="Trent Adams" userId="2cc64ee2-dd03-4a26-98c6-347841c80a47" providerId="ADAL" clId="{B89CFB66-ED4E-46D9-9E3B-6C51ABEACE9B}" dt="2026-04-15T17:05:10.110" v="945" actId="2711"/>
          <ac:spMkLst>
            <pc:docMk/>
            <pc:sldMk cId="3586513905" sldId="263"/>
            <ac:spMk id="30" creationId="{BBB90ED5-BC13-F2B0-AB8E-3CB432A37985}"/>
          </ac:spMkLst>
        </pc:spChg>
        <pc:spChg chg="mod">
          <ac:chgData name="Trent Adams" userId="2cc64ee2-dd03-4a26-98c6-347841c80a47" providerId="ADAL" clId="{B89CFB66-ED4E-46D9-9E3B-6C51ABEACE9B}" dt="2026-04-15T17:05:10.110" v="945" actId="2711"/>
          <ac:spMkLst>
            <pc:docMk/>
            <pc:sldMk cId="3586513905" sldId="263"/>
            <ac:spMk id="31" creationId="{AB23DD56-8D7E-77D1-5F10-0D3C66490748}"/>
          </ac:spMkLst>
        </pc:spChg>
        <pc:spChg chg="add mod">
          <ac:chgData name="Trent Adams" userId="2cc64ee2-dd03-4a26-98c6-347841c80a47" providerId="ADAL" clId="{B89CFB66-ED4E-46D9-9E3B-6C51ABEACE9B}" dt="2026-04-15T17:05:10.110" v="945" actId="2711"/>
          <ac:spMkLst>
            <pc:docMk/>
            <pc:sldMk cId="3586513905" sldId="263"/>
            <ac:spMk id="32" creationId="{F6443605-675A-44E5-B1E2-B67D78362175}"/>
          </ac:spMkLst>
        </pc:spChg>
        <pc:spChg chg="add del mod ord">
          <ac:chgData name="Trent Adams" userId="2cc64ee2-dd03-4a26-98c6-347841c80a47" providerId="ADAL" clId="{B89CFB66-ED4E-46D9-9E3B-6C51ABEACE9B}" dt="2026-04-16T12:09:56.549" v="1113" actId="478"/>
          <ac:spMkLst>
            <pc:docMk/>
            <pc:sldMk cId="3586513905" sldId="263"/>
            <ac:spMk id="33" creationId="{8760B776-EC53-4F3E-B9A8-275A0EFB3298}"/>
          </ac:spMkLst>
        </pc:spChg>
        <pc:spChg chg="mod">
          <ac:chgData name="Trent Adams" userId="2cc64ee2-dd03-4a26-98c6-347841c80a47" providerId="ADAL" clId="{B89CFB66-ED4E-46D9-9E3B-6C51ABEACE9B}" dt="2026-04-15T17:05:54.546" v="955" actId="1076"/>
          <ac:spMkLst>
            <pc:docMk/>
            <pc:sldMk cId="3586513905" sldId="263"/>
            <ac:spMk id="42" creationId="{6E5D2634-F896-2606-1227-3076C4EF8169}"/>
          </ac:spMkLst>
        </pc:spChg>
        <pc:spChg chg="mod">
          <ac:chgData name="Trent Adams" userId="2cc64ee2-dd03-4a26-98c6-347841c80a47" providerId="ADAL" clId="{B89CFB66-ED4E-46D9-9E3B-6C51ABEACE9B}" dt="2026-04-15T17:05:54.546" v="955" actId="1076"/>
          <ac:spMkLst>
            <pc:docMk/>
            <pc:sldMk cId="3586513905" sldId="263"/>
            <ac:spMk id="43" creationId="{EA215AF3-26F9-92EF-4D72-5707477AAB27}"/>
          </ac:spMkLst>
        </pc:spChg>
        <pc:spChg chg="mod">
          <ac:chgData name="Trent Adams" userId="2cc64ee2-dd03-4a26-98c6-347841c80a47" providerId="ADAL" clId="{B89CFB66-ED4E-46D9-9E3B-6C51ABEACE9B}" dt="2026-04-15T17:05:54.546" v="955" actId="1076"/>
          <ac:spMkLst>
            <pc:docMk/>
            <pc:sldMk cId="3586513905" sldId="263"/>
            <ac:spMk id="44" creationId="{E34B9478-0EB5-BAB7-DEFA-00EF87C4AAEE}"/>
          </ac:spMkLst>
        </pc:spChg>
        <pc:spChg chg="mod">
          <ac:chgData name="Trent Adams" userId="2cc64ee2-dd03-4a26-98c6-347841c80a47" providerId="ADAL" clId="{B89CFB66-ED4E-46D9-9E3B-6C51ABEACE9B}" dt="2026-04-15T17:06:56.169" v="960" actId="14100"/>
          <ac:spMkLst>
            <pc:docMk/>
            <pc:sldMk cId="3586513905" sldId="263"/>
            <ac:spMk id="45" creationId="{40E0E2D4-09B1-CE18-9F7E-8A04FEED1F59}"/>
          </ac:spMkLst>
        </pc:spChg>
        <pc:spChg chg="mod">
          <ac:chgData name="Trent Adams" userId="2cc64ee2-dd03-4a26-98c6-347841c80a47" providerId="ADAL" clId="{B89CFB66-ED4E-46D9-9E3B-6C51ABEACE9B}" dt="2026-04-15T17:05:10.110" v="945" actId="2711"/>
          <ac:spMkLst>
            <pc:docMk/>
            <pc:sldMk cId="3586513905" sldId="263"/>
            <ac:spMk id="46" creationId="{BFB84EB3-35DF-1F24-D5CE-340F915BD47F}"/>
          </ac:spMkLst>
        </pc:spChg>
        <pc:spChg chg="mod">
          <ac:chgData name="Trent Adams" userId="2cc64ee2-dd03-4a26-98c6-347841c80a47" providerId="ADAL" clId="{B89CFB66-ED4E-46D9-9E3B-6C51ABEACE9B}" dt="2026-04-15T17:05:16.463" v="946" actId="255"/>
          <ac:spMkLst>
            <pc:docMk/>
            <pc:sldMk cId="3586513905" sldId="263"/>
            <ac:spMk id="47" creationId="{23705733-BFD3-17BD-D24E-517B7AC60E97}"/>
          </ac:spMkLst>
        </pc:spChg>
        <pc:spChg chg="mod">
          <ac:chgData name="Trent Adams" userId="2cc64ee2-dd03-4a26-98c6-347841c80a47" providerId="ADAL" clId="{B89CFB66-ED4E-46D9-9E3B-6C51ABEACE9B}" dt="2026-04-15T17:06:09.929" v="956" actId="1076"/>
          <ac:spMkLst>
            <pc:docMk/>
            <pc:sldMk cId="3586513905" sldId="263"/>
            <ac:spMk id="48" creationId="{4708F13B-ABC6-BAF9-1FD0-F3454730D4E7}"/>
          </ac:spMkLst>
        </pc:spChg>
        <pc:spChg chg="mod">
          <ac:chgData name="Trent Adams" userId="2cc64ee2-dd03-4a26-98c6-347841c80a47" providerId="ADAL" clId="{B89CFB66-ED4E-46D9-9E3B-6C51ABEACE9B}" dt="2026-04-15T17:06:09.929" v="956" actId="1076"/>
          <ac:spMkLst>
            <pc:docMk/>
            <pc:sldMk cId="3586513905" sldId="263"/>
            <ac:spMk id="49" creationId="{D018F6EC-7384-A951-5504-E86AD83E36CE}"/>
          </ac:spMkLst>
        </pc:spChg>
        <pc:grpChg chg="mod ord">
          <ac:chgData name="Trent Adams" userId="2cc64ee2-dd03-4a26-98c6-347841c80a47" providerId="ADAL" clId="{B89CFB66-ED4E-46D9-9E3B-6C51ABEACE9B}" dt="2026-04-16T11:58:38.222" v="969" actId="962"/>
          <ac:grpSpMkLst>
            <pc:docMk/>
            <pc:sldMk cId="3586513905" sldId="263"/>
            <ac:grpSpMk id="3" creationId="{95A8963C-0239-2AED-44B9-32C2523C8B34}"/>
          </ac:grpSpMkLst>
        </pc:grpChg>
      </pc:sldChg>
      <pc:sldChg chg="addSp delSp modSp add mod">
        <pc:chgData name="Trent Adams" userId="2cc64ee2-dd03-4a26-98c6-347841c80a47" providerId="ADAL" clId="{B89CFB66-ED4E-46D9-9E3B-6C51ABEACE9B}" dt="2026-04-16T12:12:02.391" v="1139" actId="13244"/>
        <pc:sldMkLst>
          <pc:docMk/>
          <pc:sldMk cId="746594132" sldId="264"/>
        </pc:sldMkLst>
        <pc:spChg chg="add mod ord">
          <ac:chgData name="Trent Adams" userId="2cc64ee2-dd03-4a26-98c6-347841c80a47" providerId="ADAL" clId="{B89CFB66-ED4E-46D9-9E3B-6C51ABEACE9B}" dt="2026-04-16T12:12:02.391" v="1139" actId="13244"/>
          <ac:spMkLst>
            <pc:docMk/>
            <pc:sldMk cId="746594132" sldId="264"/>
            <ac:spMk id="4" creationId="{BE4FF056-E1BE-445D-A454-5172AF74FABD}"/>
          </ac:spMkLst>
        </pc:spChg>
        <pc:spChg chg="mod">
          <ac:chgData name="Trent Adams" userId="2cc64ee2-dd03-4a26-98c6-347841c80a47" providerId="ADAL" clId="{B89CFB66-ED4E-46D9-9E3B-6C51ABEACE9B}" dt="2026-04-15T16:59:42.475" v="894" actId="20577"/>
          <ac:spMkLst>
            <pc:docMk/>
            <pc:sldMk cId="746594132" sldId="264"/>
            <ac:spMk id="18" creationId="{BCDB4207-8798-4A8E-A9A2-9AE9A5338AFA}"/>
          </ac:spMkLst>
        </pc:spChg>
        <pc:spChg chg="del mod ord">
          <ac:chgData name="Trent Adams" userId="2cc64ee2-dd03-4a26-98c6-347841c80a47" providerId="ADAL" clId="{B89CFB66-ED4E-46D9-9E3B-6C51ABEACE9B}" dt="2026-04-16T12:10:51.846" v="1129" actId="478"/>
          <ac:spMkLst>
            <pc:docMk/>
            <pc:sldMk cId="746594132" sldId="264"/>
            <ac:spMk id="19" creationId="{C7935C44-AB8C-40F4-A76E-34C167512099}"/>
          </ac:spMkLst>
        </pc:spChg>
        <pc:spChg chg="add del mod">
          <ac:chgData name="Trent Adams" userId="2cc64ee2-dd03-4a26-98c6-347841c80a47" providerId="ADAL" clId="{B89CFB66-ED4E-46D9-9E3B-6C51ABEACE9B}" dt="2026-04-15T16:58:18.575" v="720"/>
          <ac:spMkLst>
            <pc:docMk/>
            <pc:sldMk cId="746594132" sldId="264"/>
            <ac:spMk id="20" creationId="{A2D0AF1B-BABF-4967-BBB6-36074745739E}"/>
          </ac:spMkLst>
        </pc:spChg>
        <pc:spChg chg="add mod ord">
          <ac:chgData name="Trent Adams" userId="2cc64ee2-dd03-4a26-98c6-347841c80a47" providerId="ADAL" clId="{B89CFB66-ED4E-46D9-9E3B-6C51ABEACE9B}" dt="2026-04-16T12:05:24.642" v="996" actId="13244"/>
          <ac:spMkLst>
            <pc:docMk/>
            <pc:sldMk cId="746594132" sldId="264"/>
            <ac:spMk id="22" creationId="{775A0F0F-6685-4AA3-9D2D-F574A7A551AE}"/>
          </ac:spMkLst>
        </pc:spChg>
        <pc:spChg chg="mod">
          <ac:chgData name="Trent Adams" userId="2cc64ee2-dd03-4a26-98c6-347841c80a47" providerId="ADAL" clId="{B89CFB66-ED4E-46D9-9E3B-6C51ABEACE9B}" dt="2026-04-15T16:55:46.183" v="648" actId="14100"/>
          <ac:spMkLst>
            <pc:docMk/>
            <pc:sldMk cId="746594132" sldId="264"/>
            <ac:spMk id="25" creationId="{0D4D346C-9FD6-9015-AB34-52D1027C303B}"/>
          </ac:spMkLst>
        </pc:spChg>
        <pc:spChg chg="del">
          <ac:chgData name="Trent Adams" userId="2cc64ee2-dd03-4a26-98c6-347841c80a47" providerId="ADAL" clId="{B89CFB66-ED4E-46D9-9E3B-6C51ABEACE9B}" dt="2026-04-15T16:55:33.130" v="645" actId="478"/>
          <ac:spMkLst>
            <pc:docMk/>
            <pc:sldMk cId="746594132" sldId="264"/>
            <ac:spMk id="27" creationId="{30610048-1855-DCA9-2A99-CBFBC912610E}"/>
          </ac:spMkLst>
        </pc:spChg>
        <pc:spChg chg="del">
          <ac:chgData name="Trent Adams" userId="2cc64ee2-dd03-4a26-98c6-347841c80a47" providerId="ADAL" clId="{B89CFB66-ED4E-46D9-9E3B-6C51ABEACE9B}" dt="2026-04-15T16:55:33.130" v="645" actId="478"/>
          <ac:spMkLst>
            <pc:docMk/>
            <pc:sldMk cId="746594132" sldId="264"/>
            <ac:spMk id="29" creationId="{20D808AF-BF0A-20F4-7D5B-A24A7436669B}"/>
          </ac:spMkLst>
        </pc:spChg>
        <pc:spChg chg="del">
          <ac:chgData name="Trent Adams" userId="2cc64ee2-dd03-4a26-98c6-347841c80a47" providerId="ADAL" clId="{B89CFB66-ED4E-46D9-9E3B-6C51ABEACE9B}" dt="2026-04-15T16:55:33.130" v="645" actId="478"/>
          <ac:spMkLst>
            <pc:docMk/>
            <pc:sldMk cId="746594132" sldId="264"/>
            <ac:spMk id="52" creationId="{307ED9C8-678F-9584-D96D-ECA664D86460}"/>
          </ac:spMkLst>
        </pc:spChg>
        <pc:spChg chg="del">
          <ac:chgData name="Trent Adams" userId="2cc64ee2-dd03-4a26-98c6-347841c80a47" providerId="ADAL" clId="{B89CFB66-ED4E-46D9-9E3B-6C51ABEACE9B}" dt="2026-04-15T16:55:33.130" v="645" actId="478"/>
          <ac:spMkLst>
            <pc:docMk/>
            <pc:sldMk cId="746594132" sldId="264"/>
            <ac:spMk id="53" creationId="{519449C7-E7FD-083E-094A-FF2190DB0939}"/>
          </ac:spMkLst>
        </pc:spChg>
        <pc:spChg chg="mod">
          <ac:chgData name="Trent Adams" userId="2cc64ee2-dd03-4a26-98c6-347841c80a47" providerId="ADAL" clId="{B89CFB66-ED4E-46D9-9E3B-6C51ABEACE9B}" dt="2026-04-15T17:09:26.090" v="963" actId="114"/>
          <ac:spMkLst>
            <pc:docMk/>
            <pc:sldMk cId="746594132" sldId="264"/>
            <ac:spMk id="54" creationId="{C4D3E436-60F8-E2FF-C858-A8C95E2C10A0}"/>
          </ac:spMkLst>
        </pc:spChg>
        <pc:spChg chg="del">
          <ac:chgData name="Trent Adams" userId="2cc64ee2-dd03-4a26-98c6-347841c80a47" providerId="ADAL" clId="{B89CFB66-ED4E-46D9-9E3B-6C51ABEACE9B}" dt="2026-04-15T16:55:40.419" v="647" actId="478"/>
          <ac:spMkLst>
            <pc:docMk/>
            <pc:sldMk cId="746594132" sldId="264"/>
            <ac:spMk id="55" creationId="{70E13435-5E03-BE32-0631-E3F708B28F3C}"/>
          </ac:spMkLst>
        </pc:spChg>
        <pc:spChg chg="del">
          <ac:chgData name="Trent Adams" userId="2cc64ee2-dd03-4a26-98c6-347841c80a47" providerId="ADAL" clId="{B89CFB66-ED4E-46D9-9E3B-6C51ABEACE9B}" dt="2026-04-15T16:55:48.135" v="649" actId="478"/>
          <ac:spMkLst>
            <pc:docMk/>
            <pc:sldMk cId="746594132" sldId="264"/>
            <ac:spMk id="56" creationId="{8C48814E-6216-95ED-F1C7-7C64BA61D5D8}"/>
          </ac:spMkLst>
        </pc:spChg>
        <pc:grpChg chg="mod ord">
          <ac:chgData name="Trent Adams" userId="2cc64ee2-dd03-4a26-98c6-347841c80a47" providerId="ADAL" clId="{B89CFB66-ED4E-46D9-9E3B-6C51ABEACE9B}" dt="2026-04-16T11:58:55.515" v="973" actId="962"/>
          <ac:grpSpMkLst>
            <pc:docMk/>
            <pc:sldMk cId="746594132" sldId="264"/>
            <ac:grpSpMk id="3" creationId="{7956BE7A-6629-4C4A-22E3-786DABE7556E}"/>
          </ac:grpSpMkLst>
        </pc:grpChg>
        <pc:graphicFrameChg chg="add del mod modGraphic">
          <ac:chgData name="Trent Adams" userId="2cc64ee2-dd03-4a26-98c6-347841c80a47" providerId="ADAL" clId="{B89CFB66-ED4E-46D9-9E3B-6C51ABEACE9B}" dt="2026-04-15T16:58:18.575" v="720"/>
          <ac:graphicFrameMkLst>
            <pc:docMk/>
            <pc:sldMk cId="746594132" sldId="264"/>
            <ac:graphicFrameMk id="21" creationId="{533A5D17-38DD-4329-B24D-4C337FEDD8FA}"/>
          </ac:graphicFrameMkLst>
        </pc:graphicFrameChg>
      </pc:sldChg>
    </pc:docChg>
  </pc:docChgLst>
  <pc:docChgLst>
    <pc:chgData name="Trent Adams" userId="2cc64ee2-dd03-4a26-98c6-347841c80a47" providerId="ADAL" clId="{31E544C6-1E37-4881-9E9D-18820EA2FCB7}"/>
    <pc:docChg chg="modSld">
      <pc:chgData name="Trent Adams" userId="2cc64ee2-dd03-4a26-98c6-347841c80a47" providerId="ADAL" clId="{31E544C6-1E37-4881-9E9D-18820EA2FCB7}" dt="2026-04-06T23:30:50.555" v="18" actId="962"/>
      <pc:docMkLst>
        <pc:docMk/>
      </pc:docMkLst>
      <pc:sldChg chg="modSp mod">
        <pc:chgData name="Trent Adams" userId="2cc64ee2-dd03-4a26-98c6-347841c80a47" providerId="ADAL" clId="{31E544C6-1E37-4881-9E9D-18820EA2FCB7}" dt="2026-04-06T23:30:50.555" v="18" actId="962"/>
        <pc:sldMkLst>
          <pc:docMk/>
          <pc:sldMk cId="1763432905" sldId="260"/>
        </pc:sldMkLst>
        <pc:spChg chg="ord">
          <ac:chgData name="Trent Adams" userId="2cc64ee2-dd03-4a26-98c6-347841c80a47" providerId="ADAL" clId="{31E544C6-1E37-4881-9E9D-18820EA2FCB7}" dt="2026-04-06T23:30:48.980" v="16" actId="13244"/>
          <ac:spMkLst>
            <pc:docMk/>
            <pc:sldMk cId="1763432905" sldId="260"/>
            <ac:spMk id="9" creationId="{A186C5E5-C545-73F0-7993-583230C756C7}"/>
          </ac:spMkLst>
        </pc:spChg>
        <pc:spChg chg="ord">
          <ac:chgData name="Trent Adams" userId="2cc64ee2-dd03-4a26-98c6-347841c80a47" providerId="ADAL" clId="{31E544C6-1E37-4881-9E9D-18820EA2FCB7}" dt="2026-04-06T23:30:47.563" v="15" actId="13244"/>
          <ac:spMkLst>
            <pc:docMk/>
            <pc:sldMk cId="1763432905" sldId="260"/>
            <ac:spMk id="28" creationId="{70E13435-5E03-BE32-0631-E3F708B28F3C}"/>
          </ac:spMkLst>
        </pc:spChg>
        <pc:grpChg chg="mod">
          <ac:chgData name="Trent Adams" userId="2cc64ee2-dd03-4a26-98c6-347841c80a47" providerId="ADAL" clId="{31E544C6-1E37-4881-9E9D-18820EA2FCB7}" dt="2026-04-06T23:30:50.555" v="18" actId="962"/>
          <ac:grpSpMkLst>
            <pc:docMk/>
            <pc:sldMk cId="1763432905" sldId="260"/>
            <ac:grpSpMk id="3" creationId="{50E4981A-62CE-720B-1D85-E7BB046EFB89}"/>
          </ac:grpSpMkLst>
        </pc:grpChg>
      </pc:sldChg>
      <pc:sldChg chg="modSp mod">
        <pc:chgData name="Trent Adams" userId="2cc64ee2-dd03-4a26-98c6-347841c80a47" providerId="ADAL" clId="{31E544C6-1E37-4881-9E9D-18820EA2FCB7}" dt="2026-04-06T23:30:22.206" v="14" actId="962"/>
        <pc:sldMkLst>
          <pc:docMk/>
          <pc:sldMk cId="369067800" sldId="261"/>
        </pc:sldMkLst>
        <pc:spChg chg="ord">
          <ac:chgData name="Trent Adams" userId="2cc64ee2-dd03-4a26-98c6-347841c80a47" providerId="ADAL" clId="{31E544C6-1E37-4881-9E9D-18820EA2FCB7}" dt="2026-04-06T23:30:21.260" v="12" actId="13244"/>
          <ac:spMkLst>
            <pc:docMk/>
            <pc:sldMk cId="369067800" sldId="261"/>
            <ac:spMk id="51" creationId="{33A0B9DC-4F80-58F6-86E3-EAB7C9981043}"/>
          </ac:spMkLst>
        </pc:spChg>
        <pc:grpChg chg="mod">
          <ac:chgData name="Trent Adams" userId="2cc64ee2-dd03-4a26-98c6-347841c80a47" providerId="ADAL" clId="{31E544C6-1E37-4881-9E9D-18820EA2FCB7}" dt="2026-04-06T23:30:22.206" v="14" actId="962"/>
          <ac:grpSpMkLst>
            <pc:docMk/>
            <pc:sldMk cId="369067800" sldId="261"/>
            <ac:grpSpMk id="3" creationId="{7956BE7A-6629-4C4A-22E3-786DABE7556E}"/>
          </ac:grpSpMkLst>
        </pc:grpChg>
      </pc:sldChg>
      <pc:sldChg chg="modSp mod">
        <pc:chgData name="Trent Adams" userId="2cc64ee2-dd03-4a26-98c6-347841c80a47" providerId="ADAL" clId="{31E544C6-1E37-4881-9E9D-18820EA2FCB7}" dt="2026-04-06T23:29:21.883" v="6" actId="962"/>
        <pc:sldMkLst>
          <pc:docMk/>
          <pc:sldMk cId="1810442933" sldId="262"/>
        </pc:sldMkLst>
        <pc:spChg chg="mod">
          <ac:chgData name="Trent Adams" userId="2cc64ee2-dd03-4a26-98c6-347841c80a47" providerId="ADAL" clId="{31E544C6-1E37-4881-9E9D-18820EA2FCB7}" dt="2026-04-06T23:28:00.973" v="1" actId="962"/>
          <ac:spMkLst>
            <pc:docMk/>
            <pc:sldMk cId="1810442933" sldId="262"/>
            <ac:spMk id="6" creationId="{0CC455FD-0572-90D0-97A1-D1CAD3092C14}"/>
          </ac:spMkLst>
        </pc:spChg>
        <pc:spChg chg="ord">
          <ac:chgData name="Trent Adams" userId="2cc64ee2-dd03-4a26-98c6-347841c80a47" providerId="ADAL" clId="{31E544C6-1E37-4881-9E9D-18820EA2FCB7}" dt="2026-04-06T23:28:49.439" v="4" actId="13244"/>
          <ac:spMkLst>
            <pc:docMk/>
            <pc:sldMk cId="1810442933" sldId="262"/>
            <ac:spMk id="10" creationId="{23723C4D-542F-40E2-FFC0-2D0FC6FCD13A}"/>
          </ac:spMkLst>
        </pc:spChg>
        <pc:spChg chg="ord">
          <ac:chgData name="Trent Adams" userId="2cc64ee2-dd03-4a26-98c6-347841c80a47" providerId="ADAL" clId="{31E544C6-1E37-4881-9E9D-18820EA2FCB7}" dt="2026-04-06T23:28:34.903" v="3" actId="13244"/>
          <ac:spMkLst>
            <pc:docMk/>
            <pc:sldMk cId="1810442933" sldId="262"/>
            <ac:spMk id="40" creationId="{817519CD-4129-18BE-B611-9019B8D15C5F}"/>
          </ac:spMkLst>
        </pc:spChg>
        <pc:spChg chg="ord">
          <ac:chgData name="Trent Adams" userId="2cc64ee2-dd03-4a26-98c6-347841c80a47" providerId="ADAL" clId="{31E544C6-1E37-4881-9E9D-18820EA2FCB7}" dt="2026-04-06T23:27:44.752" v="0" actId="13244"/>
          <ac:spMkLst>
            <pc:docMk/>
            <pc:sldMk cId="1810442933" sldId="262"/>
            <ac:spMk id="47" creationId="{995F2720-2261-2A1F-06F6-84224F0D4B28}"/>
          </ac:spMkLst>
        </pc:spChg>
        <pc:grpChg chg="mod">
          <ac:chgData name="Trent Adams" userId="2cc64ee2-dd03-4a26-98c6-347841c80a47" providerId="ADAL" clId="{31E544C6-1E37-4881-9E9D-18820EA2FCB7}" dt="2026-04-06T23:29:21.883" v="6" actId="962"/>
          <ac:grpSpMkLst>
            <pc:docMk/>
            <pc:sldMk cId="1810442933" sldId="262"/>
            <ac:grpSpMk id="3" creationId="{E8D14180-7A11-37C0-3275-287A37E951E7}"/>
          </ac:grpSpMkLst>
        </pc:grpChg>
      </pc:sldChg>
      <pc:sldChg chg="modSp mod">
        <pc:chgData name="Trent Adams" userId="2cc64ee2-dd03-4a26-98c6-347841c80a47" providerId="ADAL" clId="{31E544C6-1E37-4881-9E9D-18820EA2FCB7}" dt="2026-04-06T23:29:44.339" v="11" actId="962"/>
        <pc:sldMkLst>
          <pc:docMk/>
          <pc:sldMk cId="3586513905" sldId="263"/>
        </pc:sldMkLst>
        <pc:spChg chg="mod ord">
          <ac:chgData name="Trent Adams" userId="2cc64ee2-dd03-4a26-98c6-347841c80a47" providerId="ADAL" clId="{31E544C6-1E37-4881-9E9D-18820EA2FCB7}" dt="2026-04-06T23:29:38.285" v="8" actId="13244"/>
          <ac:spMkLst>
            <pc:docMk/>
            <pc:sldMk cId="3586513905" sldId="263"/>
            <ac:spMk id="5" creationId="{7DF12DBB-4CAF-AF07-D327-58116CEA72AD}"/>
          </ac:spMkLst>
        </pc:spChg>
        <pc:spChg chg="ord">
          <ac:chgData name="Trent Adams" userId="2cc64ee2-dd03-4a26-98c6-347841c80a47" providerId="ADAL" clId="{31E544C6-1E37-4881-9E9D-18820EA2FCB7}" dt="2026-04-06T23:29:43.191" v="9" actId="13244"/>
          <ac:spMkLst>
            <pc:docMk/>
            <pc:sldMk cId="3586513905" sldId="263"/>
            <ac:spMk id="12" creationId="{F9B6E1C7-EE8A-F200-736C-B03D905B88DC}"/>
          </ac:spMkLst>
        </pc:spChg>
        <pc:grpChg chg="mod">
          <ac:chgData name="Trent Adams" userId="2cc64ee2-dd03-4a26-98c6-347841c80a47" providerId="ADAL" clId="{31E544C6-1E37-4881-9E9D-18820EA2FCB7}" dt="2026-04-06T23:29:44.339" v="11" actId="962"/>
          <ac:grpSpMkLst>
            <pc:docMk/>
            <pc:sldMk cId="3586513905" sldId="263"/>
            <ac:grpSpMk id="3" creationId="{95A8963C-0239-2AED-44B9-32C2523C8B34}"/>
          </ac:grpSpMkLst>
        </pc:grpChg>
      </pc:sldChg>
    </pc:docChg>
  </pc:docChgLst>
  <pc:docChgLst>
    <pc:chgData name="Sophia F White" userId="6bc4f09c-8322-4254-9dae-b2b62553254d" providerId="ADAL" clId="{FD2B861A-D2E0-448F-863E-F97C9A0852CC}"/>
    <pc:docChg chg="modSld">
      <pc:chgData name="Sophia F White" userId="6bc4f09c-8322-4254-9dae-b2b62553254d" providerId="ADAL" clId="{FD2B861A-D2E0-448F-863E-F97C9A0852CC}" dt="2026-03-25T17:56:07.127" v="12" actId="962"/>
      <pc:docMkLst>
        <pc:docMk/>
      </pc:docMkLst>
      <pc:sldChg chg="modSp mod">
        <pc:chgData name="Sophia F White" userId="6bc4f09c-8322-4254-9dae-b2b62553254d" providerId="ADAL" clId="{FD2B861A-D2E0-448F-863E-F97C9A0852CC}" dt="2026-03-25T17:55:26.464" v="4" actId="962"/>
        <pc:sldMkLst>
          <pc:docMk/>
          <pc:sldMk cId="713626796" sldId="258"/>
        </pc:sldMkLst>
        <pc:spChg chg="ord">
          <ac:chgData name="Sophia F White" userId="6bc4f09c-8322-4254-9dae-b2b62553254d" providerId="ADAL" clId="{FD2B861A-D2E0-448F-863E-F97C9A0852CC}" dt="2026-03-25T17:55:06.015" v="1" actId="13244"/>
          <ac:spMkLst>
            <pc:docMk/>
            <pc:sldMk cId="713626796" sldId="258"/>
            <ac:spMk id="12" creationId="{98F527BF-BB19-7D8D-F318-01EECF47F9F0}"/>
          </ac:spMkLst>
        </pc:spChg>
        <pc:grpChg chg="mod">
          <ac:chgData name="Sophia F White" userId="6bc4f09c-8322-4254-9dae-b2b62553254d" providerId="ADAL" clId="{FD2B861A-D2E0-448F-863E-F97C9A0852CC}" dt="2026-03-25T17:55:26.464" v="4" actId="962"/>
          <ac:grpSpMkLst>
            <pc:docMk/>
            <pc:sldMk cId="713626796" sldId="258"/>
            <ac:grpSpMk id="3" creationId="{682701B4-E77A-8E5B-C236-FF6E3F42D8F2}"/>
          </ac:grpSpMkLst>
        </pc:grpChg>
        <pc:picChg chg="mod">
          <ac:chgData name="Sophia F White" userId="6bc4f09c-8322-4254-9dae-b2b62553254d" providerId="ADAL" clId="{FD2B861A-D2E0-448F-863E-F97C9A0852CC}" dt="2026-03-25T17:54:56.465" v="0" actId="962"/>
          <ac:picMkLst>
            <pc:docMk/>
            <pc:sldMk cId="713626796" sldId="258"/>
            <ac:picMk id="34" creationId="{66AC02FA-81F2-4F99-0F12-801252341EF1}"/>
          </ac:picMkLst>
        </pc:picChg>
      </pc:sldChg>
      <pc:sldChg chg="modSp mod">
        <pc:chgData name="Sophia F White" userId="6bc4f09c-8322-4254-9dae-b2b62553254d" providerId="ADAL" clId="{FD2B861A-D2E0-448F-863E-F97C9A0852CC}" dt="2026-03-25T17:56:07.127" v="12" actId="962"/>
        <pc:sldMkLst>
          <pc:docMk/>
          <pc:sldMk cId="1763432905" sldId="260"/>
        </pc:sldMkLst>
        <pc:grpChg chg="mod">
          <ac:chgData name="Sophia F White" userId="6bc4f09c-8322-4254-9dae-b2b62553254d" providerId="ADAL" clId="{FD2B861A-D2E0-448F-863E-F97C9A0852CC}" dt="2026-03-25T17:56:05.408" v="11" actId="962"/>
          <ac:grpSpMkLst>
            <pc:docMk/>
            <pc:sldMk cId="1763432905" sldId="260"/>
            <ac:grpSpMk id="3" creationId="{50E4981A-62CE-720B-1D85-E7BB046EFB89}"/>
          </ac:grpSpMkLst>
        </pc:grpChg>
        <pc:picChg chg="mod">
          <ac:chgData name="Sophia F White" userId="6bc4f09c-8322-4254-9dae-b2b62553254d" providerId="ADAL" clId="{FD2B861A-D2E0-448F-863E-F97C9A0852CC}" dt="2026-03-25T17:56:07.127" v="12" actId="962"/>
          <ac:picMkLst>
            <pc:docMk/>
            <pc:sldMk cId="1763432905" sldId="260"/>
            <ac:picMk id="34" creationId="{62C4DC6B-FE53-FBE0-F197-7D3F8877A1A0}"/>
          </ac:picMkLst>
        </pc:picChg>
      </pc:sldChg>
      <pc:sldChg chg="modSp mod">
        <pc:chgData name="Sophia F White" userId="6bc4f09c-8322-4254-9dae-b2b62553254d" providerId="ADAL" clId="{FD2B861A-D2E0-448F-863E-F97C9A0852CC}" dt="2026-03-25T17:56:00.610" v="10" actId="962"/>
        <pc:sldMkLst>
          <pc:docMk/>
          <pc:sldMk cId="369067800" sldId="261"/>
        </pc:sldMkLst>
        <pc:grpChg chg="mod">
          <ac:chgData name="Sophia F White" userId="6bc4f09c-8322-4254-9dae-b2b62553254d" providerId="ADAL" clId="{FD2B861A-D2E0-448F-863E-F97C9A0852CC}" dt="2026-03-25T17:56:00.610" v="10" actId="962"/>
          <ac:grpSpMkLst>
            <pc:docMk/>
            <pc:sldMk cId="369067800" sldId="261"/>
            <ac:grpSpMk id="3" creationId="{7956BE7A-6629-4C4A-22E3-786DABE7556E}"/>
          </ac:grpSpMkLst>
        </pc:grpChg>
        <pc:picChg chg="mod">
          <ac:chgData name="Sophia F White" userId="6bc4f09c-8322-4254-9dae-b2b62553254d" providerId="ADAL" clId="{FD2B861A-D2E0-448F-863E-F97C9A0852CC}" dt="2026-03-25T17:55:59.012" v="9" actId="962"/>
          <ac:picMkLst>
            <pc:docMk/>
            <pc:sldMk cId="369067800" sldId="261"/>
            <ac:picMk id="34" creationId="{8466BFF0-E529-F605-0C7D-E4B6A8B52C8E}"/>
          </ac:picMkLst>
        </pc:picChg>
      </pc:sldChg>
      <pc:sldChg chg="modSp mod">
        <pc:chgData name="Sophia F White" userId="6bc4f09c-8322-4254-9dae-b2b62553254d" providerId="ADAL" clId="{FD2B861A-D2E0-448F-863E-F97C9A0852CC}" dt="2026-03-25T17:55:33.993" v="6" actId="962"/>
        <pc:sldMkLst>
          <pc:docMk/>
          <pc:sldMk cId="1810442933" sldId="262"/>
        </pc:sldMkLst>
        <pc:grpChg chg="mod">
          <ac:chgData name="Sophia F White" userId="6bc4f09c-8322-4254-9dae-b2b62553254d" providerId="ADAL" clId="{FD2B861A-D2E0-448F-863E-F97C9A0852CC}" dt="2026-03-25T17:55:31.377" v="5" actId="962"/>
          <ac:grpSpMkLst>
            <pc:docMk/>
            <pc:sldMk cId="1810442933" sldId="262"/>
            <ac:grpSpMk id="3" creationId="{E8D14180-7A11-37C0-3275-287A37E951E7}"/>
          </ac:grpSpMkLst>
        </pc:grpChg>
        <pc:picChg chg="mod">
          <ac:chgData name="Sophia F White" userId="6bc4f09c-8322-4254-9dae-b2b62553254d" providerId="ADAL" clId="{FD2B861A-D2E0-448F-863E-F97C9A0852CC}" dt="2026-03-25T17:55:33.993" v="6" actId="962"/>
          <ac:picMkLst>
            <pc:docMk/>
            <pc:sldMk cId="1810442933" sldId="262"/>
            <ac:picMk id="34" creationId="{F53EACBF-A6A1-3F29-02F3-878DF100ED36}"/>
          </ac:picMkLst>
        </pc:picChg>
      </pc:sldChg>
      <pc:sldChg chg="modSp mod">
        <pc:chgData name="Sophia F White" userId="6bc4f09c-8322-4254-9dae-b2b62553254d" providerId="ADAL" clId="{FD2B861A-D2E0-448F-863E-F97C9A0852CC}" dt="2026-03-25T17:55:51.822" v="8" actId="962"/>
        <pc:sldMkLst>
          <pc:docMk/>
          <pc:sldMk cId="3586513905" sldId="263"/>
        </pc:sldMkLst>
        <pc:grpChg chg="mod">
          <ac:chgData name="Sophia F White" userId="6bc4f09c-8322-4254-9dae-b2b62553254d" providerId="ADAL" clId="{FD2B861A-D2E0-448F-863E-F97C9A0852CC}" dt="2026-03-25T17:55:48.713" v="7" actId="962"/>
          <ac:grpSpMkLst>
            <pc:docMk/>
            <pc:sldMk cId="3586513905" sldId="263"/>
            <ac:grpSpMk id="3" creationId="{95A8963C-0239-2AED-44B9-32C2523C8B34}"/>
          </ac:grpSpMkLst>
        </pc:grpChg>
        <pc:picChg chg="mod">
          <ac:chgData name="Sophia F White" userId="6bc4f09c-8322-4254-9dae-b2b62553254d" providerId="ADAL" clId="{FD2B861A-D2E0-448F-863E-F97C9A0852CC}" dt="2026-03-25T17:55:51.822" v="8" actId="962"/>
          <ac:picMkLst>
            <pc:docMk/>
            <pc:sldMk cId="3586513905" sldId="263"/>
            <ac:picMk id="34" creationId="{B488C22C-6643-6C60-4FBA-6D731147834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16964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02290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0906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08401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42366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4645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779238-5291-40CD-AE92-C6E497CEB88D}"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7399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779238-5291-40CD-AE92-C6E497CEB88D}"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97136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79238-5291-40CD-AE92-C6E497CEB88D}"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155804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368233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428934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1779238-5291-40CD-AE92-C6E497CEB88D}" type="datetimeFigureOut">
              <a:rPr lang="en-US" smtClean="0"/>
              <a:t>4/16/2026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3079A78E-6F85-46C8-BB4C-832D3712F129}" type="slidenum">
              <a:rPr lang="en-US" smtClean="0"/>
              <a:t>‹#›</a:t>
            </a:fld>
            <a:endParaRPr lang="en-US"/>
          </a:p>
        </p:txBody>
      </p:sp>
    </p:spTree>
    <p:extLst>
      <p:ext uri="{BB962C8B-B14F-4D97-AF65-F5344CB8AC3E}">
        <p14:creationId xmlns:p14="http://schemas.microsoft.com/office/powerpoint/2010/main" val="2401625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kidsactivitiesblog.com/206/play-dough/"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kidsactivitiesblog.com/206/play-dough/" TargetMode="External"/><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kidsactivitiesblog.com/206/play-doug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6AC02FA-81F2-4F99-0F12-801252341EF1}"/>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5" name="Rectangle: Rounded Corners 4">
            <a:extLst>
              <a:ext uri="{FF2B5EF4-FFF2-40B4-BE49-F238E27FC236}">
                <a16:creationId xmlns:a16="http://schemas.microsoft.com/office/drawing/2014/main" id="{EEF2999A-A95E-82D2-A6D2-672F70010665}"/>
              </a:ext>
              <a:ext uri="{C183D7F6-B498-43B3-948B-1728B52AA6E4}">
                <adec:decorative xmlns:adec="http://schemas.microsoft.com/office/drawing/2017/decorative" val="1"/>
              </a:ext>
            </a:extLst>
          </p:cNvPr>
          <p:cNvSpPr/>
          <p:nvPr/>
        </p:nvSpPr>
        <p:spPr>
          <a:xfrm>
            <a:off x="358140" y="836813"/>
            <a:ext cx="6126480" cy="2867892"/>
          </a:xfrm>
          <a:prstGeom prst="roundRect">
            <a:avLst>
              <a:gd name="adj" fmla="val 567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BEBD232-5A90-2B45-8991-CE1235147D2C}"/>
              </a:ext>
              <a:ext uri="{C183D7F6-B498-43B3-948B-1728B52AA6E4}">
                <adec:decorative xmlns:adec="http://schemas.microsoft.com/office/drawing/2017/decorative" val="1"/>
              </a:ext>
            </a:extLst>
          </p:cNvPr>
          <p:cNvSpPr/>
          <p:nvPr/>
        </p:nvSpPr>
        <p:spPr>
          <a:xfrm>
            <a:off x="358140" y="4395638"/>
            <a:ext cx="6118860" cy="2222679"/>
          </a:xfrm>
          <a:prstGeom prst="roundRect">
            <a:avLst>
              <a:gd name="adj" fmla="val 66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81BED032-7D0B-D99A-B44B-B3FA8E1C6D46}"/>
              </a:ext>
              <a:ext uri="{C183D7F6-B498-43B3-948B-1728B52AA6E4}">
                <adec:decorative xmlns:adec="http://schemas.microsoft.com/office/drawing/2017/decorative" val="1"/>
              </a:ext>
            </a:extLst>
          </p:cNvPr>
          <p:cNvSpPr/>
          <p:nvPr/>
        </p:nvSpPr>
        <p:spPr>
          <a:xfrm>
            <a:off x="358139" y="292570"/>
            <a:ext cx="6187439" cy="443211"/>
          </a:xfrm>
          <a:prstGeom prst="roundRect">
            <a:avLst>
              <a:gd name="adj" fmla="val 288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EF92CDE3-7B26-CBC9-C5B4-9634CFCE3051}"/>
              </a:ext>
              <a:ext uri="{C183D7F6-B498-43B3-948B-1728B52AA6E4}">
                <adec:decorative xmlns:adec="http://schemas.microsoft.com/office/drawing/2017/decorative" val="1"/>
              </a:ext>
            </a:extLst>
          </p:cNvPr>
          <p:cNvSpPr/>
          <p:nvPr/>
        </p:nvSpPr>
        <p:spPr>
          <a:xfrm>
            <a:off x="365759" y="3785584"/>
            <a:ext cx="6096000" cy="529175"/>
          </a:xfrm>
          <a:prstGeom prst="roundRect">
            <a:avLst>
              <a:gd name="adj" fmla="val 2598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9599D9AA-8878-27C8-0C6E-0774B786D8A0}"/>
              </a:ext>
              <a:ext uri="{C183D7F6-B498-43B3-948B-1728B52AA6E4}">
                <adec:decorative xmlns:adec="http://schemas.microsoft.com/office/drawing/2017/decorative" val="1"/>
              </a:ext>
            </a:extLst>
          </p:cNvPr>
          <p:cNvSpPr/>
          <p:nvPr/>
        </p:nvSpPr>
        <p:spPr>
          <a:xfrm>
            <a:off x="365759" y="6701032"/>
            <a:ext cx="6096000" cy="1952514"/>
          </a:xfrm>
          <a:prstGeom prst="roundRect">
            <a:avLst>
              <a:gd name="adj" fmla="val 66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E32B752-E2C0-53A5-9561-F90DBA23242E}"/>
              </a:ext>
            </a:extLst>
          </p:cNvPr>
          <p:cNvSpPr txBox="1">
            <a:spLocks noGrp="1"/>
          </p:cNvSpPr>
          <p:nvPr>
            <p:ph type="title" idx="4294967295"/>
          </p:nvPr>
        </p:nvSpPr>
        <p:spPr>
          <a:xfrm>
            <a:off x="529590" y="308469"/>
            <a:ext cx="460248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63300"/>
                </a:solidFill>
                <a:effectLst/>
                <a:uLnTx/>
                <a:uFillTx/>
                <a:latin typeface="Arial" panose="020B0604020202020204" pitchFamily="34" charset="0"/>
                <a:ea typeface="ADLaM Display"/>
                <a:cs typeface="Arial" panose="020B0604020202020204" pitchFamily="34" charset="0"/>
              </a:rPr>
              <a:t>Lesson 2: How do fossils form?</a:t>
            </a:r>
          </a:p>
        </p:txBody>
      </p:sp>
      <p:sp>
        <p:nvSpPr>
          <p:cNvPr id="27" name="TextBox 26">
            <a:extLst>
              <a:ext uri="{FF2B5EF4-FFF2-40B4-BE49-F238E27FC236}">
                <a16:creationId xmlns:a16="http://schemas.microsoft.com/office/drawing/2014/main" id="{3437B1A9-C5A5-879D-A204-6F7B245DEC6A}"/>
              </a:ext>
            </a:extLst>
          </p:cNvPr>
          <p:cNvSpPr txBox="1"/>
          <p:nvPr/>
        </p:nvSpPr>
        <p:spPr>
          <a:xfrm>
            <a:off x="476250" y="862784"/>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Overview</a:t>
            </a:r>
          </a:p>
        </p:txBody>
      </p:sp>
      <p:sp>
        <p:nvSpPr>
          <p:cNvPr id="9" name="TextBox 8">
            <a:extLst>
              <a:ext uri="{FF2B5EF4-FFF2-40B4-BE49-F238E27FC236}">
                <a16:creationId xmlns:a16="http://schemas.microsoft.com/office/drawing/2014/main" id="{0EB736E5-4B1A-40E7-A3B5-0F3E1874AFDF}"/>
              </a:ext>
            </a:extLst>
          </p:cNvPr>
          <p:cNvSpPr txBox="1"/>
          <p:nvPr/>
        </p:nvSpPr>
        <p:spPr>
          <a:xfrm>
            <a:off x="476250" y="1100498"/>
            <a:ext cx="5977889" cy="2344231"/>
          </a:xfrm>
          <a:prstGeom prst="rect">
            <a:avLst/>
          </a:prstGeom>
          <a:noFill/>
        </p:spPr>
        <p:txBody>
          <a:bodyPr wrap="square" lIns="91440" tIns="45720" rIns="91440" bIns="45720" anchor="t">
            <a:spAutoFit/>
          </a:bodyPr>
          <a:lstStyle/>
          <a:p>
            <a:pPr>
              <a:spcAft>
                <a:spcPts val="400"/>
              </a:spcAft>
            </a:pPr>
            <a:r>
              <a:rPr lang="en-US" sz="1100" b="0" i="0" dirty="0">
                <a:effectLst/>
                <a:highlight>
                  <a:srgbClr val="FFFFFF"/>
                </a:highlight>
                <a:latin typeface="Arial" panose="020B0604020202020204" pitchFamily="34" charset="0"/>
                <a:ea typeface="Source Sans Pro"/>
                <a:cs typeface="Arial" panose="020B0604020202020204" pitchFamily="34" charset="0"/>
              </a:rPr>
              <a:t>	Fossils</a:t>
            </a:r>
            <a:r>
              <a:rPr lang="en-US" sz="1100" dirty="0">
                <a:highlight>
                  <a:srgbClr val="FFFFFF"/>
                </a:highlight>
                <a:latin typeface="Arial" panose="020B0604020202020204" pitchFamily="34" charset="0"/>
                <a:ea typeface="Source Sans Pro"/>
                <a:cs typeface="Arial" panose="020B0604020202020204" pitchFamily="34" charset="0"/>
              </a:rPr>
              <a:t> don’t just appear—they form through slow processes that preserve traces</a:t>
            </a:r>
            <a:r>
              <a:rPr lang="en-US" sz="1100" b="0" i="0" dirty="0">
                <a:effectLst/>
                <a:highlight>
                  <a:srgbClr val="FFFFFF"/>
                </a:highlight>
                <a:latin typeface="Arial" panose="020B0604020202020204" pitchFamily="34" charset="0"/>
                <a:ea typeface="Source Sans Pro"/>
                <a:cs typeface="Arial" panose="020B0604020202020204" pitchFamily="34" charset="0"/>
              </a:rPr>
              <a:t> of </a:t>
            </a:r>
            <a:r>
              <a:rPr lang="en-US" sz="1100" dirty="0">
                <a:highlight>
                  <a:srgbClr val="FFFFFF"/>
                </a:highlight>
                <a:latin typeface="Arial" panose="020B0604020202020204" pitchFamily="34" charset="0"/>
                <a:ea typeface="Source Sans Pro"/>
                <a:cs typeface="Arial" panose="020B0604020202020204" pitchFamily="34" charset="0"/>
              </a:rPr>
              <a:t>life from long ago. From footprints pressed into soft mud to shells and bones buried in sediments </a:t>
            </a:r>
            <a:r>
              <a:rPr lang="en-US" sz="1100" b="0" i="0" dirty="0">
                <a:effectLst/>
                <a:highlight>
                  <a:srgbClr val="FFFFFF"/>
                </a:highlight>
                <a:latin typeface="Arial" panose="020B0604020202020204" pitchFamily="34" charset="0"/>
                <a:ea typeface="Source Sans Pro"/>
                <a:cs typeface="Arial" panose="020B0604020202020204" pitchFamily="34" charset="0"/>
              </a:rPr>
              <a:t>and </a:t>
            </a:r>
            <a:r>
              <a:rPr lang="en-US" sz="1100" dirty="0">
                <a:highlight>
                  <a:srgbClr val="FFFFFF"/>
                </a:highlight>
                <a:latin typeface="Arial" panose="020B0604020202020204" pitchFamily="34" charset="0"/>
                <a:ea typeface="Source Sans Pro"/>
                <a:cs typeface="Arial" panose="020B0604020202020204" pitchFamily="34" charset="0"/>
              </a:rPr>
              <a:t>turned </a:t>
            </a:r>
            <a:r>
              <a:rPr lang="en-US" sz="1100" b="0" i="0" dirty="0">
                <a:effectLst/>
                <a:highlight>
                  <a:srgbClr val="FFFFFF"/>
                </a:highlight>
                <a:latin typeface="Arial" panose="020B0604020202020204" pitchFamily="34" charset="0"/>
                <a:ea typeface="Source Sans Pro"/>
                <a:cs typeface="Arial" panose="020B0604020202020204" pitchFamily="34" charset="0"/>
              </a:rPr>
              <a:t>to </a:t>
            </a:r>
            <a:r>
              <a:rPr lang="en-US" sz="1100" dirty="0">
                <a:highlight>
                  <a:srgbClr val="FFFFFF"/>
                </a:highlight>
                <a:latin typeface="Arial" panose="020B0604020202020204" pitchFamily="34" charset="0"/>
                <a:ea typeface="Source Sans Pro"/>
                <a:cs typeface="Arial" panose="020B0604020202020204" pitchFamily="34" charset="0"/>
              </a:rPr>
              <a:t>stone, each fossil holds clues about how </a:t>
            </a:r>
            <a:r>
              <a:rPr lang="en-US" sz="1100" b="0" i="0" dirty="0">
                <a:effectLst/>
                <a:highlight>
                  <a:srgbClr val="FFFFFF"/>
                </a:highlight>
                <a:latin typeface="Arial" panose="020B0604020202020204" pitchFamily="34" charset="0"/>
                <a:ea typeface="Source Sans Pro"/>
                <a:cs typeface="Arial" panose="020B0604020202020204" pitchFamily="34" charset="0"/>
              </a:rPr>
              <a:t>an </a:t>
            </a:r>
            <a:r>
              <a:rPr lang="en-US" sz="1100" dirty="0">
                <a:highlight>
                  <a:srgbClr val="FFFFFF"/>
                </a:highlight>
                <a:latin typeface="Arial" panose="020B0604020202020204" pitchFamily="34" charset="0"/>
                <a:ea typeface="Source Sans Pro"/>
                <a:cs typeface="Arial" panose="020B0604020202020204" pitchFamily="34" charset="0"/>
              </a:rPr>
              <a:t>organism lived</a:t>
            </a:r>
            <a:r>
              <a:rPr lang="en-US" sz="1100" b="0" i="0" dirty="0">
                <a:effectLst/>
                <a:highlight>
                  <a:srgbClr val="FFFFFF"/>
                </a:highlight>
                <a:latin typeface="Arial" panose="020B0604020202020204" pitchFamily="34" charset="0"/>
                <a:ea typeface="Source Sans Pro"/>
                <a:cs typeface="Arial" panose="020B0604020202020204" pitchFamily="34" charset="0"/>
              </a:rPr>
              <a:t>, </a:t>
            </a:r>
            <a:r>
              <a:rPr lang="en-US" sz="1100" dirty="0">
                <a:highlight>
                  <a:srgbClr val="FFFFFF"/>
                </a:highlight>
                <a:latin typeface="Arial" panose="020B0604020202020204" pitchFamily="34" charset="0"/>
                <a:ea typeface="Source Sans Pro"/>
                <a:cs typeface="Arial" panose="020B0604020202020204" pitchFamily="34" charset="0"/>
              </a:rPr>
              <a:t>died</a:t>
            </a:r>
            <a:r>
              <a:rPr lang="en-US" sz="1100" b="0" i="0" dirty="0">
                <a:effectLst/>
                <a:highlight>
                  <a:srgbClr val="FFFFFF"/>
                </a:highlight>
                <a:latin typeface="Arial" panose="020B0604020202020204" pitchFamily="34" charset="0"/>
                <a:ea typeface="Source Sans Pro"/>
                <a:cs typeface="Arial" panose="020B0604020202020204" pitchFamily="34" charset="0"/>
              </a:rPr>
              <a:t>, and </a:t>
            </a:r>
            <a:r>
              <a:rPr lang="en-US" sz="1100" dirty="0">
                <a:highlight>
                  <a:srgbClr val="FFFFFF"/>
                </a:highlight>
                <a:latin typeface="Arial" panose="020B0604020202020204" pitchFamily="34" charset="0"/>
                <a:ea typeface="Source Sans Pro"/>
                <a:cs typeface="Arial" panose="020B0604020202020204" pitchFamily="34" charset="0"/>
              </a:rPr>
              <a:t>was preserved. But not all fossils are the same. Some are molds or casts; others are impressions</a:t>
            </a:r>
            <a:r>
              <a:rPr lang="en-US" sz="1100" b="0" i="0" dirty="0">
                <a:effectLst/>
                <a:highlight>
                  <a:srgbClr val="FFFFFF"/>
                </a:highlight>
                <a:latin typeface="Arial" panose="020B0604020202020204" pitchFamily="34" charset="0"/>
                <a:ea typeface="Source Sans Pro"/>
                <a:cs typeface="Arial" panose="020B0604020202020204" pitchFamily="34" charset="0"/>
              </a:rPr>
              <a:t>, and </a:t>
            </a:r>
            <a:r>
              <a:rPr lang="en-US" sz="1100" dirty="0">
                <a:highlight>
                  <a:srgbClr val="FFFFFF"/>
                </a:highlight>
                <a:latin typeface="Arial" panose="020B0604020202020204" pitchFamily="34" charset="0"/>
                <a:ea typeface="Source Sans Pro"/>
                <a:cs typeface="Arial" panose="020B0604020202020204" pitchFamily="34" charset="0"/>
              </a:rPr>
              <a:t>a few even preserve </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original material of </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organism itself.</a:t>
            </a:r>
            <a:endParaRPr lang="en-US" sz="1100" dirty="0">
              <a:latin typeface="Arial" panose="020B0604020202020204" pitchFamily="34" charset="0"/>
              <a:cs typeface="Arial" panose="020B0604020202020204" pitchFamily="34" charset="0"/>
            </a:endParaRPr>
          </a:p>
          <a:p>
            <a:pPr>
              <a:spcAft>
                <a:spcPts val="400"/>
              </a:spcAft>
            </a:pPr>
            <a:r>
              <a:rPr lang="en-US" sz="1100" dirty="0">
                <a:highlight>
                  <a:srgbClr val="FFFFFF"/>
                </a:highlight>
                <a:latin typeface="Arial" panose="020B0604020202020204" pitchFamily="34" charset="0"/>
                <a:ea typeface="Source Sans Pro"/>
                <a:cs typeface="Arial" panose="020B0604020202020204" pitchFamily="34" charset="0"/>
              </a:rPr>
              <a:t>	In this two-day lesson</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students will become fossil makers and fossil investigators</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They will explore</a:t>
            </a:r>
            <a:r>
              <a:rPr lang="en-US" sz="1100" b="0" i="0" dirty="0">
                <a:effectLst/>
                <a:highlight>
                  <a:srgbClr val="FFFFFF"/>
                </a:highlight>
                <a:latin typeface="Arial" panose="020B0604020202020204" pitchFamily="34" charset="0"/>
                <a:ea typeface="Source Sans Pro"/>
                <a:cs typeface="Arial" panose="020B0604020202020204" pitchFamily="34" charset="0"/>
              </a:rPr>
              <a:t> how</a:t>
            </a:r>
            <a:r>
              <a:rPr lang="en-US" sz="1100" dirty="0">
                <a:highlight>
                  <a:srgbClr val="FFFFFF"/>
                </a:highlight>
                <a:latin typeface="Arial" panose="020B0604020202020204" pitchFamily="34" charset="0"/>
                <a:ea typeface="Source Sans Pro"/>
                <a:cs typeface="Arial" panose="020B0604020202020204" pitchFamily="34" charset="0"/>
              </a:rPr>
              <a:t> different types </a:t>
            </a:r>
            <a:r>
              <a:rPr lang="en-US" sz="1100" b="0" i="0" dirty="0">
                <a:effectLst/>
                <a:highlight>
                  <a:srgbClr val="FFFFFF"/>
                </a:highlight>
                <a:latin typeface="Arial" panose="020B0604020202020204" pitchFamily="34" charset="0"/>
                <a:ea typeface="Source Sans Pro"/>
                <a:cs typeface="Arial" panose="020B0604020202020204" pitchFamily="34" charset="0"/>
              </a:rPr>
              <a:t>of fossils </a:t>
            </a:r>
            <a:r>
              <a:rPr lang="en-US" sz="1100" dirty="0">
                <a:highlight>
                  <a:srgbClr val="FFFFFF"/>
                </a:highlight>
                <a:latin typeface="Arial" panose="020B0604020202020204" pitchFamily="34" charset="0"/>
                <a:ea typeface="Source Sans Pro"/>
                <a:cs typeface="Arial" panose="020B0604020202020204" pitchFamily="34" charset="0"/>
              </a:rPr>
              <a:t>form by creating their own analog models. As they work with different fossil models</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students will begin</a:t>
            </a:r>
            <a:r>
              <a:rPr lang="en-US" sz="1100" b="0" i="0" dirty="0">
                <a:effectLst/>
                <a:highlight>
                  <a:srgbClr val="FFFFFF"/>
                </a:highlight>
                <a:latin typeface="Arial" panose="020B0604020202020204" pitchFamily="34" charset="0"/>
                <a:ea typeface="Source Sans Pro"/>
                <a:cs typeface="Arial" panose="020B0604020202020204" pitchFamily="34" charset="0"/>
              </a:rPr>
              <a:t> to </a:t>
            </a:r>
            <a:r>
              <a:rPr lang="en-US" sz="1100" dirty="0">
                <a:highlight>
                  <a:srgbClr val="FFFFFF"/>
                </a:highlight>
                <a:latin typeface="Arial" panose="020B0604020202020204" pitchFamily="34" charset="0"/>
                <a:ea typeface="Source Sans Pro"/>
                <a:cs typeface="Arial" panose="020B0604020202020204" pitchFamily="34" charset="0"/>
              </a:rPr>
              <a:t>understand how environmental conditions—like pressure, sediment, and time—shape </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fossilization process</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To bring it all together</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students will craft a short scientific story about a fossil’s journey </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from life to burial to discovery</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using accurate vocabulary </a:t>
            </a:r>
            <a:r>
              <a:rPr lang="en-US" sz="1100" b="0" i="0" dirty="0">
                <a:effectLst/>
                <a:highlight>
                  <a:srgbClr val="FFFFFF"/>
                </a:highlight>
                <a:latin typeface="Arial" panose="020B0604020202020204" pitchFamily="34" charset="0"/>
                <a:ea typeface="Source Sans Pro"/>
                <a:cs typeface="Arial" panose="020B0604020202020204" pitchFamily="34" charset="0"/>
              </a:rPr>
              <a:t>and </a:t>
            </a:r>
            <a:r>
              <a:rPr lang="en-US" sz="1100" dirty="0">
                <a:highlight>
                  <a:srgbClr val="FFFFFF"/>
                </a:highlight>
                <a:latin typeface="Arial" panose="020B0604020202020204" pitchFamily="34" charset="0"/>
                <a:ea typeface="Source Sans Pro"/>
                <a:cs typeface="Arial" panose="020B0604020202020204" pitchFamily="34" charset="0"/>
              </a:rPr>
              <a:t>creative thinking. At </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end of this </a:t>
            </a:r>
            <a:r>
              <a:rPr lang="en-US" sz="1100" b="0" i="0" dirty="0">
                <a:effectLst/>
                <a:highlight>
                  <a:srgbClr val="FFFFFF"/>
                </a:highlight>
                <a:latin typeface="Arial" panose="020B0604020202020204" pitchFamily="34" charset="0"/>
                <a:ea typeface="Source Sans Pro"/>
                <a:cs typeface="Arial" panose="020B0604020202020204" pitchFamily="34" charset="0"/>
              </a:rPr>
              <a:t>lesson, students </a:t>
            </a:r>
            <a:r>
              <a:rPr lang="en-US" sz="1100" dirty="0">
                <a:highlight>
                  <a:srgbClr val="FFFFFF"/>
                </a:highlight>
                <a:latin typeface="Arial" panose="020B0604020202020204" pitchFamily="34" charset="0"/>
                <a:ea typeface="Source Sans Pro"/>
                <a:cs typeface="Arial" panose="020B0604020202020204" pitchFamily="34" charset="0"/>
              </a:rPr>
              <a:t>will be able to classify different </a:t>
            </a:r>
            <a:r>
              <a:rPr lang="en-US" sz="1100" b="0" i="0" dirty="0">
                <a:effectLst/>
                <a:highlight>
                  <a:srgbClr val="FFFFFF"/>
                </a:highlight>
                <a:latin typeface="Arial" panose="020B0604020202020204" pitchFamily="34" charset="0"/>
                <a:ea typeface="Source Sans Pro"/>
                <a:cs typeface="Arial" panose="020B0604020202020204" pitchFamily="34" charset="0"/>
              </a:rPr>
              <a:t>fossil </a:t>
            </a:r>
            <a:r>
              <a:rPr lang="en-US" sz="1100" dirty="0">
                <a:highlight>
                  <a:srgbClr val="FFFFFF"/>
                </a:highlight>
                <a:latin typeface="Arial" panose="020B0604020202020204" pitchFamily="34" charset="0"/>
                <a:ea typeface="Source Sans Pro"/>
                <a:cs typeface="Arial" panose="020B0604020202020204" pitchFamily="34" charset="0"/>
              </a:rPr>
              <a:t>types and understand how fossilization processes occur in nature</a:t>
            </a:r>
            <a:r>
              <a:rPr lang="en-US" sz="1100" b="0" i="0" dirty="0">
                <a:effectLst/>
                <a:highlight>
                  <a:srgbClr val="FFFFFF"/>
                </a:highlight>
                <a:latin typeface="Arial" panose="020B0604020202020204" pitchFamily="34" charset="0"/>
                <a:ea typeface="Source Sans Pro"/>
                <a:cs typeface="Arial" panose="020B0604020202020204" pitchFamily="34" charset="0"/>
              </a:rPr>
              <a:t>.</a:t>
            </a:r>
            <a:endParaRPr lang="en-US" sz="1100" dirty="0">
              <a:latin typeface="Arial" panose="020B0604020202020204" pitchFamily="34" charset="0"/>
              <a:ea typeface="Source Sans Pro"/>
              <a:cs typeface="Arial" panose="020B0604020202020204" pitchFamily="34" charset="0"/>
            </a:endParaRPr>
          </a:p>
        </p:txBody>
      </p:sp>
      <p:sp>
        <p:nvSpPr>
          <p:cNvPr id="10" name="TextBox 9">
            <a:extLst>
              <a:ext uri="{FF2B5EF4-FFF2-40B4-BE49-F238E27FC236}">
                <a16:creationId xmlns:a16="http://schemas.microsoft.com/office/drawing/2014/main" id="{C2BFF95B-5AFF-6809-53F4-3F49137B9DAF}"/>
              </a:ext>
            </a:extLst>
          </p:cNvPr>
          <p:cNvSpPr txBox="1"/>
          <p:nvPr/>
        </p:nvSpPr>
        <p:spPr>
          <a:xfrm>
            <a:off x="464819" y="3789071"/>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Time requirements</a:t>
            </a:r>
          </a:p>
        </p:txBody>
      </p:sp>
      <p:sp>
        <p:nvSpPr>
          <p:cNvPr id="8" name="TextBox 7">
            <a:extLst>
              <a:ext uri="{FF2B5EF4-FFF2-40B4-BE49-F238E27FC236}">
                <a16:creationId xmlns:a16="http://schemas.microsoft.com/office/drawing/2014/main" id="{62EE28EE-D4DC-EE1D-3651-E85FEA38446D}"/>
              </a:ext>
            </a:extLst>
          </p:cNvPr>
          <p:cNvSpPr txBox="1"/>
          <p:nvPr/>
        </p:nvSpPr>
        <p:spPr>
          <a:xfrm>
            <a:off x="472439" y="4017671"/>
            <a:ext cx="1901191" cy="261610"/>
          </a:xfrm>
          <a:prstGeom prst="rect">
            <a:avLst/>
          </a:prstGeom>
          <a:noFill/>
        </p:spPr>
        <p:txBody>
          <a:bodyPr wrap="square" lIns="91440" tIns="45720" rIns="91440" bIns="45720" anchor="t">
            <a:spAutoFit/>
          </a:bodyPr>
          <a:lstStyle/>
          <a:p>
            <a:pPr fontAlgn="base">
              <a:spcAft>
                <a:spcPts val="800"/>
              </a:spcAft>
            </a:pPr>
            <a:r>
              <a:rPr lang="en-US" sz="1100" dirty="0">
                <a:latin typeface="Arial" panose="020B0604020202020204" pitchFamily="34" charset="0"/>
                <a:ea typeface="Source Sans Pro"/>
                <a:cs typeface="Arial" panose="020B0604020202020204" pitchFamily="34" charset="0"/>
              </a:rPr>
              <a:t>Two 45-minute</a:t>
            </a:r>
            <a:r>
              <a:rPr lang="en-US" sz="1100" b="0" i="0" dirty="0">
                <a:effectLst/>
                <a:latin typeface="Arial" panose="020B0604020202020204" pitchFamily="34" charset="0"/>
                <a:ea typeface="Source Sans Pro"/>
                <a:cs typeface="Arial" panose="020B0604020202020204" pitchFamily="34" charset="0"/>
              </a:rPr>
              <a:t> </a:t>
            </a:r>
            <a:r>
              <a:rPr lang="en-US" sz="1100" dirty="0">
                <a:latin typeface="Arial" panose="020B0604020202020204" pitchFamily="34" charset="0"/>
                <a:ea typeface="Source Sans Pro"/>
                <a:cs typeface="Arial" panose="020B0604020202020204" pitchFamily="34" charset="0"/>
              </a:rPr>
              <a:t>sessions</a:t>
            </a:r>
            <a:endParaRPr lang="en-US" sz="1100" b="0" i="0" dirty="0">
              <a:effectLst/>
              <a:latin typeface="Arial" panose="020B0604020202020204" pitchFamily="34" charset="0"/>
              <a:ea typeface="Source Sans Pro"/>
              <a:cs typeface="Arial" panose="020B0604020202020204" pitchFamily="34" charset="0"/>
            </a:endParaRPr>
          </a:p>
        </p:txBody>
      </p:sp>
      <p:sp>
        <p:nvSpPr>
          <p:cNvPr id="18" name="TextBox 17">
            <a:extLst>
              <a:ext uri="{FF2B5EF4-FFF2-40B4-BE49-F238E27FC236}">
                <a16:creationId xmlns:a16="http://schemas.microsoft.com/office/drawing/2014/main" id="{56E515BB-6E1D-DD8E-958C-7CECFBAEC08C}"/>
              </a:ext>
            </a:extLst>
          </p:cNvPr>
          <p:cNvSpPr txBox="1"/>
          <p:nvPr/>
        </p:nvSpPr>
        <p:spPr>
          <a:xfrm>
            <a:off x="472440" y="4437648"/>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Learning Objectives</a:t>
            </a:r>
          </a:p>
        </p:txBody>
      </p:sp>
      <p:sp>
        <p:nvSpPr>
          <p:cNvPr id="17" name="TextBox 16">
            <a:extLst>
              <a:ext uri="{FF2B5EF4-FFF2-40B4-BE49-F238E27FC236}">
                <a16:creationId xmlns:a16="http://schemas.microsoft.com/office/drawing/2014/main" id="{3282ADF6-FD5B-D166-3844-9D798BF26EE1}"/>
              </a:ext>
            </a:extLst>
          </p:cNvPr>
          <p:cNvSpPr txBox="1"/>
          <p:nvPr/>
        </p:nvSpPr>
        <p:spPr>
          <a:xfrm>
            <a:off x="472440" y="4671790"/>
            <a:ext cx="5775960" cy="1769715"/>
          </a:xfrm>
          <a:prstGeom prst="rect">
            <a:avLst/>
          </a:prstGeom>
          <a:noFill/>
        </p:spPr>
        <p:txBody>
          <a:bodyPr wrap="square" lIns="91440" tIns="45720" rIns="91440" bIns="45720" anchor="t">
            <a:spAutoFit/>
          </a:bodyPr>
          <a:lstStyle/>
          <a:p>
            <a:pPr fontAlgn="base">
              <a:spcAft>
                <a:spcPts val="400"/>
              </a:spcAft>
            </a:pPr>
            <a:r>
              <a:rPr lang="en-US" sz="1100" b="0" i="0" dirty="0">
                <a:effectLst/>
                <a:latin typeface="Arial" panose="020B0604020202020204" pitchFamily="34" charset="0"/>
                <a:ea typeface="Source Sans Pro"/>
                <a:cs typeface="Arial" panose="020B0604020202020204" pitchFamily="34" charset="0"/>
              </a:rPr>
              <a:t>In this lesson:  </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
              <a:buChar char="•"/>
            </a:pPr>
            <a:r>
              <a:rPr lang="en-US" sz="1100" b="0" i="0" dirty="0">
                <a:effectLst/>
                <a:latin typeface="Arial" panose="020B0604020202020204" pitchFamily="34" charset="0"/>
                <a:ea typeface="Source Sans Pro"/>
                <a:cs typeface="Arial" panose="020B0604020202020204" pitchFamily="34" charset="0"/>
              </a:rPr>
              <a:t>Students will be able to </a:t>
            </a:r>
            <a:r>
              <a:rPr lang="en-US" sz="1100" dirty="0">
                <a:latin typeface="Arial" panose="020B0604020202020204" pitchFamily="34" charset="0"/>
                <a:ea typeface="Source Sans Pro"/>
                <a:cs typeface="Arial" panose="020B0604020202020204" pitchFamily="34" charset="0"/>
              </a:rPr>
              <a:t>classify different types of </a:t>
            </a:r>
            <a:r>
              <a:rPr lang="en-US" sz="1100" b="0" i="0" dirty="0">
                <a:effectLst/>
                <a:latin typeface="Arial" panose="020B0604020202020204" pitchFamily="34" charset="0"/>
                <a:ea typeface="Source Sans Pro"/>
                <a:cs typeface="Arial" panose="020B0604020202020204" pitchFamily="34" charset="0"/>
              </a:rPr>
              <a:t>fossils </a:t>
            </a:r>
            <a:r>
              <a:rPr lang="en-US" sz="1100" dirty="0">
                <a:latin typeface="Arial" panose="020B0604020202020204" pitchFamily="34" charset="0"/>
                <a:ea typeface="Source Sans Pro"/>
                <a:cs typeface="Arial" panose="020B0604020202020204" pitchFamily="34" charset="0"/>
              </a:rPr>
              <a:t>(mold fossil, cast fossil, trace fossil, impression, preserved remains</a:t>
            </a:r>
            <a:r>
              <a:rPr lang="en-US" sz="1100" b="0" i="0" dirty="0">
                <a:effectLst/>
                <a:latin typeface="Arial" panose="020B0604020202020204" pitchFamily="34" charset="0"/>
                <a:ea typeface="Source Sans Pro"/>
                <a:cs typeface="Arial" panose="020B0604020202020204" pitchFamily="34" charset="0"/>
              </a:rPr>
              <a:t>, </a:t>
            </a:r>
            <a:r>
              <a:rPr lang="en-US" sz="1100" dirty="0">
                <a:latin typeface="Arial" panose="020B0604020202020204" pitchFamily="34" charset="0"/>
                <a:ea typeface="Source Sans Pro"/>
                <a:cs typeface="Arial" panose="020B0604020202020204" pitchFamily="34" charset="0"/>
              </a:rPr>
              <a:t>petrified fossils), using visual </a:t>
            </a:r>
            <a:r>
              <a:rPr lang="en-US" sz="1100" b="0" i="0" dirty="0">
                <a:effectLst/>
                <a:latin typeface="Arial" panose="020B0604020202020204" pitchFamily="34" charset="0"/>
                <a:ea typeface="Source Sans Pro"/>
                <a:cs typeface="Arial" panose="020B0604020202020204" pitchFamily="34" charset="0"/>
              </a:rPr>
              <a:t>and </a:t>
            </a:r>
            <a:r>
              <a:rPr lang="en-US" sz="1100" dirty="0">
                <a:latin typeface="Arial" panose="020B0604020202020204" pitchFamily="34" charset="0"/>
                <a:ea typeface="Source Sans Pro"/>
                <a:cs typeface="Arial" panose="020B0604020202020204" pitchFamily="34" charset="0"/>
              </a:rPr>
              <a:t>conceptual comparisons. </a:t>
            </a:r>
            <a:r>
              <a:rPr lang="en-US" sz="1100" b="0" i="0" dirty="0">
                <a:effectLs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
              <a:buChar char="•"/>
            </a:pPr>
            <a:r>
              <a:rPr lang="en-US" sz="1100" dirty="0">
                <a:highlight>
                  <a:srgbClr val="FFFFFF"/>
                </a:highlight>
                <a:latin typeface="Arial" panose="020B0604020202020204" pitchFamily="34" charset="0"/>
                <a:ea typeface="Source Sans Pro"/>
                <a:cs typeface="Arial" panose="020B0604020202020204" pitchFamily="34" charset="0"/>
              </a:rPr>
              <a:t>Students will create selected types of analog fossil using models and materials that simulate fossilization processes to explore how environmental conditions influence fossil formation. </a:t>
            </a:r>
            <a:endParaRPr lang="en-US" sz="1100" dirty="0">
              <a:latin typeface="Arial" panose="020B0604020202020204" pitchFamily="34" charset="0"/>
              <a:ea typeface="Source Sans Pro"/>
              <a:cs typeface="Arial" panose="020B0604020202020204" pitchFamily="34" charset="0"/>
            </a:endParaRPr>
          </a:p>
          <a:p>
            <a:pPr marL="171450" indent="-171450" algn="l">
              <a:spcAft>
                <a:spcPts val="400"/>
              </a:spcAft>
              <a:buFont typeface="Arial"/>
              <a:buChar char="•"/>
            </a:pPr>
            <a:r>
              <a:rPr lang="en" sz="1100" b="0" i="0" dirty="0">
                <a:effectLst/>
                <a:highlight>
                  <a:srgbClr val="FFFFFF"/>
                </a:highlight>
                <a:latin typeface="Arial" panose="020B0604020202020204" pitchFamily="34" charset="0"/>
                <a:ea typeface="Source Sans Pro"/>
                <a:cs typeface="Arial" panose="020B0604020202020204" pitchFamily="34" charset="0"/>
              </a:rPr>
              <a:t>Students will </a:t>
            </a:r>
            <a:r>
              <a:rPr lang="en" sz="1100" dirty="0">
                <a:highlight>
                  <a:srgbClr val="FFFFFF"/>
                </a:highlight>
                <a:latin typeface="Arial" panose="020B0604020202020204" pitchFamily="34" charset="0"/>
                <a:ea typeface="Source Sans Pro"/>
                <a:cs typeface="Arial" panose="020B0604020202020204" pitchFamily="34" charset="0"/>
              </a:rPr>
              <a:t>create </a:t>
            </a:r>
            <a:r>
              <a:rPr lang="en" sz="1100" b="0" i="0" dirty="0">
                <a:effectLst/>
                <a:highlight>
                  <a:srgbClr val="FFFFFF"/>
                </a:highlight>
                <a:latin typeface="Arial" panose="020B0604020202020204" pitchFamily="34" charset="0"/>
                <a:ea typeface="Source Sans Pro"/>
                <a:cs typeface="Arial" panose="020B0604020202020204" pitchFamily="34" charset="0"/>
              </a:rPr>
              <a:t>a </a:t>
            </a:r>
            <a:r>
              <a:rPr lang="en" sz="1100" dirty="0">
                <a:highlight>
                  <a:srgbClr val="FFFFFF"/>
                </a:highlight>
                <a:latin typeface="Arial" panose="020B0604020202020204" pitchFamily="34" charset="0"/>
                <a:ea typeface="Source Sans Pro"/>
                <a:cs typeface="Arial" panose="020B0604020202020204" pitchFamily="34" charset="0"/>
              </a:rPr>
              <a:t>narrative using scientific vocabulary to describe how an organism lived</a:t>
            </a:r>
            <a:r>
              <a:rPr lang="en" sz="1100" b="0" i="0" dirty="0">
                <a:effectLst/>
                <a:highlight>
                  <a:srgbClr val="FFFFFF"/>
                </a:highlight>
                <a:latin typeface="Arial" panose="020B0604020202020204" pitchFamily="34" charset="0"/>
                <a:ea typeface="Source Sans Pro"/>
                <a:cs typeface="Arial" panose="020B0604020202020204" pitchFamily="34" charset="0"/>
              </a:rPr>
              <a:t>, </a:t>
            </a:r>
            <a:r>
              <a:rPr lang="en" sz="1100" dirty="0">
                <a:highlight>
                  <a:srgbClr val="FFFFFF"/>
                </a:highlight>
                <a:latin typeface="Arial" panose="020B0604020202020204" pitchFamily="34" charset="0"/>
                <a:ea typeface="Source Sans Pro"/>
                <a:cs typeface="Arial" panose="020B0604020202020204" pitchFamily="34" charset="0"/>
              </a:rPr>
              <a:t>died</a:t>
            </a:r>
            <a:r>
              <a:rPr lang="en" sz="1100" b="0" i="0" dirty="0">
                <a:effectLst/>
                <a:highlight>
                  <a:srgbClr val="FFFFFF"/>
                </a:highlight>
                <a:latin typeface="Arial" panose="020B0604020202020204" pitchFamily="34" charset="0"/>
                <a:ea typeface="Source Sans Pro"/>
                <a:cs typeface="Arial" panose="020B0604020202020204" pitchFamily="34" charset="0"/>
              </a:rPr>
              <a:t>, and </a:t>
            </a:r>
            <a:r>
              <a:rPr lang="en" sz="1100" dirty="0">
                <a:highlight>
                  <a:srgbClr val="FFFFFF"/>
                </a:highlight>
                <a:latin typeface="Arial" panose="020B0604020202020204" pitchFamily="34" charset="0"/>
                <a:ea typeface="Source Sans Pro"/>
                <a:cs typeface="Arial" panose="020B0604020202020204" pitchFamily="34" charset="0"/>
              </a:rPr>
              <a:t>became a</a:t>
            </a:r>
            <a:r>
              <a:rPr lang="en" sz="1100" dirty="0">
                <a:solidFill>
                  <a:srgbClr val="C26A6D"/>
                </a:solidFill>
                <a:highlight>
                  <a:srgbClr val="FFFFFF"/>
                </a:highlight>
                <a:latin typeface="Arial" panose="020B0604020202020204" pitchFamily="34" charset="0"/>
                <a:ea typeface="Source Sans Pro"/>
                <a:cs typeface="Arial" panose="020B0604020202020204" pitchFamily="34" charset="0"/>
              </a:rPr>
              <a:t> </a:t>
            </a:r>
            <a:r>
              <a:rPr lang="en" sz="1100" dirty="0">
                <a:highlight>
                  <a:srgbClr val="FFFFFF"/>
                </a:highlight>
                <a:latin typeface="Arial" panose="020B0604020202020204" pitchFamily="34" charset="0"/>
                <a:ea typeface="Source Sans Pro"/>
                <a:cs typeface="Arial" panose="020B0604020202020204" pitchFamily="34" charset="0"/>
              </a:rPr>
              <a:t>fossil.</a:t>
            </a:r>
            <a:r>
              <a:rPr lang="en-US" sz="1100" dirty="0">
                <a:highlight>
                  <a:srgbClr val="FFFFFF"/>
                </a:highligh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p:txBody>
      </p:sp>
      <p:sp>
        <p:nvSpPr>
          <p:cNvPr id="25" name="TextBox 20">
            <a:extLst>
              <a:ext uri="{FF2B5EF4-FFF2-40B4-BE49-F238E27FC236}">
                <a16:creationId xmlns:a16="http://schemas.microsoft.com/office/drawing/2014/main" id="{1EF16149-9B62-0B5A-529C-A702D21EC43E}"/>
              </a:ext>
            </a:extLst>
          </p:cNvPr>
          <p:cNvSpPr txBox="1"/>
          <p:nvPr/>
        </p:nvSpPr>
        <p:spPr>
          <a:xfrm>
            <a:off x="457200" y="6786686"/>
            <a:ext cx="2106930" cy="29238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a:cs typeface="Arial" panose="020B0604020202020204" pitchFamily="34" charset="0"/>
              </a:rPr>
              <a:t>Materials</a:t>
            </a:r>
            <a:endPar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endParaRPr>
          </a:p>
        </p:txBody>
      </p:sp>
      <p:sp>
        <p:nvSpPr>
          <p:cNvPr id="16" name="TextBox 19">
            <a:extLst>
              <a:ext uri="{FF2B5EF4-FFF2-40B4-BE49-F238E27FC236}">
                <a16:creationId xmlns:a16="http://schemas.microsoft.com/office/drawing/2014/main" id="{B0140F68-677B-28A9-AD32-193088F3BE4A}"/>
              </a:ext>
            </a:extLst>
          </p:cNvPr>
          <p:cNvSpPr txBox="1"/>
          <p:nvPr/>
        </p:nvSpPr>
        <p:spPr>
          <a:xfrm>
            <a:off x="472440" y="7002642"/>
            <a:ext cx="5848350" cy="143116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fontAlgn="base">
              <a:spcAft>
                <a:spcPts val="400"/>
              </a:spcAft>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Download </a:t>
            </a:r>
            <a:r>
              <a:rPr lang="en-US" sz="1100" i="1" dirty="0">
                <a:latin typeface="Arial" panose="020B0604020202020204" pitchFamily="34" charset="0"/>
                <a:ea typeface="Source Sans Pro"/>
                <a:cs typeface="Arial" panose="020B0604020202020204" pitchFamily="34" charset="0"/>
              </a:rPr>
              <a:t>Instructor Slides</a:t>
            </a:r>
            <a:r>
              <a:rPr lang="en-US" sz="1100" dirty="0">
                <a:latin typeface="Arial" panose="020B0604020202020204" pitchFamily="34" charset="0"/>
                <a:ea typeface="Source Sans Pro"/>
                <a:cs typeface="Arial" panose="020B0604020202020204" pitchFamily="34" charset="0"/>
              </a:rPr>
              <a:t>.</a:t>
            </a:r>
          </a:p>
          <a:p>
            <a:pPr marL="171450" indent="-171450">
              <a:spcAft>
                <a:spcPts val="400"/>
              </a:spcAft>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Download and print the </a:t>
            </a:r>
            <a:r>
              <a:rPr lang="en-US" sz="1100" i="1" dirty="0">
                <a:latin typeface="Arial" panose="020B0604020202020204" pitchFamily="34" charset="0"/>
                <a:ea typeface="Source Sans Pro"/>
                <a:cs typeface="Arial" panose="020B0604020202020204" pitchFamily="34" charset="0"/>
              </a:rPr>
              <a:t>fossil descriptions booklet </a:t>
            </a:r>
            <a:r>
              <a:rPr lang="en-US" sz="1100" dirty="0">
                <a:latin typeface="Arial" panose="020B0604020202020204" pitchFamily="34" charset="0"/>
                <a:ea typeface="Source Sans Pro"/>
                <a:cs typeface="Arial" panose="020B0604020202020204" pitchFamily="34" charset="0"/>
              </a:rPr>
              <a:t>("Organisms from Land and Sea in Michigan").</a:t>
            </a:r>
          </a:p>
          <a:p>
            <a:pPr marL="171450" indent="-171450">
              <a:spcAft>
                <a:spcPts val="400"/>
              </a:spcAft>
              <a:buFont typeface="Arial" panose="020B0604020202020204" pitchFamily="34" charset="0"/>
              <a:buChar char="•"/>
            </a:pPr>
            <a:r>
              <a:rPr lang="en-US" sz="1100" dirty="0">
                <a:highlight>
                  <a:srgbClr val="FFFFFF"/>
                </a:highlight>
                <a:latin typeface="Arial" panose="020B0604020202020204" pitchFamily="34" charset="0"/>
                <a:ea typeface="Source Sans Pro"/>
                <a:cs typeface="Arial" panose="020B0604020202020204" pitchFamily="34" charset="0"/>
              </a:rPr>
              <a:t>Download and print </a:t>
            </a:r>
            <a:r>
              <a:rPr lang="en-US" sz="1100" i="1" dirty="0">
                <a:highlight>
                  <a:srgbClr val="FFFFFF"/>
                </a:highlight>
                <a:latin typeface="Arial" panose="020B0604020202020204" pitchFamily="34" charset="0"/>
                <a:ea typeface="Source Sans Pro"/>
                <a:cs typeface="Arial" panose="020B0604020202020204" pitchFamily="34" charset="0"/>
              </a:rPr>
              <a:t>Handout 2 - Types of fossils</a:t>
            </a:r>
            <a:r>
              <a:rPr lang="en-US" sz="1100" dirty="0">
                <a:highlight>
                  <a:srgbClr val="FFFFFF"/>
                </a:highlight>
                <a:latin typeface="Arial" panose="020B0604020202020204" pitchFamily="34" charset="0"/>
                <a:ea typeface="Source Sans Pro"/>
                <a:cs typeface="Arial" panose="020B0604020202020204" pitchFamily="34" charset="0"/>
              </a:rPr>
              <a:t> (print one per student).</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 panose="020B0604020202020204" pitchFamily="34" charset="0"/>
              <a:buChar char="•"/>
            </a:pPr>
            <a:r>
              <a:rPr lang="en-US" sz="1100" dirty="0">
                <a:highlight>
                  <a:srgbClr val="FFFFFF"/>
                </a:highlight>
                <a:latin typeface="Arial" panose="020B0604020202020204" pitchFamily="34" charset="0"/>
                <a:ea typeface="Source Sans Pro"/>
                <a:cs typeface="Arial" panose="020B0604020202020204" pitchFamily="34" charset="0"/>
              </a:rPr>
              <a:t>Choose one or two </a:t>
            </a:r>
            <a:r>
              <a:rPr lang="en-US" sz="1100" i="1" dirty="0">
                <a:highlight>
                  <a:srgbClr val="FFFFFF"/>
                </a:highlight>
                <a:latin typeface="Arial" panose="020B0604020202020204" pitchFamily="34" charset="0"/>
                <a:ea typeface="Source Sans Pro"/>
                <a:cs typeface="Arial" panose="020B0604020202020204" pitchFamily="34" charset="0"/>
              </a:rPr>
              <a:t>fossilization models </a:t>
            </a:r>
            <a:r>
              <a:rPr lang="en-US" sz="1100" dirty="0">
                <a:highlight>
                  <a:srgbClr val="FFFFFF"/>
                </a:highlight>
                <a:latin typeface="Arial" panose="020B0604020202020204" pitchFamily="34" charset="0"/>
                <a:ea typeface="Source Sans Pro"/>
                <a:cs typeface="Arial" panose="020B0604020202020204" pitchFamily="34" charset="0"/>
              </a:rPr>
              <a:t>and adjust the number of materials based on your classroom size. On the next pages, we provide materials and instructions for modeling four different types of fossils, with an estimated class size of 24 students.</a:t>
            </a:r>
          </a:p>
        </p:txBody>
      </p:sp>
      <p:sp>
        <p:nvSpPr>
          <p:cNvPr id="23" name="TextBox 11">
            <a:extLst>
              <a:ext uri="{FF2B5EF4-FFF2-40B4-BE49-F238E27FC236}">
                <a16:creationId xmlns:a16="http://schemas.microsoft.com/office/drawing/2014/main" id="{9D594DE9-72AB-4ABC-A17D-2964D554C781}"/>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1 of 6</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82701B4-E77A-8E5B-C236-FF6E3F42D8F2}"/>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CEA86D02-363F-2E1E-E3B2-8F165ABFB917}"/>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183EC42-1480-E7E5-20BD-B4C4280DB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4DD1AA9D-6956-8D28-BD96-CE22B5184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6E5A8C93-8EDE-7C23-993D-E9AE51B6C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71362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BB206-0CFD-20CA-4B2B-0729A8CA292C}"/>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F53EACBF-A6A1-3F29-02F3-878DF100ED36}"/>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22A96466-9CBB-2A02-7BBA-590F3229864A}"/>
              </a:ext>
              <a:ext uri="{C183D7F6-B498-43B3-948B-1728B52AA6E4}">
                <adec:decorative xmlns:adec="http://schemas.microsoft.com/office/drawing/2017/decorative" val="1"/>
              </a:ext>
            </a:extLst>
          </p:cNvPr>
          <p:cNvSpPr/>
          <p:nvPr/>
        </p:nvSpPr>
        <p:spPr>
          <a:xfrm>
            <a:off x="381000" y="308469"/>
            <a:ext cx="6164579" cy="8395170"/>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2801527F-92DB-345F-603C-D77121046045}"/>
              </a:ext>
              <a:ext uri="{C183D7F6-B498-43B3-948B-1728B52AA6E4}">
                <adec:decorative xmlns:adec="http://schemas.microsoft.com/office/drawing/2017/decorative" val="1"/>
              </a:ext>
            </a:extLst>
          </p:cNvPr>
          <p:cNvSpPr/>
          <p:nvPr/>
        </p:nvSpPr>
        <p:spPr>
          <a:xfrm>
            <a:off x="3538218" y="5463374"/>
            <a:ext cx="2872742" cy="122615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E14E9391-BA7B-6F83-71A4-A6E1989C3EDB}"/>
              </a:ext>
              <a:ext uri="{C183D7F6-B498-43B3-948B-1728B52AA6E4}">
                <adec:decorative xmlns:adec="http://schemas.microsoft.com/office/drawing/2017/decorative" val="1"/>
              </a:ext>
            </a:extLst>
          </p:cNvPr>
          <p:cNvSpPr/>
          <p:nvPr/>
        </p:nvSpPr>
        <p:spPr>
          <a:xfrm>
            <a:off x="474977" y="6751153"/>
            <a:ext cx="5966462" cy="1662097"/>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718380E-F2E3-3D5E-F05B-AC75D89FFD1F}"/>
              </a:ext>
              <a:ext uri="{C183D7F6-B498-43B3-948B-1728B52AA6E4}">
                <adec:decorative xmlns:adec="http://schemas.microsoft.com/office/drawing/2017/decorative" val="1"/>
              </a:ext>
            </a:extLst>
          </p:cNvPr>
          <p:cNvSpPr/>
          <p:nvPr/>
        </p:nvSpPr>
        <p:spPr>
          <a:xfrm>
            <a:off x="482596" y="1805116"/>
            <a:ext cx="5958842" cy="1339667"/>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68D89719-A876-3016-0B06-125F67442E68}"/>
              </a:ext>
              <a:ext uri="{C183D7F6-B498-43B3-948B-1728B52AA6E4}">
                <adec:decorative xmlns:adec="http://schemas.microsoft.com/office/drawing/2017/decorative" val="1"/>
              </a:ext>
            </a:extLst>
          </p:cNvPr>
          <p:cNvSpPr/>
          <p:nvPr/>
        </p:nvSpPr>
        <p:spPr>
          <a:xfrm>
            <a:off x="482598" y="3223690"/>
            <a:ext cx="5958842" cy="2091228"/>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F28E0404-F6D2-2711-11C5-79F447CDBE7B}"/>
              </a:ext>
              <a:ext uri="{C183D7F6-B498-43B3-948B-1728B52AA6E4}">
                <adec:decorative xmlns:adec="http://schemas.microsoft.com/office/drawing/2017/decorative" val="1"/>
              </a:ext>
            </a:extLst>
          </p:cNvPr>
          <p:cNvSpPr/>
          <p:nvPr/>
        </p:nvSpPr>
        <p:spPr>
          <a:xfrm>
            <a:off x="474978" y="648328"/>
            <a:ext cx="5966461" cy="107236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3" name="Rectangle: Rounded Corners 52">
            <a:extLst>
              <a:ext uri="{FF2B5EF4-FFF2-40B4-BE49-F238E27FC236}">
                <a16:creationId xmlns:a16="http://schemas.microsoft.com/office/drawing/2014/main" id="{6F174EB0-B082-7CB8-4719-759C6EC9BA94}"/>
              </a:ext>
              <a:ext uri="{C183D7F6-B498-43B3-948B-1728B52AA6E4}">
                <adec:decorative xmlns:adec="http://schemas.microsoft.com/office/drawing/2017/decorative" val="1"/>
              </a:ext>
            </a:extLst>
          </p:cNvPr>
          <p:cNvSpPr/>
          <p:nvPr/>
        </p:nvSpPr>
        <p:spPr>
          <a:xfrm>
            <a:off x="467360" y="5455060"/>
            <a:ext cx="3017520" cy="123377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2F38A3A2-118D-C9AE-01AF-5122824D21B9}"/>
              </a:ext>
              <a:ext uri="{C183D7F6-B498-43B3-948B-1728B52AA6E4}">
                <adec:decorative xmlns:adec="http://schemas.microsoft.com/office/drawing/2017/decorative" val="1"/>
              </a:ext>
            </a:extLst>
          </p:cNvPr>
          <p:cNvSpPr/>
          <p:nvPr/>
        </p:nvSpPr>
        <p:spPr>
          <a:xfrm>
            <a:off x="670559" y="5362276"/>
            <a:ext cx="2552702" cy="289197"/>
          </a:xfrm>
          <a:prstGeom prst="roundRect">
            <a:avLst>
              <a:gd name="adj" fmla="val 8269"/>
            </a:avLst>
          </a:prstGeom>
          <a:solidFill>
            <a:srgbClr val="E6DA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8ADC04CC-4AC0-4EFA-A16C-35182C7F7C0B}"/>
              </a:ext>
              <a:ext uri="{C183D7F6-B498-43B3-948B-1728B52AA6E4}">
                <adec:decorative xmlns:adec="http://schemas.microsoft.com/office/drawing/2017/decorative" val="1"/>
              </a:ext>
            </a:extLst>
          </p:cNvPr>
          <p:cNvSpPr/>
          <p:nvPr/>
        </p:nvSpPr>
        <p:spPr>
          <a:xfrm>
            <a:off x="662938" y="680865"/>
            <a:ext cx="2776584" cy="314561"/>
          </a:xfrm>
          <a:prstGeom prst="roundRect">
            <a:avLst>
              <a:gd name="adj" fmla="val 8269"/>
            </a:avLst>
          </a:prstGeom>
          <a:solidFill>
            <a:srgbClr val="E6DA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08C105C-A829-41B9-B45F-A6722E203AB6}"/>
              </a:ext>
            </a:extLst>
          </p:cNvPr>
          <p:cNvSpPr>
            <a:spLocks noGrp="1"/>
          </p:cNvSpPr>
          <p:nvPr>
            <p:ph type="title" idx="4294967295"/>
          </p:nvPr>
        </p:nvSpPr>
        <p:spPr>
          <a:xfrm>
            <a:off x="529590" y="362592"/>
            <a:ext cx="5915025" cy="263003"/>
          </a:xfrm>
        </p:spPr>
        <p:txBody>
          <a:bodyPr>
            <a:noAutofit/>
          </a:bodyPr>
          <a:lstStyle/>
          <a:p>
            <a:r>
              <a:rPr lang="en-US" sz="2000" dirty="0">
                <a:solidFill>
                  <a:srgbClr val="663300"/>
                </a:solidFill>
                <a:latin typeface="Arial" panose="020B0604020202020204" pitchFamily="34" charset="0"/>
                <a:cs typeface="Arial" panose="020B0604020202020204" pitchFamily="34" charset="0"/>
              </a:rPr>
              <a:t>Learning Models</a:t>
            </a:r>
          </a:p>
        </p:txBody>
      </p:sp>
      <p:sp>
        <p:nvSpPr>
          <p:cNvPr id="55" name="TextBox 27">
            <a:extLst>
              <a:ext uri="{FF2B5EF4-FFF2-40B4-BE49-F238E27FC236}">
                <a16:creationId xmlns:a16="http://schemas.microsoft.com/office/drawing/2014/main" id="{8E0C49C1-7067-4F14-9222-34A63F5C9AAB}"/>
              </a:ext>
            </a:extLst>
          </p:cNvPr>
          <p:cNvSpPr txBox="1"/>
          <p:nvPr/>
        </p:nvSpPr>
        <p:spPr>
          <a:xfrm>
            <a:off x="723900" y="676888"/>
            <a:ext cx="2578102" cy="29238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a:cs typeface="Arial" panose="020B0604020202020204" pitchFamily="34" charset="0"/>
              </a:rPr>
              <a:t>Model 1: Fossil Casts and Molds</a:t>
            </a:r>
            <a:endPar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endParaRPr>
          </a:p>
        </p:txBody>
      </p:sp>
      <p:sp>
        <p:nvSpPr>
          <p:cNvPr id="51" name="TextBox 19">
            <a:extLst>
              <a:ext uri="{FF2B5EF4-FFF2-40B4-BE49-F238E27FC236}">
                <a16:creationId xmlns:a16="http://schemas.microsoft.com/office/drawing/2014/main" id="{F7F52C67-1B7C-7F2F-D81F-B5D658BF537A}"/>
              </a:ext>
            </a:extLst>
          </p:cNvPr>
          <p:cNvSpPr txBox="1"/>
          <p:nvPr/>
        </p:nvSpPr>
        <p:spPr>
          <a:xfrm>
            <a:off x="482599" y="951251"/>
            <a:ext cx="5845812" cy="76944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ea typeface="Source Sans Pro"/>
                <a:cs typeface="Arial" panose="020B0604020202020204" pitchFamily="34" charset="0"/>
              </a:rPr>
              <a:t>Mold fossils are natural imprints left behind when an organism is buried and then  decays, leaving only a hollow space with the shape of its body. Cast fossils form when the hollow impression is filled with sediment or minerals and hardens, leaving a 3D sculpture with the shape of the original organism. </a:t>
            </a:r>
            <a:endParaRPr lang="en-US" sz="1100" dirty="0">
              <a:latin typeface="Arial" panose="020B0604020202020204" pitchFamily="34" charset="0"/>
              <a:cs typeface="Arial" panose="020B0604020202020204" pitchFamily="34" charset="0"/>
            </a:endParaRPr>
          </a:p>
        </p:txBody>
      </p:sp>
      <p:sp>
        <p:nvSpPr>
          <p:cNvPr id="10" name="TextBox 30">
            <a:extLst>
              <a:ext uri="{FF2B5EF4-FFF2-40B4-BE49-F238E27FC236}">
                <a16:creationId xmlns:a16="http://schemas.microsoft.com/office/drawing/2014/main" id="{23723C4D-542F-40E2-FFC0-2D0FC6FCD13A}"/>
              </a:ext>
            </a:extLst>
          </p:cNvPr>
          <p:cNvSpPr txBox="1"/>
          <p:nvPr/>
        </p:nvSpPr>
        <p:spPr>
          <a:xfrm>
            <a:off x="494348" y="1827617"/>
            <a:ext cx="24669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Materials</a:t>
            </a:r>
            <a:endParaRPr lang="en-US" sz="1200" dirty="0">
              <a:latin typeface="Arial" panose="020B0604020202020204" pitchFamily="34" charset="0"/>
              <a:cs typeface="Arial" panose="020B0604020202020204" pitchFamily="34" charset="0"/>
            </a:endParaRPr>
          </a:p>
        </p:txBody>
      </p:sp>
      <p:sp>
        <p:nvSpPr>
          <p:cNvPr id="7" name="TextBox 19">
            <a:extLst>
              <a:ext uri="{FF2B5EF4-FFF2-40B4-BE49-F238E27FC236}">
                <a16:creationId xmlns:a16="http://schemas.microsoft.com/office/drawing/2014/main" id="{892EB2DD-C340-3EC4-D5B6-2C40576FA882}"/>
              </a:ext>
            </a:extLst>
          </p:cNvPr>
          <p:cNvSpPr txBox="1"/>
          <p:nvPr/>
        </p:nvSpPr>
        <p:spPr>
          <a:xfrm>
            <a:off x="495299" y="2020311"/>
            <a:ext cx="2933700" cy="1107996"/>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Plaster of Paris Tub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Tap water </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Play-Doh (1 tube per student, or make your own Play-Doh). Visit the </a:t>
            </a:r>
            <a:r>
              <a:rPr lang="en-US" sz="1100" dirty="0">
                <a:latin typeface="Arial" panose="020B0604020202020204" pitchFamily="34" charset="0"/>
                <a:ea typeface="Source Sans Pro"/>
                <a:cs typeface="Arial" panose="020B0604020202020204" pitchFamily="34" charset="0"/>
                <a:hlinkClick r:id="rId3"/>
              </a:rPr>
              <a:t>Kids Activity Blog – Best Playdough Recipe</a:t>
            </a:r>
            <a:r>
              <a:rPr lang="en-US" sz="1100" dirty="0">
                <a:latin typeface="Arial" panose="020B0604020202020204" pitchFamily="34" charset="0"/>
                <a:ea typeface="Source Sans Pro"/>
                <a:cs typeface="Arial" panose="020B0604020202020204" pitchFamily="34" charset="0"/>
              </a:rPr>
              <a:t> for more instructions.</a:t>
            </a:r>
          </a:p>
        </p:txBody>
      </p:sp>
      <p:sp>
        <p:nvSpPr>
          <p:cNvPr id="58" name="TextBox 19">
            <a:extLst>
              <a:ext uri="{FF2B5EF4-FFF2-40B4-BE49-F238E27FC236}">
                <a16:creationId xmlns:a16="http://schemas.microsoft.com/office/drawing/2014/main" id="{2B4D71D7-BD0B-4247-A33D-E42E059C216A}"/>
              </a:ext>
            </a:extLst>
          </p:cNvPr>
          <p:cNvSpPr txBox="1"/>
          <p:nvPr/>
        </p:nvSpPr>
        <p:spPr>
          <a:xfrm>
            <a:off x="3362324" y="2042293"/>
            <a:ext cx="3079115" cy="1107996"/>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Disposable small bowls x24 (to put the fossil sample inside)</a:t>
            </a:r>
          </a:p>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Disposable small cups x24 (to put the plaster of Paris mix)</a:t>
            </a:r>
          </a:p>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Disposable small spoons x24 (to mix and pour)</a:t>
            </a:r>
          </a:p>
        </p:txBody>
      </p:sp>
      <p:sp>
        <p:nvSpPr>
          <p:cNvPr id="17" name="TextBox 30">
            <a:extLst>
              <a:ext uri="{FF2B5EF4-FFF2-40B4-BE49-F238E27FC236}">
                <a16:creationId xmlns:a16="http://schemas.microsoft.com/office/drawing/2014/main" id="{A05FE9B1-BD7D-9EBA-5ECB-C14C6819869B}"/>
              </a:ext>
            </a:extLst>
          </p:cNvPr>
          <p:cNvSpPr txBox="1"/>
          <p:nvPr/>
        </p:nvSpPr>
        <p:spPr>
          <a:xfrm>
            <a:off x="509588" y="3235946"/>
            <a:ext cx="10572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Instructions</a:t>
            </a:r>
            <a:endParaRPr lang="en-US" dirty="0">
              <a:latin typeface="Arial" panose="020B0604020202020204" pitchFamily="34" charset="0"/>
              <a:cs typeface="Arial" panose="020B0604020202020204" pitchFamily="34" charset="0"/>
            </a:endParaRPr>
          </a:p>
        </p:txBody>
      </p:sp>
      <p:sp>
        <p:nvSpPr>
          <p:cNvPr id="45" name="TextBox 19">
            <a:extLst>
              <a:ext uri="{FF2B5EF4-FFF2-40B4-BE49-F238E27FC236}">
                <a16:creationId xmlns:a16="http://schemas.microsoft.com/office/drawing/2014/main" id="{D9C7E095-9291-814A-1235-D2AC1C44483E}"/>
              </a:ext>
            </a:extLst>
          </p:cNvPr>
          <p:cNvSpPr txBox="1"/>
          <p:nvPr/>
        </p:nvSpPr>
        <p:spPr>
          <a:xfrm>
            <a:off x="434339" y="3413401"/>
            <a:ext cx="5901690" cy="195438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The instructor prepares the plaster mix and pours it into small disposable cups, with the amount needed to fill the small bowls (one per student).</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Meanwhile, students fill their small bowls with Play-Doh, deep enough to fit their fossil sample.</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Students should take a fossil sample, and press it into the bowl with Play-Doh, leaving an impression of the fossil (mold fossil).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Ask students to pour the plaster mix on the fossil mold, just enough to cover the hollow impression.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Leave it dry for 24 hours. When it is ready, remove the fossil from the Play-Doh tray.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Explain the difference between the original organism, the mold (hollow impression) and the cast (positive mold).</a:t>
            </a:r>
            <a:endParaRPr lang="en-US" sz="1100" dirty="0">
              <a:latin typeface="Arial" panose="020B0604020202020204" pitchFamily="34" charset="0"/>
              <a:cs typeface="Arial" panose="020B0604020202020204" pitchFamily="34" charset="0"/>
            </a:endParaRPr>
          </a:p>
        </p:txBody>
      </p:sp>
      <p:sp>
        <p:nvSpPr>
          <p:cNvPr id="39" name="TextBox 27">
            <a:extLst>
              <a:ext uri="{FF2B5EF4-FFF2-40B4-BE49-F238E27FC236}">
                <a16:creationId xmlns:a16="http://schemas.microsoft.com/office/drawing/2014/main" id="{4F117876-F108-87D6-BEE9-6DF2C7BE72F2}"/>
              </a:ext>
            </a:extLst>
          </p:cNvPr>
          <p:cNvSpPr txBox="1"/>
          <p:nvPr/>
        </p:nvSpPr>
        <p:spPr>
          <a:xfrm>
            <a:off x="723900" y="5358299"/>
            <a:ext cx="2419350" cy="29238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a:cs typeface="Arial" panose="020B0604020202020204" pitchFamily="34" charset="0"/>
              </a:rPr>
              <a:t>Model 2: Carbon Film Fossils</a:t>
            </a:r>
            <a:endPar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endParaRPr>
          </a:p>
        </p:txBody>
      </p:sp>
      <p:sp>
        <p:nvSpPr>
          <p:cNvPr id="54" name="TextBox 19">
            <a:extLst>
              <a:ext uri="{FF2B5EF4-FFF2-40B4-BE49-F238E27FC236}">
                <a16:creationId xmlns:a16="http://schemas.microsoft.com/office/drawing/2014/main" id="{25A0F1A3-05EB-6463-9D22-030E499A9E75}"/>
              </a:ext>
            </a:extLst>
          </p:cNvPr>
          <p:cNvSpPr txBox="1"/>
          <p:nvPr/>
        </p:nvSpPr>
        <p:spPr>
          <a:xfrm>
            <a:off x="662938" y="5675253"/>
            <a:ext cx="2766061" cy="93871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ea typeface="Source Sans Pro"/>
                <a:cs typeface="Arial" panose="020B0604020202020204" pitchFamily="34" charset="0"/>
              </a:rPr>
              <a:t>Carbon film fossils are thin, black shapes left on a flat surface of a rock when a plant or animal gets crushed and only a film of carbon is left behind—like a stamp from the past.</a:t>
            </a:r>
            <a:endParaRPr lang="en-US" sz="1100" dirty="0">
              <a:latin typeface="Arial" panose="020B0604020202020204" pitchFamily="34" charset="0"/>
              <a:cs typeface="Arial" panose="020B0604020202020204" pitchFamily="34" charset="0"/>
            </a:endParaRPr>
          </a:p>
        </p:txBody>
      </p:sp>
      <p:sp>
        <p:nvSpPr>
          <p:cNvPr id="40" name="TextBox 30">
            <a:extLst>
              <a:ext uri="{FF2B5EF4-FFF2-40B4-BE49-F238E27FC236}">
                <a16:creationId xmlns:a16="http://schemas.microsoft.com/office/drawing/2014/main" id="{817519CD-4129-18BE-B611-9019B8D15C5F}"/>
              </a:ext>
            </a:extLst>
          </p:cNvPr>
          <p:cNvSpPr txBox="1"/>
          <p:nvPr/>
        </p:nvSpPr>
        <p:spPr>
          <a:xfrm>
            <a:off x="3565208" y="5468011"/>
            <a:ext cx="1006792"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Materials</a:t>
            </a:r>
            <a:endParaRPr lang="en-US" dirty="0">
              <a:latin typeface="Arial" panose="020B0604020202020204" pitchFamily="34" charset="0"/>
              <a:cs typeface="Arial" panose="020B0604020202020204" pitchFamily="34" charset="0"/>
            </a:endParaRPr>
          </a:p>
        </p:txBody>
      </p:sp>
      <p:sp>
        <p:nvSpPr>
          <p:cNvPr id="35" name="TextBox 19">
            <a:extLst>
              <a:ext uri="{FF2B5EF4-FFF2-40B4-BE49-F238E27FC236}">
                <a16:creationId xmlns:a16="http://schemas.microsoft.com/office/drawing/2014/main" id="{954242F5-2710-F360-EE09-689B58260644}"/>
              </a:ext>
            </a:extLst>
          </p:cNvPr>
          <p:cNvSpPr txBox="1"/>
          <p:nvPr/>
        </p:nvSpPr>
        <p:spPr>
          <a:xfrm>
            <a:off x="3573779" y="5675946"/>
            <a:ext cx="2396490" cy="93871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Cardstock</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Fresh leaves with clear veins</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Foil</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Crayons or oil pastels</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Glue stick</a:t>
            </a:r>
          </a:p>
        </p:txBody>
      </p:sp>
      <p:sp>
        <p:nvSpPr>
          <p:cNvPr id="41" name="TextBox 30">
            <a:extLst>
              <a:ext uri="{FF2B5EF4-FFF2-40B4-BE49-F238E27FC236}">
                <a16:creationId xmlns:a16="http://schemas.microsoft.com/office/drawing/2014/main" id="{441907D2-F86F-F091-CA03-8CC7A3B0AEE1}"/>
              </a:ext>
            </a:extLst>
          </p:cNvPr>
          <p:cNvSpPr txBox="1"/>
          <p:nvPr/>
        </p:nvSpPr>
        <p:spPr>
          <a:xfrm>
            <a:off x="517208" y="6755790"/>
            <a:ext cx="10572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Instructions</a:t>
            </a:r>
            <a:endParaRPr lang="en-US" dirty="0">
              <a:latin typeface="Arial" panose="020B0604020202020204" pitchFamily="34" charset="0"/>
              <a:cs typeface="Arial" panose="020B0604020202020204" pitchFamily="34" charset="0"/>
            </a:endParaRPr>
          </a:p>
        </p:txBody>
      </p:sp>
      <p:sp>
        <p:nvSpPr>
          <p:cNvPr id="37" name="TextBox 19">
            <a:extLst>
              <a:ext uri="{FF2B5EF4-FFF2-40B4-BE49-F238E27FC236}">
                <a16:creationId xmlns:a16="http://schemas.microsoft.com/office/drawing/2014/main" id="{DE2199AC-4874-3C12-80FF-0E8CEA6B966F}"/>
              </a:ext>
            </a:extLst>
          </p:cNvPr>
          <p:cNvSpPr txBox="1"/>
          <p:nvPr/>
        </p:nvSpPr>
        <p:spPr>
          <a:xfrm>
            <a:off x="472439" y="6958222"/>
            <a:ext cx="5901690" cy="144655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Apply glue stick to a piece of cardstock and firmly attach a fresh leaf to the card.</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Cover the leaf and cardstock tightly with foil.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Push with your fingers over the foil paper, following the leaf veins, until all the leaf is marked on the foil.</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Remove the paper and leaf.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Color the foil impression with a crayon or an oil pastel.</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Explain that in nature, the impression left in the foil paper is made from carbonized materials from the original organism that preserved their original outline.</a:t>
            </a:r>
            <a:endParaRPr lang="en-US" sz="1100" dirty="0">
              <a:latin typeface="Arial" panose="020B0604020202020204" pitchFamily="34" charset="0"/>
              <a:cs typeface="Arial" panose="020B0604020202020204" pitchFamily="34" charset="0"/>
            </a:endParaRPr>
          </a:p>
        </p:txBody>
      </p:sp>
      <p:sp>
        <p:nvSpPr>
          <p:cNvPr id="48" name="TextBox 11">
            <a:extLst>
              <a:ext uri="{FF2B5EF4-FFF2-40B4-BE49-F238E27FC236}">
                <a16:creationId xmlns:a16="http://schemas.microsoft.com/office/drawing/2014/main" id="{23102E4B-A629-4A7A-9BEB-D8C54ED18569}"/>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2 of 6</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8D14180-7A11-37C0-3275-287A37E951E7}"/>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3FAA42EA-950B-7A76-8E3F-399387CC0E20}"/>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5B4A20A-242F-34D6-E810-D5ECF8588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B59DFF63-4222-DAAF-9ADC-DD75171152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2037D4FE-A60B-9AA7-965B-B15E424169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181044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42DB5-2931-14B0-10FC-6BFC6CB77D00}"/>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B488C22C-6643-6C60-4FBA-6D731147834A}"/>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F80EEDEA-D31B-FBCC-4A4D-D0EC797EDF49}"/>
              </a:ext>
              <a:ext uri="{C183D7F6-B498-43B3-948B-1728B52AA6E4}">
                <adec:decorative xmlns:adec="http://schemas.microsoft.com/office/drawing/2017/decorative" val="1"/>
              </a:ext>
            </a:extLst>
          </p:cNvPr>
          <p:cNvSpPr/>
          <p:nvPr/>
        </p:nvSpPr>
        <p:spPr>
          <a:xfrm>
            <a:off x="381000" y="274593"/>
            <a:ext cx="6179819" cy="8429046"/>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ECC834B1-E59C-18E3-4368-04A7CA3EF807}"/>
              </a:ext>
              <a:ext uri="{C183D7F6-B498-43B3-948B-1728B52AA6E4}">
                <adec:decorative xmlns:adec="http://schemas.microsoft.com/office/drawing/2017/decorative" val="1"/>
              </a:ext>
            </a:extLst>
          </p:cNvPr>
          <p:cNvSpPr/>
          <p:nvPr/>
        </p:nvSpPr>
        <p:spPr>
          <a:xfrm>
            <a:off x="474979" y="1488108"/>
            <a:ext cx="5974082" cy="105851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B5649C70-7588-ED3E-1CF7-C92EB9B29E92}"/>
              </a:ext>
              <a:ext uri="{C183D7F6-B498-43B3-948B-1728B52AA6E4}">
                <adec:decorative xmlns:adec="http://schemas.microsoft.com/office/drawing/2017/decorative" val="1"/>
              </a:ext>
            </a:extLst>
          </p:cNvPr>
          <p:cNvSpPr/>
          <p:nvPr/>
        </p:nvSpPr>
        <p:spPr>
          <a:xfrm>
            <a:off x="482598" y="2600977"/>
            <a:ext cx="5958842" cy="138617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id="{6E5D2634-F896-2606-1227-3076C4EF8169}"/>
              </a:ext>
              <a:ext uri="{C183D7F6-B498-43B3-948B-1728B52AA6E4}">
                <adec:decorative xmlns:adec="http://schemas.microsoft.com/office/drawing/2017/decorative" val="1"/>
              </a:ext>
            </a:extLst>
          </p:cNvPr>
          <p:cNvSpPr/>
          <p:nvPr/>
        </p:nvSpPr>
        <p:spPr>
          <a:xfrm>
            <a:off x="467359" y="5601630"/>
            <a:ext cx="5966462" cy="815110"/>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40E0E2D4-09B1-CE18-9F7E-8A04FEED1F59}"/>
              </a:ext>
              <a:ext uri="{C183D7F6-B498-43B3-948B-1728B52AA6E4}">
                <adec:decorative xmlns:adec="http://schemas.microsoft.com/office/drawing/2017/decorative" val="1"/>
              </a:ext>
            </a:extLst>
          </p:cNvPr>
          <p:cNvSpPr/>
          <p:nvPr/>
        </p:nvSpPr>
        <p:spPr>
          <a:xfrm>
            <a:off x="474978" y="6471416"/>
            <a:ext cx="5951222" cy="1901751"/>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D2D77215-BAA3-C1D4-32E3-CF6EBD679A65}"/>
              </a:ext>
              <a:ext uri="{C183D7F6-B498-43B3-948B-1728B52AA6E4}">
                <adec:decorative xmlns:adec="http://schemas.microsoft.com/office/drawing/2017/decorative" val="1"/>
              </a:ext>
            </a:extLst>
          </p:cNvPr>
          <p:cNvSpPr/>
          <p:nvPr/>
        </p:nvSpPr>
        <p:spPr>
          <a:xfrm>
            <a:off x="474978" y="4298410"/>
            <a:ext cx="5966462" cy="124139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8" name="Rectangle: Rounded Corners 47">
            <a:extLst>
              <a:ext uri="{FF2B5EF4-FFF2-40B4-BE49-F238E27FC236}">
                <a16:creationId xmlns:a16="http://schemas.microsoft.com/office/drawing/2014/main" id="{4708F13B-ABC6-BAF9-1FD0-F3454730D4E7}"/>
              </a:ext>
              <a:ext uri="{C183D7F6-B498-43B3-948B-1728B52AA6E4}">
                <adec:decorative xmlns:adec="http://schemas.microsoft.com/office/drawing/2017/decorative" val="1"/>
              </a:ext>
            </a:extLst>
          </p:cNvPr>
          <p:cNvSpPr/>
          <p:nvPr/>
        </p:nvSpPr>
        <p:spPr>
          <a:xfrm>
            <a:off x="548640" y="4044913"/>
            <a:ext cx="4617722" cy="304437"/>
          </a:xfrm>
          <a:prstGeom prst="roundRect">
            <a:avLst>
              <a:gd name="adj" fmla="val 8269"/>
            </a:avLst>
          </a:prstGeom>
          <a:solidFill>
            <a:srgbClr val="E6DA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E4926384-4588-8FE5-D5DC-67A283DD5D38}"/>
              </a:ext>
              <a:ext uri="{C183D7F6-B498-43B3-948B-1728B52AA6E4}">
                <adec:decorative xmlns:adec="http://schemas.microsoft.com/office/drawing/2017/decorative" val="1"/>
              </a:ext>
            </a:extLst>
          </p:cNvPr>
          <p:cNvSpPr/>
          <p:nvPr/>
        </p:nvSpPr>
        <p:spPr>
          <a:xfrm>
            <a:off x="482597" y="778232"/>
            <a:ext cx="5943602" cy="64703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BBB90ED5-BC13-F2B0-AB8E-3CB432A37985}"/>
              </a:ext>
              <a:ext uri="{C183D7F6-B498-43B3-948B-1728B52AA6E4}">
                <adec:decorative xmlns:adec="http://schemas.microsoft.com/office/drawing/2017/decorative" val="1"/>
              </a:ext>
            </a:extLst>
          </p:cNvPr>
          <p:cNvSpPr/>
          <p:nvPr/>
        </p:nvSpPr>
        <p:spPr>
          <a:xfrm>
            <a:off x="4328160" y="388619"/>
            <a:ext cx="2034542" cy="289197"/>
          </a:xfrm>
          <a:prstGeom prst="roundRect">
            <a:avLst>
              <a:gd name="adj" fmla="val 8269"/>
            </a:avLst>
          </a:prstGeom>
          <a:solidFill>
            <a:srgbClr val="E6DA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7BD21D92-EBB2-4AD4-987C-18CECB73AA41}"/>
              </a:ext>
            </a:extLst>
          </p:cNvPr>
          <p:cNvSpPr>
            <a:spLocks noGrp="1"/>
          </p:cNvSpPr>
          <p:nvPr>
            <p:ph type="title" idx="4294967295"/>
          </p:nvPr>
        </p:nvSpPr>
        <p:spPr>
          <a:xfrm>
            <a:off x="529590" y="162628"/>
            <a:ext cx="5915025" cy="743865"/>
          </a:xfrm>
        </p:spPr>
        <p:txBody>
          <a:bodyPr>
            <a:normAutofit/>
          </a:bodyPr>
          <a:lstStyle/>
          <a:p>
            <a:r>
              <a:rPr lang="en-US" sz="2000" dirty="0">
                <a:solidFill>
                  <a:srgbClr val="663300"/>
                </a:solidFill>
                <a:latin typeface="Arial" panose="020B0604020202020204" pitchFamily="34" charset="0"/>
                <a:cs typeface="Arial" panose="020B0604020202020204" pitchFamily="34" charset="0"/>
              </a:rPr>
              <a:t>Learning Models (continued)</a:t>
            </a:r>
          </a:p>
        </p:txBody>
      </p:sp>
      <p:sp>
        <p:nvSpPr>
          <p:cNvPr id="31" name="TextBox 27">
            <a:extLst>
              <a:ext uri="{FF2B5EF4-FFF2-40B4-BE49-F238E27FC236}">
                <a16:creationId xmlns:a16="http://schemas.microsoft.com/office/drawing/2014/main" id="{AB23DD56-8D7E-77D1-5F10-0D3C66490748}"/>
              </a:ext>
            </a:extLst>
          </p:cNvPr>
          <p:cNvSpPr txBox="1"/>
          <p:nvPr/>
        </p:nvSpPr>
        <p:spPr>
          <a:xfrm>
            <a:off x="4396740" y="384642"/>
            <a:ext cx="1950722" cy="29238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a:cs typeface="Arial" panose="020B0604020202020204" pitchFamily="34" charset="0"/>
              </a:rPr>
              <a:t>Model 3: Trace Fossils</a:t>
            </a:r>
            <a:endPar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endParaRPr>
          </a:p>
        </p:txBody>
      </p:sp>
      <p:sp>
        <p:nvSpPr>
          <p:cNvPr id="9" name="TextBox 19">
            <a:extLst>
              <a:ext uri="{FF2B5EF4-FFF2-40B4-BE49-F238E27FC236}">
                <a16:creationId xmlns:a16="http://schemas.microsoft.com/office/drawing/2014/main" id="{64ED7CC3-6CC5-CF67-2B89-067AF1C988E1}"/>
              </a:ext>
            </a:extLst>
          </p:cNvPr>
          <p:cNvSpPr txBox="1"/>
          <p:nvPr/>
        </p:nvSpPr>
        <p:spPr>
          <a:xfrm>
            <a:off x="487679" y="785065"/>
            <a:ext cx="5947410" cy="60016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ea typeface="Source Sans Pro"/>
                <a:cs typeface="Arial" panose="020B0604020202020204" pitchFamily="34" charset="0"/>
              </a:rPr>
              <a:t>Trace fossils are records of an organism's activity. It includes footprints, burrows, nests, or even poo. Trace fossils provide evidence of how the organism lived, moved and interacted with the environment.</a:t>
            </a:r>
          </a:p>
        </p:txBody>
      </p:sp>
      <p:sp>
        <p:nvSpPr>
          <p:cNvPr id="20" name="TextBox 30">
            <a:extLst>
              <a:ext uri="{FF2B5EF4-FFF2-40B4-BE49-F238E27FC236}">
                <a16:creationId xmlns:a16="http://schemas.microsoft.com/office/drawing/2014/main" id="{9BEDB582-F27A-978E-A417-A8137CE07DD7}"/>
              </a:ext>
            </a:extLst>
          </p:cNvPr>
          <p:cNvSpPr txBox="1"/>
          <p:nvPr/>
        </p:nvSpPr>
        <p:spPr>
          <a:xfrm>
            <a:off x="494348" y="1515605"/>
            <a:ext cx="24669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Materials</a:t>
            </a:r>
            <a:endParaRPr lang="en-US" dirty="0">
              <a:latin typeface="Arial" panose="020B0604020202020204" pitchFamily="34" charset="0"/>
              <a:cs typeface="Arial" panose="020B0604020202020204" pitchFamily="34" charset="0"/>
            </a:endParaRPr>
          </a:p>
        </p:txBody>
      </p:sp>
      <p:sp>
        <p:nvSpPr>
          <p:cNvPr id="19" name="TextBox 19">
            <a:extLst>
              <a:ext uri="{FF2B5EF4-FFF2-40B4-BE49-F238E27FC236}">
                <a16:creationId xmlns:a16="http://schemas.microsoft.com/office/drawing/2014/main" id="{1FC58AD3-6482-4DF2-7F8D-62F6C8F17C45}"/>
              </a:ext>
            </a:extLst>
          </p:cNvPr>
          <p:cNvSpPr txBox="1"/>
          <p:nvPr/>
        </p:nvSpPr>
        <p:spPr>
          <a:xfrm>
            <a:off x="495299" y="1708299"/>
            <a:ext cx="5947410" cy="76944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Square trays 10x15 inches approx. (one per table).</a:t>
            </a:r>
          </a:p>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Small dinosaur toys, or animal toys that can leave footprints.</a:t>
            </a:r>
            <a:endParaRPr lang="en-US" sz="1100" dirty="0">
              <a:latin typeface="Arial" panose="020B0604020202020204" pitchFamily="34" charset="0"/>
              <a:cs typeface="Arial" panose="020B0604020202020204" pitchFamily="34" charset="0"/>
            </a:endParaRPr>
          </a:p>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Soft clay or Play-Doh, enough to fill the trays. Visit the </a:t>
            </a:r>
            <a:r>
              <a:rPr lang="en-US" sz="1100" dirty="0">
                <a:latin typeface="Arial" panose="020B0604020202020204" pitchFamily="34" charset="0"/>
                <a:ea typeface="Source Sans Pro"/>
                <a:cs typeface="Arial" panose="020B0604020202020204" pitchFamily="34" charset="0"/>
                <a:hlinkClick r:id="rId3"/>
              </a:rPr>
              <a:t>Kids Activity Blog – Best Playdough Recipe</a:t>
            </a:r>
            <a:r>
              <a:rPr lang="en-US" sz="1100" dirty="0">
                <a:latin typeface="Arial" panose="020B0604020202020204" pitchFamily="34" charset="0"/>
                <a:ea typeface="Source Sans Pro"/>
                <a:cs typeface="Arial" panose="020B0604020202020204" pitchFamily="34" charset="0"/>
              </a:rPr>
              <a:t> for more instructions.</a:t>
            </a:r>
            <a:endParaRPr lang="en-US" sz="1100" dirty="0">
              <a:latin typeface="Arial" panose="020B0604020202020204" pitchFamily="34" charset="0"/>
              <a:ea typeface="Source Sans Pro"/>
              <a:cs typeface="Arial" panose="020B0604020202020204" pitchFamily="34" charset="0"/>
              <a:hlinkClick r:id="rId4"/>
            </a:endParaRPr>
          </a:p>
        </p:txBody>
      </p:sp>
      <p:sp>
        <p:nvSpPr>
          <p:cNvPr id="23" name="TextBox 30">
            <a:extLst>
              <a:ext uri="{FF2B5EF4-FFF2-40B4-BE49-F238E27FC236}">
                <a16:creationId xmlns:a16="http://schemas.microsoft.com/office/drawing/2014/main" id="{357A0858-3A53-D1CA-ADCE-CF9CB5AFDC50}"/>
              </a:ext>
            </a:extLst>
          </p:cNvPr>
          <p:cNvSpPr txBox="1"/>
          <p:nvPr/>
        </p:nvSpPr>
        <p:spPr>
          <a:xfrm>
            <a:off x="509588" y="2605614"/>
            <a:ext cx="10572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Instructions</a:t>
            </a:r>
            <a:endParaRPr lang="en-US" dirty="0">
              <a:latin typeface="Arial" panose="020B0604020202020204" pitchFamily="34" charset="0"/>
              <a:cs typeface="Arial" panose="020B0604020202020204" pitchFamily="34" charset="0"/>
            </a:endParaRPr>
          </a:p>
        </p:txBody>
      </p:sp>
      <p:sp>
        <p:nvSpPr>
          <p:cNvPr id="22" name="TextBox 19">
            <a:extLst>
              <a:ext uri="{FF2B5EF4-FFF2-40B4-BE49-F238E27FC236}">
                <a16:creationId xmlns:a16="http://schemas.microsoft.com/office/drawing/2014/main" id="{63661CFF-E25E-E1FF-EF8A-4134AC046D92}"/>
              </a:ext>
            </a:extLst>
          </p:cNvPr>
          <p:cNvSpPr txBox="1"/>
          <p:nvPr/>
        </p:nvSpPr>
        <p:spPr>
          <a:xfrm>
            <a:off x="510539" y="2805929"/>
            <a:ext cx="5848350" cy="1277273"/>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Fill the trays with clay or Play-Doh. </a:t>
            </a:r>
          </a:p>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Ask students to take their dinosaur or human toy, and make them “walk” over the soft material (clay/Play-Doh), and create a small burrow in a corner for the animal.</a:t>
            </a:r>
          </a:p>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Show them the footprints, and how they do not represent the organism but give us hints of their activities (how did they move, if they built burrows, how big and heavy is the organism according to the size and depth of the prints, etc.)</a:t>
            </a:r>
          </a:p>
          <a:p>
            <a:endParaRPr lang="en-US" sz="1100" dirty="0">
              <a:latin typeface="Arial" panose="020B0604020202020204" pitchFamily="34" charset="0"/>
              <a:ea typeface="Source Sans Pro"/>
              <a:cs typeface="Arial" panose="020B0604020202020204" pitchFamily="34" charset="0"/>
            </a:endParaRPr>
          </a:p>
        </p:txBody>
      </p:sp>
      <p:sp>
        <p:nvSpPr>
          <p:cNvPr id="49" name="TextBox 27">
            <a:extLst>
              <a:ext uri="{FF2B5EF4-FFF2-40B4-BE49-F238E27FC236}">
                <a16:creationId xmlns:a16="http://schemas.microsoft.com/office/drawing/2014/main" id="{D018F6EC-7384-A951-5504-E86AD83E36CE}"/>
              </a:ext>
            </a:extLst>
          </p:cNvPr>
          <p:cNvSpPr txBox="1"/>
          <p:nvPr/>
        </p:nvSpPr>
        <p:spPr>
          <a:xfrm>
            <a:off x="640080" y="4040936"/>
            <a:ext cx="4617722" cy="29238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a:cs typeface="Arial" panose="020B0604020202020204" pitchFamily="34" charset="0"/>
              </a:rPr>
              <a:t>Model 4: Instructor's Demo – Preserved fossil remains</a:t>
            </a:r>
            <a:endPar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endParaRPr>
          </a:p>
        </p:txBody>
      </p:sp>
      <p:sp>
        <p:nvSpPr>
          <p:cNvPr id="6" name="TextBox 19">
            <a:extLst>
              <a:ext uri="{FF2B5EF4-FFF2-40B4-BE49-F238E27FC236}">
                <a16:creationId xmlns:a16="http://schemas.microsoft.com/office/drawing/2014/main" id="{6A4ED924-F2E5-DEE1-3382-36492E19D09F}"/>
              </a:ext>
            </a:extLst>
          </p:cNvPr>
          <p:cNvSpPr txBox="1"/>
          <p:nvPr/>
        </p:nvSpPr>
        <p:spPr>
          <a:xfrm>
            <a:off x="510539" y="4358582"/>
            <a:ext cx="5947410" cy="1107996"/>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ea typeface="Source Sans Pro"/>
                <a:cs typeface="Arial" panose="020B0604020202020204" pitchFamily="34" charset="0"/>
              </a:rPr>
              <a:t>Preserved fossil remains are the fossil record of an animal or plant that was protected from destruction or decay and preserved intact, including their soft tissues. These fossils can be preserved in ice (like the pictured mammoth), amber (tiny creatures trapped in tree sap), tar pits, and even dry caves or deserts (the body dries out, preserving the skin and hair, like mummies). By this model, the instructor demonstrates how some organisms can be preserved, maintaining their original soft tissues. </a:t>
            </a:r>
          </a:p>
        </p:txBody>
      </p:sp>
      <p:sp>
        <p:nvSpPr>
          <p:cNvPr id="44" name="TextBox 30">
            <a:extLst>
              <a:ext uri="{FF2B5EF4-FFF2-40B4-BE49-F238E27FC236}">
                <a16:creationId xmlns:a16="http://schemas.microsoft.com/office/drawing/2014/main" id="{E34B9478-0EB5-BAB7-DEFA-00EF87C4AAEE}"/>
              </a:ext>
            </a:extLst>
          </p:cNvPr>
          <p:cNvSpPr txBox="1"/>
          <p:nvPr/>
        </p:nvSpPr>
        <p:spPr>
          <a:xfrm>
            <a:off x="479108" y="5591027"/>
            <a:ext cx="24669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Materials</a:t>
            </a:r>
            <a:endParaRPr lang="en-US" dirty="0">
              <a:latin typeface="Arial" panose="020B0604020202020204" pitchFamily="34" charset="0"/>
              <a:cs typeface="Arial" panose="020B0604020202020204" pitchFamily="34" charset="0"/>
            </a:endParaRPr>
          </a:p>
        </p:txBody>
      </p:sp>
      <p:sp>
        <p:nvSpPr>
          <p:cNvPr id="43" name="TextBox 19">
            <a:extLst>
              <a:ext uri="{FF2B5EF4-FFF2-40B4-BE49-F238E27FC236}">
                <a16:creationId xmlns:a16="http://schemas.microsoft.com/office/drawing/2014/main" id="{EA215AF3-26F9-92EF-4D72-5707477AAB27}"/>
              </a:ext>
            </a:extLst>
          </p:cNvPr>
          <p:cNvSpPr txBox="1"/>
          <p:nvPr/>
        </p:nvSpPr>
        <p:spPr>
          <a:xfrm>
            <a:off x="480059" y="5783721"/>
            <a:ext cx="5947410" cy="60016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Small seeds or flowers.</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Silicone cube tray.</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Tap water and a freezer (frozen remains) or epoxy resin (simulating amber remains).</a:t>
            </a:r>
          </a:p>
        </p:txBody>
      </p:sp>
      <p:sp>
        <p:nvSpPr>
          <p:cNvPr id="46" name="TextBox 30">
            <a:extLst>
              <a:ext uri="{FF2B5EF4-FFF2-40B4-BE49-F238E27FC236}">
                <a16:creationId xmlns:a16="http://schemas.microsoft.com/office/drawing/2014/main" id="{BFB84EB3-35DF-1F24-D5CE-340F915BD47F}"/>
              </a:ext>
            </a:extLst>
          </p:cNvPr>
          <p:cNvSpPr txBox="1"/>
          <p:nvPr/>
        </p:nvSpPr>
        <p:spPr>
          <a:xfrm>
            <a:off x="494348" y="6476053"/>
            <a:ext cx="10572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Instructions</a:t>
            </a:r>
            <a:endParaRPr lang="en-US" dirty="0">
              <a:latin typeface="Arial" panose="020B0604020202020204" pitchFamily="34" charset="0"/>
              <a:cs typeface="Arial" panose="020B0604020202020204" pitchFamily="34" charset="0"/>
            </a:endParaRPr>
          </a:p>
        </p:txBody>
      </p:sp>
      <p:sp>
        <p:nvSpPr>
          <p:cNvPr id="47" name="TextBox 19">
            <a:extLst>
              <a:ext uri="{FF2B5EF4-FFF2-40B4-BE49-F238E27FC236}">
                <a16:creationId xmlns:a16="http://schemas.microsoft.com/office/drawing/2014/main" id="{23705733-BFD3-17BD-D24E-517B7AC60E97}"/>
              </a:ext>
            </a:extLst>
          </p:cNvPr>
          <p:cNvSpPr txBox="1"/>
          <p:nvPr/>
        </p:nvSpPr>
        <p:spPr>
          <a:xfrm>
            <a:off x="495299" y="6661128"/>
            <a:ext cx="5848350" cy="178510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You can make some in advance, to show students how the fossil remains look once frozen/dry. </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If you are working with resin, prepare the resin mix. If just freezing, keep a jar of tap water at hand.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Show students the seeds or flower remains and put them on the silicon tray.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Pour the water or resin on the cubes.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Freeze (water) or leave it dry (resin).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Explain how some organisms (like bugs) are trapped by tree resin, and then crystallize forming amber, or how in cold climates, some organisms were trapped at the bottom of a pit or a lake and remained frozen.  </a:t>
            </a:r>
          </a:p>
        </p:txBody>
      </p:sp>
      <p:sp>
        <p:nvSpPr>
          <p:cNvPr id="32" name="TextBox 11">
            <a:extLst>
              <a:ext uri="{FF2B5EF4-FFF2-40B4-BE49-F238E27FC236}">
                <a16:creationId xmlns:a16="http://schemas.microsoft.com/office/drawing/2014/main" id="{F6443605-675A-44E5-B1E2-B67D78362175}"/>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3 of 6</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5A8963C-0239-2AED-44B9-32C2523C8B34}"/>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88740F48-C61C-7B8E-EBF8-B2D2124F6101}"/>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2A58AB0-7FD7-5AF0-458C-870E0B1BC0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6B34BBD8-F28E-77B7-19D5-4E6A440A63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34BB2AD8-9360-D27F-E177-B6C0A95578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358651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76EC-2E1A-D0EF-FB24-0588C6DA0250}"/>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8466BFF0-E529-F605-0C7D-E4B6A8B52C8E}"/>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0D4D346C-9FD6-9015-AB34-52D1027C303B}"/>
              </a:ext>
              <a:ext uri="{C183D7F6-B498-43B3-948B-1728B52AA6E4}">
                <adec:decorative xmlns:adec="http://schemas.microsoft.com/office/drawing/2017/decorative" val="1"/>
              </a:ext>
            </a:extLst>
          </p:cNvPr>
          <p:cNvSpPr/>
          <p:nvPr/>
        </p:nvSpPr>
        <p:spPr>
          <a:xfrm>
            <a:off x="419100" y="289832"/>
            <a:ext cx="6118859" cy="8348895"/>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44E773E8-171D-4240-AE4E-C0083DA577B1}"/>
              </a:ext>
            </a:extLst>
          </p:cNvPr>
          <p:cNvSpPr>
            <a:spLocks noGrp="1"/>
          </p:cNvSpPr>
          <p:nvPr>
            <p:ph type="title" idx="4294967295"/>
          </p:nvPr>
        </p:nvSpPr>
        <p:spPr>
          <a:xfrm>
            <a:off x="529595" y="285201"/>
            <a:ext cx="5915025" cy="511575"/>
          </a:xfrm>
        </p:spPr>
        <p:txBody>
          <a:bodyPr>
            <a:normAutofit/>
          </a:bodyPr>
          <a:lstStyle/>
          <a:p>
            <a:r>
              <a:rPr lang="en-US" sz="2000" dirty="0">
                <a:solidFill>
                  <a:srgbClr val="663300"/>
                </a:solidFill>
                <a:latin typeface="Arial" panose="020B0604020202020204" pitchFamily="34" charset="0"/>
                <a:cs typeface="Arial" panose="020B0604020202020204" pitchFamily="34" charset="0"/>
              </a:rPr>
              <a:t>Procedures</a:t>
            </a:r>
          </a:p>
        </p:txBody>
      </p:sp>
      <p:sp>
        <p:nvSpPr>
          <p:cNvPr id="27" name="TextBox 13">
            <a:extLst>
              <a:ext uri="{FF2B5EF4-FFF2-40B4-BE49-F238E27FC236}">
                <a16:creationId xmlns:a16="http://schemas.microsoft.com/office/drawing/2014/main" id="{30610048-1855-DCA9-2A99-CBFBC912610E}"/>
              </a:ext>
            </a:extLst>
          </p:cNvPr>
          <p:cNvSpPr txBox="1"/>
          <p:nvPr/>
        </p:nvSpPr>
        <p:spPr>
          <a:xfrm>
            <a:off x="457211" y="697393"/>
            <a:ext cx="5981690" cy="109260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Aft>
                <a:spcPts val="400"/>
              </a:spcAft>
            </a:pPr>
            <a:r>
              <a:rPr lang="en-US" sz="1100" b="1" dirty="0">
                <a:latin typeface="Arial" panose="020B0604020202020204" pitchFamily="34" charset="0"/>
                <a:ea typeface="Source Sans Pro"/>
                <a:cs typeface="Arial" panose="020B0604020202020204" pitchFamily="34" charset="0"/>
              </a:rPr>
              <a:t>Before class </a:t>
            </a:r>
            <a:r>
              <a:rPr lang="en-US" sz="1100" dirty="0">
                <a:latin typeface="Arial" panose="020B0604020202020204" pitchFamily="34" charset="0"/>
                <a:ea typeface="Source Sans Pro"/>
                <a:cs typeface="Arial" panose="020B0604020202020204" pitchFamily="34" charset="0"/>
              </a:rPr>
              <a:t>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Download and print the </a:t>
            </a:r>
            <a:r>
              <a:rPr lang="en-US" sz="1100" i="1" dirty="0">
                <a:latin typeface="Arial" panose="020B0604020202020204" pitchFamily="34" charset="0"/>
                <a:ea typeface="Source Sans Pro"/>
                <a:cs typeface="Arial" panose="020B0604020202020204" pitchFamily="34" charset="0"/>
              </a:rPr>
              <a:t>handouts and booklet</a:t>
            </a:r>
            <a:r>
              <a:rPr lang="en-US" sz="1100" dirty="0">
                <a:latin typeface="Arial" panose="020B0604020202020204" pitchFamily="34" charset="0"/>
                <a:ea typeface="Source Sans Pro"/>
                <a:cs typeface="Arial" panose="020B0604020202020204" pitchFamily="34" charset="0"/>
              </a:rPr>
              <a:t>.</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Prepare the materials for the fossilization models selected for the class.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Ask MGS if you need to borrow fossil 3D prints or other materials, or if you need assistance to run this activity.</a:t>
            </a:r>
            <a:endParaRPr lang="en-US" sz="1100" dirty="0">
              <a:latin typeface="Arial" panose="020B0604020202020204" pitchFamily="34" charset="0"/>
              <a:cs typeface="Arial" panose="020B0604020202020204" pitchFamily="34" charset="0"/>
            </a:endParaRPr>
          </a:p>
        </p:txBody>
      </p:sp>
      <p:sp>
        <p:nvSpPr>
          <p:cNvPr id="52" name="TextBox 13">
            <a:extLst>
              <a:ext uri="{FF2B5EF4-FFF2-40B4-BE49-F238E27FC236}">
                <a16:creationId xmlns:a16="http://schemas.microsoft.com/office/drawing/2014/main" id="{307ED9C8-678F-9584-D96D-ECA664D86460}"/>
              </a:ext>
            </a:extLst>
          </p:cNvPr>
          <p:cNvSpPr txBox="1"/>
          <p:nvPr/>
        </p:nvSpPr>
        <p:spPr>
          <a:xfrm>
            <a:off x="464828" y="1726714"/>
            <a:ext cx="6076949" cy="87203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Aft>
                <a:spcPts val="400"/>
              </a:spcAft>
            </a:pPr>
            <a:r>
              <a:rPr lang="en-US" sz="1100" b="1" dirty="0">
                <a:latin typeface="Arial" panose="020B0604020202020204" pitchFamily="34" charset="0"/>
                <a:ea typeface="Source Sans Pro"/>
                <a:cs typeface="Arial" panose="020B0604020202020204" pitchFamily="34" charset="0"/>
              </a:rPr>
              <a:t>Session 1: Making some fossils  </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The first session is focused on modeling fossilization types.</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Organize your students into groups of four students per table and follow the instructions to model the selected fossilization types. </a:t>
            </a:r>
          </a:p>
        </p:txBody>
      </p:sp>
      <p:sp>
        <p:nvSpPr>
          <p:cNvPr id="29" name="TextBox 13">
            <a:extLst>
              <a:ext uri="{FF2B5EF4-FFF2-40B4-BE49-F238E27FC236}">
                <a16:creationId xmlns:a16="http://schemas.microsoft.com/office/drawing/2014/main" id="{20D808AF-BF0A-20F4-7D5B-A24A7436669B}"/>
              </a:ext>
            </a:extLst>
          </p:cNvPr>
          <p:cNvSpPr txBox="1"/>
          <p:nvPr/>
        </p:nvSpPr>
        <p:spPr>
          <a:xfrm>
            <a:off x="472449" y="2608081"/>
            <a:ext cx="6076949" cy="176971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pPr>
            <a:r>
              <a:rPr lang="en-US" sz="1100" b="1" dirty="0">
                <a:latin typeface="Arial" panose="020B0604020202020204" pitchFamily="34" charset="0"/>
                <a:ea typeface="Source Sans Pro"/>
                <a:cs typeface="Arial" panose="020B0604020202020204" pitchFamily="34" charset="0"/>
              </a:rPr>
              <a:t>Session 2: Explanation about fossilization types </a:t>
            </a:r>
            <a:r>
              <a:rPr lang="en-US" sz="1100" dirty="0">
                <a:latin typeface="Arial" panose="020B0604020202020204" pitchFamily="34" charset="0"/>
                <a:ea typeface="Source Sans Pro"/>
                <a:cs typeface="Arial" panose="020B0604020202020204" pitchFamily="34" charset="0"/>
              </a:rPr>
              <a:t>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Once the students created their models, the second session will be focused on explaining the different fossilization types and how models help scientist to understand natural phenomena.</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Present the slides of lesson 2-“How do fossils form?” which explains how an organism becomes a fossil, the various types of fossils found in nature, and how fossils provide information about past environments.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Work with the students through Handout 2 to support the explanation and consolidate the concepts presented in the slides.</a:t>
            </a:r>
            <a:endParaRPr lang="en-US" sz="1100" dirty="0">
              <a:latin typeface="Arial" panose="020B0604020202020204" pitchFamily="34" charset="0"/>
              <a:cs typeface="Arial" panose="020B0604020202020204" pitchFamily="34" charset="0"/>
            </a:endParaRPr>
          </a:p>
        </p:txBody>
      </p:sp>
      <p:sp>
        <p:nvSpPr>
          <p:cNvPr id="53" name="TextBox 13">
            <a:extLst>
              <a:ext uri="{FF2B5EF4-FFF2-40B4-BE49-F238E27FC236}">
                <a16:creationId xmlns:a16="http://schemas.microsoft.com/office/drawing/2014/main" id="{519449C7-E7FD-083E-094A-FF2190DB0939}"/>
              </a:ext>
            </a:extLst>
          </p:cNvPr>
          <p:cNvSpPr txBox="1"/>
          <p:nvPr/>
        </p:nvSpPr>
        <p:spPr>
          <a:xfrm>
            <a:off x="480068" y="4452121"/>
            <a:ext cx="6046469" cy="104131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pPr>
            <a:r>
              <a:rPr lang="en-US" sz="1100" b="1" dirty="0">
                <a:latin typeface="Arial" panose="020B0604020202020204" pitchFamily="34" charset="0"/>
                <a:ea typeface="Source Sans Pro"/>
                <a:cs typeface="Arial" panose="020B0604020202020204" pitchFamily="34" charset="0"/>
              </a:rPr>
              <a:t>Wrap up and reflection</a:t>
            </a:r>
            <a:r>
              <a:rPr lang="en-US" sz="1100" dirty="0">
                <a:latin typeface="Arial" panose="020B0604020202020204" pitchFamily="34" charset="0"/>
                <a:ea typeface="Source Sans Pro"/>
                <a:cs typeface="Arial" panose="020B0604020202020204" pitchFamily="34" charset="0"/>
              </a:rPr>
              <a:t>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Show students how the model looks vs a real-life sample, and the advantages/ disadvantages of using models to represent natural phenomena.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Discuss with the students the insights that fossils provide into the past, including how animals evolved, how they lived, and what they ate. </a:t>
            </a:r>
          </a:p>
        </p:txBody>
      </p:sp>
      <p:sp>
        <p:nvSpPr>
          <p:cNvPr id="18" name="TextBox 11">
            <a:extLst>
              <a:ext uri="{FF2B5EF4-FFF2-40B4-BE49-F238E27FC236}">
                <a16:creationId xmlns:a16="http://schemas.microsoft.com/office/drawing/2014/main" id="{BCDB4207-8798-4A8E-A9A2-9AE9A5338AFA}"/>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4 of 6</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956BE7A-6629-4C4A-22E3-786DABE7556E}"/>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8999BDAF-7046-0A59-C14C-484B57C7893C}"/>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F5679E3-CF0B-AD02-A743-47B6C87B9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30DF0251-7C55-B969-3BF6-819779665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F8DFA38A-DBFC-BC63-C7E3-411B2149D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36906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76EC-2E1A-D0EF-FB24-0588C6DA0250}"/>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8466BFF0-E529-F605-0C7D-E4B6A8B52C8E}"/>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0D4D346C-9FD6-9015-AB34-52D1027C303B}"/>
              </a:ext>
              <a:ext uri="{C183D7F6-B498-43B3-948B-1728B52AA6E4}">
                <adec:decorative xmlns:adec="http://schemas.microsoft.com/office/drawing/2017/decorative" val="1"/>
              </a:ext>
            </a:extLst>
          </p:cNvPr>
          <p:cNvSpPr/>
          <p:nvPr/>
        </p:nvSpPr>
        <p:spPr>
          <a:xfrm>
            <a:off x="419100" y="289833"/>
            <a:ext cx="6118859" cy="8436666"/>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E4FF056-E1BE-445D-A454-5172AF74FABD}"/>
              </a:ext>
            </a:extLst>
          </p:cNvPr>
          <p:cNvSpPr>
            <a:spLocks noGrp="1"/>
          </p:cNvSpPr>
          <p:nvPr>
            <p:ph type="title" idx="4294967295"/>
          </p:nvPr>
        </p:nvSpPr>
        <p:spPr>
          <a:xfrm>
            <a:off x="529590" y="-320046"/>
            <a:ext cx="5915025" cy="1767417"/>
          </a:xfrm>
        </p:spPr>
        <p:txBody>
          <a:bodyPr>
            <a:normAutofit/>
          </a:bodyPr>
          <a:lstStyle/>
          <a:p>
            <a:r>
              <a:rPr lang="en-US" sz="2000" dirty="0">
                <a:solidFill>
                  <a:srgbClr val="663300"/>
                </a:solidFill>
                <a:latin typeface="Arial" panose="020B0604020202020204" pitchFamily="34" charset="0"/>
                <a:cs typeface="Arial" panose="020B0604020202020204" pitchFamily="34" charset="0"/>
              </a:rPr>
              <a:t>Assessment</a:t>
            </a:r>
          </a:p>
        </p:txBody>
      </p:sp>
      <p:sp>
        <p:nvSpPr>
          <p:cNvPr id="54" name="TextBox 25">
            <a:extLst>
              <a:ext uri="{FF2B5EF4-FFF2-40B4-BE49-F238E27FC236}">
                <a16:creationId xmlns:a16="http://schemas.microsoft.com/office/drawing/2014/main" id="{C4D3E436-60F8-E2FF-C858-A8C95E2C10A0}"/>
              </a:ext>
            </a:extLst>
          </p:cNvPr>
          <p:cNvSpPr txBox="1"/>
          <p:nvPr/>
        </p:nvSpPr>
        <p:spPr>
          <a:xfrm>
            <a:off x="468631" y="708579"/>
            <a:ext cx="5985509" cy="532966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spcAft>
                <a:spcPts val="400"/>
              </a:spcAft>
              <a:buFont typeface="Arial"/>
              <a:buChar char="•"/>
            </a:pPr>
            <a:r>
              <a:rPr lang="en-US" sz="1100" b="0" i="0" dirty="0">
                <a:solidFill>
                  <a:srgbClr val="000000"/>
                </a:solidFill>
                <a:effectLst/>
                <a:latin typeface="Arial" panose="020B0604020202020204" pitchFamily="34" charset="0"/>
                <a:ea typeface="Source Sans Pro"/>
                <a:cs typeface="Arial" panose="020B0604020202020204" pitchFamily="34" charset="0"/>
              </a:rPr>
              <a:t>This </a:t>
            </a:r>
            <a:r>
              <a:rPr lang="en-US" sz="1100" dirty="0">
                <a:solidFill>
                  <a:srgbClr val="000000"/>
                </a:solidFill>
                <a:latin typeface="Arial" panose="020B0604020202020204" pitchFamily="34" charset="0"/>
                <a:ea typeface="Source Sans Pro"/>
                <a:cs typeface="Arial" panose="020B0604020202020204" pitchFamily="34" charset="0"/>
              </a:rPr>
              <a:t>lesson </a:t>
            </a:r>
            <a:r>
              <a:rPr lang="en-US" sz="1100" b="0" i="0" dirty="0">
                <a:solidFill>
                  <a:srgbClr val="000000"/>
                </a:solidFill>
                <a:effectLst/>
                <a:latin typeface="Arial" panose="020B0604020202020204" pitchFamily="34" charset="0"/>
                <a:ea typeface="Source Sans Pro"/>
                <a:cs typeface="Arial" panose="020B0604020202020204" pitchFamily="34" charset="0"/>
              </a:rPr>
              <a:t>has two </a:t>
            </a:r>
            <a:r>
              <a:rPr lang="en-US" sz="1100" dirty="0">
                <a:solidFill>
                  <a:srgbClr val="000000"/>
                </a:solidFill>
                <a:latin typeface="Arial" panose="020B0604020202020204" pitchFamily="34" charset="0"/>
                <a:ea typeface="Source Sans Pro"/>
                <a:cs typeface="Arial" panose="020B0604020202020204" pitchFamily="34" charset="0"/>
              </a:rPr>
              <a:t>assessments: </a:t>
            </a:r>
            <a:r>
              <a:rPr lang="en-US" sz="1100" b="0" i="0" dirty="0">
                <a:solidFill>
                  <a:srgbClr val="000000"/>
                </a:solidFill>
                <a:effectLst/>
                <a:latin typeface="Arial" panose="020B0604020202020204" pitchFamily="34" charset="0"/>
                <a:ea typeface="Source Sans Pro"/>
                <a:cs typeface="Arial" panose="020B0604020202020204" pitchFamily="34" charset="0"/>
              </a:rPr>
              <a:t>one </a:t>
            </a:r>
            <a:r>
              <a:rPr lang="en-US" sz="1100" b="0" i="1" dirty="0">
                <a:solidFill>
                  <a:srgbClr val="000000"/>
                </a:solidFill>
                <a:effectLst/>
                <a:latin typeface="Arial" panose="020B0604020202020204" pitchFamily="34" charset="0"/>
                <a:ea typeface="Source Sans Pro"/>
                <a:cs typeface="Arial" panose="020B0604020202020204" pitchFamily="34" charset="0"/>
              </a:rPr>
              <a:t>formative</a:t>
            </a:r>
            <a:r>
              <a:rPr lang="en-US" sz="1100" b="0" i="0" dirty="0">
                <a:solidFill>
                  <a:srgbClr val="000000"/>
                </a:solidFill>
                <a:effectLst/>
                <a:latin typeface="Arial" panose="020B0604020202020204" pitchFamily="34" charset="0"/>
                <a:ea typeface="Source Sans Pro"/>
                <a:cs typeface="Arial" panose="020B0604020202020204" pitchFamily="34" charset="0"/>
              </a:rPr>
              <a:t> (</a:t>
            </a:r>
            <a:r>
              <a:rPr lang="en-US" sz="1100" dirty="0">
                <a:solidFill>
                  <a:srgbClr val="000000"/>
                </a:solidFill>
                <a:latin typeface="Arial" panose="020B0604020202020204" pitchFamily="34" charset="0"/>
                <a:ea typeface="Source Sans Pro"/>
                <a:cs typeface="Arial" panose="020B0604020202020204" pitchFamily="34" charset="0"/>
              </a:rPr>
              <a:t>Handout 2), completed during part 2 of the lesson, </a:t>
            </a:r>
            <a:r>
              <a:rPr lang="en-US" sz="1100" b="0" i="0" dirty="0">
                <a:solidFill>
                  <a:srgbClr val="000000"/>
                </a:solidFill>
                <a:effectLst/>
                <a:latin typeface="Arial" panose="020B0604020202020204" pitchFamily="34" charset="0"/>
                <a:ea typeface="Source Sans Pro"/>
                <a:cs typeface="Arial" panose="020B0604020202020204" pitchFamily="34" charset="0"/>
              </a:rPr>
              <a:t>and one </a:t>
            </a:r>
            <a:r>
              <a:rPr lang="en-US" sz="1100" b="0" i="1" dirty="0">
                <a:solidFill>
                  <a:srgbClr val="000000"/>
                </a:solidFill>
                <a:effectLst/>
                <a:latin typeface="Arial" panose="020B0604020202020204" pitchFamily="34" charset="0"/>
                <a:ea typeface="Source Sans Pro"/>
                <a:cs typeface="Arial" panose="020B0604020202020204" pitchFamily="34" charset="0"/>
              </a:rPr>
              <a:t>summative</a:t>
            </a:r>
            <a:r>
              <a:rPr lang="en-US" sz="1100" dirty="0">
                <a:solidFill>
                  <a:srgbClr val="000000"/>
                </a:solidFill>
                <a:latin typeface="Arial" panose="020B0604020202020204" pitchFamily="34" charset="0"/>
                <a:ea typeface="Source Sans Pro"/>
                <a:cs typeface="Arial" panose="020B0604020202020204" pitchFamily="34" charset="0"/>
              </a:rPr>
              <a:t>, to be assigned as Homework or to be done during English Literacy classwork</a:t>
            </a:r>
            <a:r>
              <a:rPr lang="en-US" sz="1100" b="0" i="0" dirty="0">
                <a:solidFill>
                  <a:srgbClr val="000000"/>
                </a:solidFill>
                <a:effectLst/>
                <a:latin typeface="Arial" panose="020B0604020202020204" pitchFamily="34" charset="0"/>
                <a:ea typeface="Source Sans Pro"/>
                <a:cs typeface="Arial" panose="020B0604020202020204" pitchFamily="34" charset="0"/>
              </a:rPr>
              <a:t>.</a:t>
            </a:r>
            <a:r>
              <a:rPr lang="en-US" sz="1100" dirty="0">
                <a:solidFill>
                  <a:srgbClr val="000000"/>
                </a:solidFill>
                <a:latin typeface="Arial" panose="020B0604020202020204" pitchFamily="34" charset="0"/>
                <a:ea typeface="Source Sans Pro"/>
                <a:cs typeface="Arial" panose="020B0604020202020204" pitchFamily="34" charset="0"/>
              </a:rPr>
              <a:t> </a:t>
            </a:r>
          </a:p>
          <a:p>
            <a:pPr marL="171450" indent="-171450">
              <a:spcAft>
                <a:spcPts val="400"/>
              </a:spcAft>
              <a:buFont typeface="Arial"/>
              <a:buChar char="•"/>
            </a:pPr>
            <a:r>
              <a:rPr lang="en-US" sz="1100" dirty="0">
                <a:solidFill>
                  <a:srgbClr val="000000"/>
                </a:solidFill>
                <a:latin typeface="Arial" panose="020B0604020202020204" pitchFamily="34" charset="0"/>
                <a:ea typeface="Source Sans Pro"/>
                <a:cs typeface="Arial" panose="020B0604020202020204" pitchFamily="34" charset="0"/>
              </a:rPr>
              <a:t>In </a:t>
            </a:r>
            <a:r>
              <a:rPr lang="en-US" sz="1100" b="0" i="1" dirty="0">
                <a:solidFill>
                  <a:srgbClr val="000000"/>
                </a:solidFill>
                <a:effectLst/>
                <a:latin typeface="Arial" panose="020B0604020202020204" pitchFamily="34" charset="0"/>
                <a:ea typeface="Source Sans Pro"/>
                <a:cs typeface="Arial" panose="020B0604020202020204" pitchFamily="34" charset="0"/>
              </a:rPr>
              <a:t>Handout </a:t>
            </a:r>
            <a:r>
              <a:rPr lang="en-US" sz="1100" i="1" dirty="0">
                <a:solidFill>
                  <a:srgbClr val="000000"/>
                </a:solidFill>
                <a:latin typeface="Arial" panose="020B0604020202020204" pitchFamily="34" charset="0"/>
                <a:ea typeface="Source Sans Pro"/>
                <a:cs typeface="Arial" panose="020B0604020202020204" pitchFamily="34" charset="0"/>
              </a:rPr>
              <a:t>2</a:t>
            </a:r>
            <a:r>
              <a:rPr lang="en-US" sz="1100" b="0" i="0" dirty="0">
                <a:solidFill>
                  <a:srgbClr val="000000"/>
                </a:solidFill>
                <a:effectLst/>
                <a:latin typeface="Arial" panose="020B0604020202020204" pitchFamily="34" charset="0"/>
                <a:ea typeface="Source Sans Pro"/>
                <a:cs typeface="Arial" panose="020B0604020202020204" pitchFamily="34" charset="0"/>
              </a:rPr>
              <a:t>, check</a:t>
            </a:r>
            <a:r>
              <a:rPr lang="en-US" sz="1100" dirty="0">
                <a:solidFill>
                  <a:srgbClr val="000000"/>
                </a:solidFill>
                <a:latin typeface="Arial" panose="020B0604020202020204" pitchFamily="34" charset="0"/>
                <a:ea typeface="Source Sans Pro"/>
                <a:cs typeface="Arial" panose="020B0604020202020204" pitchFamily="34" charset="0"/>
              </a:rPr>
              <a:t> whether students clearly identify the differences between each type of fossil and can connect them </a:t>
            </a:r>
            <a:r>
              <a:rPr lang="en-US" sz="1100" b="0" i="0" dirty="0">
                <a:solidFill>
                  <a:srgbClr val="000000"/>
                </a:solidFill>
                <a:effectLst/>
                <a:latin typeface="Arial" panose="020B0604020202020204" pitchFamily="34" charset="0"/>
                <a:ea typeface="Source Sans Pro"/>
                <a:cs typeface="Arial" panose="020B0604020202020204" pitchFamily="34" charset="0"/>
              </a:rPr>
              <a:t>to </a:t>
            </a:r>
            <a:r>
              <a:rPr lang="en-US" sz="1100" dirty="0">
                <a:solidFill>
                  <a:srgbClr val="000000"/>
                </a:solidFill>
                <a:latin typeface="Arial" panose="020B0604020202020204" pitchFamily="34" charset="0"/>
                <a:ea typeface="Source Sans Pro"/>
                <a:cs typeface="Arial" panose="020B0604020202020204" pitchFamily="34" charset="0"/>
              </a:rPr>
              <a:t>the models created in class.</a:t>
            </a:r>
          </a:p>
          <a:p>
            <a:pPr marL="171450" indent="-171450">
              <a:spcAft>
                <a:spcPts val="400"/>
              </a:spcAft>
              <a:buFont typeface="Arial"/>
              <a:buChar char="•"/>
            </a:pPr>
            <a:r>
              <a:rPr lang="en-US" sz="1100" b="0" i="0" dirty="0">
                <a:solidFill>
                  <a:srgbClr val="000000"/>
                </a:solidFill>
                <a:effectLst/>
                <a:latin typeface="Arial" panose="020B0604020202020204" pitchFamily="34" charset="0"/>
                <a:ea typeface="Source Sans Pro"/>
                <a:cs typeface="Arial" panose="020B0604020202020204" pitchFamily="34" charset="0"/>
              </a:rPr>
              <a:t>Writing assignment lesson </a:t>
            </a:r>
            <a:r>
              <a:rPr lang="en-US" sz="1100" dirty="0">
                <a:solidFill>
                  <a:srgbClr val="000000"/>
                </a:solidFill>
                <a:latin typeface="Arial" panose="020B0604020202020204" pitchFamily="34" charset="0"/>
                <a:ea typeface="Source Sans Pro"/>
                <a:cs typeface="Arial" panose="020B0604020202020204" pitchFamily="34" charset="0"/>
              </a:rPr>
              <a:t>2</a:t>
            </a:r>
            <a:r>
              <a:rPr lang="en-US" sz="1100" b="0" i="0" dirty="0">
                <a:solidFill>
                  <a:srgbClr val="000000"/>
                </a:solidFill>
                <a:effectLst/>
                <a:latin typeface="Arial" panose="020B0604020202020204" pitchFamily="34" charset="0"/>
                <a:ea typeface="Source Sans Pro"/>
                <a:cs typeface="Arial" panose="020B0604020202020204" pitchFamily="34" charset="0"/>
              </a:rPr>
              <a:t>:</a:t>
            </a:r>
            <a:r>
              <a:rPr lang="en-US" sz="1100" dirty="0">
                <a:solidFill>
                  <a:srgbClr val="000000"/>
                </a:solidFill>
                <a:latin typeface="Arial" panose="020B0604020202020204" pitchFamily="34" charset="0"/>
                <a:ea typeface="Source Sans Pro"/>
                <a:cs typeface="Arial" panose="020B0604020202020204" pitchFamily="34" charset="0"/>
              </a:rPr>
              <a:t> </a:t>
            </a:r>
            <a:r>
              <a:rPr lang="en-US" sz="1100" b="0" i="0" dirty="0">
                <a:solidFill>
                  <a:srgbClr val="000000"/>
                </a:solidFill>
                <a:effectLst/>
                <a:latin typeface="Arial" panose="020B0604020202020204" pitchFamily="34" charset="0"/>
                <a:ea typeface="Source Sans Pro"/>
                <a:cs typeface="Arial" panose="020B0604020202020204" pitchFamily="34" charset="0"/>
              </a:rPr>
              <a:t>“</a:t>
            </a:r>
            <a:r>
              <a:rPr lang="en-US" sz="1100" dirty="0">
                <a:solidFill>
                  <a:srgbClr val="000000"/>
                </a:solidFill>
                <a:latin typeface="Arial" panose="020B0604020202020204" pitchFamily="34" charset="0"/>
                <a:ea typeface="Source Sans Pro"/>
                <a:cs typeface="Arial" panose="020B0604020202020204" pitchFamily="34" charset="0"/>
              </a:rPr>
              <a:t>Imagine you're </a:t>
            </a:r>
            <a:r>
              <a:rPr lang="en-US" sz="1100" b="0" i="0" dirty="0">
                <a:solidFill>
                  <a:srgbClr val="000000"/>
                </a:solidFill>
                <a:effectLst/>
                <a:latin typeface="Arial" panose="020B0604020202020204" pitchFamily="34" charset="0"/>
                <a:ea typeface="Source Sans Pro"/>
                <a:cs typeface="Arial" panose="020B0604020202020204" pitchFamily="34" charset="0"/>
              </a:rPr>
              <a:t>a </a:t>
            </a:r>
            <a:r>
              <a:rPr lang="en-US" sz="1100" dirty="0">
                <a:solidFill>
                  <a:srgbClr val="000000"/>
                </a:solidFill>
                <a:latin typeface="Arial" panose="020B0604020202020204" pitchFamily="34" charset="0"/>
                <a:ea typeface="Source Sans Pro"/>
                <a:cs typeface="Arial" panose="020B0604020202020204" pitchFamily="34" charset="0"/>
              </a:rPr>
              <a:t>paleontologist uncovering </a:t>
            </a:r>
            <a:r>
              <a:rPr lang="en-US" sz="1100" b="0" i="0" dirty="0">
                <a:solidFill>
                  <a:srgbClr val="000000"/>
                </a:solidFill>
                <a:effectLst/>
                <a:latin typeface="Arial" panose="020B0604020202020204" pitchFamily="34" charset="0"/>
                <a:ea typeface="Source Sans Pro"/>
                <a:cs typeface="Arial" panose="020B0604020202020204" pitchFamily="34" charset="0"/>
              </a:rPr>
              <a:t>a </a:t>
            </a:r>
            <a:r>
              <a:rPr lang="en-US" sz="1100" dirty="0">
                <a:solidFill>
                  <a:srgbClr val="000000"/>
                </a:solidFill>
                <a:latin typeface="Arial" panose="020B0604020202020204" pitchFamily="34" charset="0"/>
                <a:ea typeface="Source Sans Pro"/>
                <a:cs typeface="Arial" panose="020B0604020202020204" pitchFamily="34" charset="0"/>
              </a:rPr>
              <a:t>fossil from millions of years ago. Your task is to write </a:t>
            </a:r>
            <a:r>
              <a:rPr lang="en-US" sz="1100" b="0" i="0" dirty="0">
                <a:solidFill>
                  <a:srgbClr val="000000"/>
                </a:solidFill>
                <a:effectLst/>
                <a:latin typeface="Arial" panose="020B0604020202020204" pitchFamily="34" charset="0"/>
                <a:ea typeface="Source Sans Pro"/>
                <a:cs typeface="Arial" panose="020B0604020202020204" pitchFamily="34" charset="0"/>
              </a:rPr>
              <a:t>a</a:t>
            </a:r>
            <a:r>
              <a:rPr lang="en-US" sz="1100" dirty="0">
                <a:solidFill>
                  <a:srgbClr val="000000"/>
                </a:solidFill>
                <a:latin typeface="Arial" panose="020B0604020202020204" pitchFamily="34" charset="0"/>
                <a:ea typeface="Source Sans Pro"/>
                <a:cs typeface="Arial" panose="020B0604020202020204" pitchFamily="34" charset="0"/>
              </a:rPr>
              <a:t> short story about one of the fossils we explored in class. Your story should include: </a:t>
            </a: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	A name for your fossil character (e.g., “Shelly the Trilobite” or “Cedrick the tree”) </a:t>
            </a: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Talk about its habitat. Where did it live? Was it in the ocean, in a forest, or on a sandy beach? </a:t>
            </a: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Imagine when it lived. How many millions of years ago? Were there some important events that the Earth experienced during that time? Geologic time scale appropriate.</a:t>
            </a: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Explain how it died. Did it get eaten, buried in mud, or caught in a storm? Why is it a broken piece? </a:t>
            </a:r>
            <a:endParaRPr lang="en-US" sz="1100" dirty="0">
              <a:latin typeface="Arial" panose="020B0604020202020204" pitchFamily="34" charset="0"/>
              <a:cs typeface="Arial" panose="020B0604020202020204" pitchFamily="34" charset="0"/>
            </a:endParaRP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Explain the process of how it became a fossil. Did it leave a mold? Did it leave marks? Was it permineralized? Did only its bones remain? Use one of the fossil types we explored in class. </a:t>
            </a: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Can you think of any organisms today that seem like your fossilized organism? </a:t>
            </a: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Make sure your story makes scientific sense based on what we learned about different fossil types and how they are formed.</a:t>
            </a:r>
          </a:p>
          <a:p>
            <a:pPr>
              <a:spcAft>
                <a:spcPts val="400"/>
              </a:spcAft>
            </a:pPr>
            <a:endParaRPr lang="en-US" sz="1100" dirty="0">
              <a:solidFill>
                <a:srgbClr val="000000"/>
              </a:solidFill>
              <a:latin typeface="Arial" panose="020B0604020202020204" pitchFamily="34" charset="0"/>
              <a:ea typeface="Source Sans Pro"/>
              <a:cs typeface="Arial" panose="020B0604020202020204" pitchFamily="34" charset="0"/>
            </a:endParaRPr>
          </a:p>
          <a:p>
            <a:pPr>
              <a:spcAft>
                <a:spcPts val="400"/>
              </a:spcAft>
            </a:pPr>
            <a:endParaRPr lang="en-US" sz="1100" dirty="0">
              <a:solidFill>
                <a:srgbClr val="000000"/>
              </a:solidFill>
              <a:latin typeface="Arial" panose="020B0604020202020204" pitchFamily="34" charset="0"/>
              <a:ea typeface="Source Sans Pro"/>
              <a:cs typeface="Arial" panose="020B0604020202020204" pitchFamily="34" charset="0"/>
            </a:endParaRPr>
          </a:p>
          <a:p>
            <a:pPr lvl="1">
              <a:spcAft>
                <a:spcPts val="400"/>
              </a:spcAft>
            </a:pPr>
            <a:endParaRPr lang="en-US" sz="1100" dirty="0">
              <a:solidFill>
                <a:srgbClr val="000000"/>
              </a:solidFill>
              <a:latin typeface="Arial" panose="020B0604020202020204" pitchFamily="34" charset="0"/>
              <a:ea typeface="Source Sans Pro"/>
              <a:cs typeface="Arial" panose="020B0604020202020204" pitchFamily="34" charset="0"/>
            </a:endParaRPr>
          </a:p>
          <a:p>
            <a:pPr marL="628650" lvl="1" indent="-171450">
              <a:spcAft>
                <a:spcPts val="400"/>
              </a:spcAft>
              <a:buFont typeface="Courier New"/>
              <a:buChar char="o"/>
            </a:pPr>
            <a:endParaRPr lang="en-US" sz="1100" dirty="0">
              <a:latin typeface="Arial" panose="020B0604020202020204" pitchFamily="34" charset="0"/>
              <a:cs typeface="Arial" panose="020B0604020202020204" pitchFamily="34" charset="0"/>
            </a:endParaRPr>
          </a:p>
        </p:txBody>
      </p:sp>
      <p:sp>
        <p:nvSpPr>
          <p:cNvPr id="22" name="TextBox 13">
            <a:extLst>
              <a:ext uri="{FF2B5EF4-FFF2-40B4-BE49-F238E27FC236}">
                <a16:creationId xmlns:a16="http://schemas.microsoft.com/office/drawing/2014/main" id="{775A0F0F-6685-4AA3-9D2D-F574A7A551AE}"/>
              </a:ext>
            </a:extLst>
          </p:cNvPr>
          <p:cNvSpPr txBox="1"/>
          <p:nvPr/>
        </p:nvSpPr>
        <p:spPr>
          <a:xfrm>
            <a:off x="571508" y="5348741"/>
            <a:ext cx="5482589" cy="26161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Source Sans Pro"/>
                <a:ea typeface="Source Sans Pro"/>
              </a:rPr>
              <a:t>The</a:t>
            </a:r>
            <a:r>
              <a:rPr lang="en-US" sz="1100" i="1" dirty="0">
                <a:latin typeface="Source Sans Pro"/>
                <a:ea typeface="Source Sans Pro"/>
              </a:rPr>
              <a:t> rubric </a:t>
            </a:r>
            <a:r>
              <a:rPr lang="en-US" sz="1100" dirty="0">
                <a:latin typeface="Source Sans Pro"/>
                <a:ea typeface="Source Sans Pro"/>
              </a:rPr>
              <a:t>for the writing assignment is located on page 6 of this lesson.  </a:t>
            </a:r>
            <a:endParaRPr lang="en-US" sz="1100" dirty="0"/>
          </a:p>
        </p:txBody>
      </p:sp>
      <p:sp>
        <p:nvSpPr>
          <p:cNvPr id="18" name="TextBox 11">
            <a:extLst>
              <a:ext uri="{FF2B5EF4-FFF2-40B4-BE49-F238E27FC236}">
                <a16:creationId xmlns:a16="http://schemas.microsoft.com/office/drawing/2014/main" id="{BCDB4207-8798-4A8E-A9A2-9AE9A5338AFA}"/>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5 of 6</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956BE7A-6629-4C4A-22E3-786DABE7556E}"/>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8999BDAF-7046-0A59-C14C-484B57C7893C}"/>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F5679E3-CF0B-AD02-A743-47B6C87B9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30DF0251-7C55-B969-3BF6-819779665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F8DFA38A-DBFC-BC63-C7E3-411B2149D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746594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3020C-FF05-1BD4-48D4-055B57C1F92A}"/>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62C4DC6B-FE53-FBE0-F197-7D3F8877A1A0}"/>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3FB6B0A3-880C-F289-AB3F-5B9023647844}"/>
              </a:ext>
              <a:ext uri="{C183D7F6-B498-43B3-948B-1728B52AA6E4}">
                <adec:decorative xmlns:adec="http://schemas.microsoft.com/office/drawing/2017/decorative" val="1"/>
              </a:ext>
            </a:extLst>
          </p:cNvPr>
          <p:cNvSpPr/>
          <p:nvPr/>
        </p:nvSpPr>
        <p:spPr>
          <a:xfrm>
            <a:off x="487680" y="228600"/>
            <a:ext cx="5981699" cy="8482659"/>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5AD7210-E43A-4F12-87C5-E553B9FBF172}"/>
              </a:ext>
            </a:extLst>
          </p:cNvPr>
          <p:cNvSpPr>
            <a:spLocks noGrp="1"/>
          </p:cNvSpPr>
          <p:nvPr>
            <p:ph type="title" idx="4294967295"/>
          </p:nvPr>
        </p:nvSpPr>
        <p:spPr>
          <a:xfrm>
            <a:off x="579120" y="-324364"/>
            <a:ext cx="5915025" cy="1767417"/>
          </a:xfrm>
        </p:spPr>
        <p:txBody>
          <a:bodyPr>
            <a:normAutofit/>
          </a:bodyPr>
          <a:lstStyle/>
          <a:p>
            <a:r>
              <a:rPr lang="en-US" sz="2000" dirty="0">
                <a:solidFill>
                  <a:srgbClr val="663300"/>
                </a:solidFill>
                <a:latin typeface="Arial" panose="020B0604020202020204" pitchFamily="34" charset="0"/>
                <a:cs typeface="Arial" panose="020B0604020202020204" pitchFamily="34" charset="0"/>
              </a:rPr>
              <a:t>Rubric for Writing</a:t>
            </a:r>
            <a:r>
              <a:rPr lang="en-US" sz="2000" baseline="0" dirty="0">
                <a:solidFill>
                  <a:srgbClr val="663300"/>
                </a:solidFill>
                <a:latin typeface="Arial" panose="020B0604020202020204" pitchFamily="34" charset="0"/>
                <a:cs typeface="Arial" panose="020B0604020202020204" pitchFamily="34" charset="0"/>
              </a:rPr>
              <a:t> Assignment</a:t>
            </a:r>
            <a:endParaRPr lang="en-US" sz="2000" dirty="0">
              <a:solidFill>
                <a:srgbClr val="663300"/>
              </a:solidFill>
              <a:latin typeface="Arial" panose="020B0604020202020204" pitchFamily="34" charset="0"/>
              <a:cs typeface="Arial" panose="020B0604020202020204" pitchFamily="34" charset="0"/>
            </a:endParaRPr>
          </a:p>
        </p:txBody>
      </p:sp>
      <p:graphicFrame>
        <p:nvGraphicFramePr>
          <p:cNvPr id="29" name="Table 28">
            <a:extLst>
              <a:ext uri="{FF2B5EF4-FFF2-40B4-BE49-F238E27FC236}">
                <a16:creationId xmlns:a16="http://schemas.microsoft.com/office/drawing/2014/main" id="{63962CDC-A5AB-B9E6-68C6-EF9EC3769057}"/>
              </a:ext>
            </a:extLst>
          </p:cNvPr>
          <p:cNvGraphicFramePr>
            <a:graphicFrameLocks noGrp="1"/>
          </p:cNvGraphicFramePr>
          <p:nvPr>
            <p:extLst>
              <p:ext uri="{D42A27DB-BD31-4B8C-83A1-F6EECF244321}">
                <p14:modId xmlns:p14="http://schemas.microsoft.com/office/powerpoint/2010/main" val="1685650948"/>
              </p:ext>
            </p:extLst>
          </p:nvPr>
        </p:nvGraphicFramePr>
        <p:xfrm>
          <a:off x="563880" y="890088"/>
          <a:ext cx="5848340" cy="5352999"/>
        </p:xfrm>
        <a:graphic>
          <a:graphicData uri="http://schemas.openxmlformats.org/drawingml/2006/table">
            <a:tbl>
              <a:tblPr firstRow="1" firstCol="1">
                <a:tableStyleId>{22838BEF-8BB2-4498-84A7-C5851F593DF1}</a:tableStyleId>
              </a:tblPr>
              <a:tblGrid>
                <a:gridCol w="1000125">
                  <a:extLst>
                    <a:ext uri="{9D8B030D-6E8A-4147-A177-3AD203B41FA5}">
                      <a16:colId xmlns:a16="http://schemas.microsoft.com/office/drawing/2014/main" val="922494792"/>
                    </a:ext>
                  </a:extLst>
                </a:gridCol>
                <a:gridCol w="1724023">
                  <a:extLst>
                    <a:ext uri="{9D8B030D-6E8A-4147-A177-3AD203B41FA5}">
                      <a16:colId xmlns:a16="http://schemas.microsoft.com/office/drawing/2014/main" val="3855453511"/>
                    </a:ext>
                  </a:extLst>
                </a:gridCol>
                <a:gridCol w="1600200">
                  <a:extLst>
                    <a:ext uri="{9D8B030D-6E8A-4147-A177-3AD203B41FA5}">
                      <a16:colId xmlns:a16="http://schemas.microsoft.com/office/drawing/2014/main" val="1548125593"/>
                    </a:ext>
                  </a:extLst>
                </a:gridCol>
                <a:gridCol w="1523992">
                  <a:extLst>
                    <a:ext uri="{9D8B030D-6E8A-4147-A177-3AD203B41FA5}">
                      <a16:colId xmlns:a16="http://schemas.microsoft.com/office/drawing/2014/main" val="2676863327"/>
                    </a:ext>
                  </a:extLst>
                </a:gridCol>
              </a:tblGrid>
              <a:tr h="404952">
                <a:tc>
                  <a:txBody>
                    <a:bodyPr/>
                    <a:lstStyle/>
                    <a:p>
                      <a:pPr marL="0" marR="0">
                        <a:lnSpc>
                          <a:spcPct val="115000"/>
                        </a:lnSpc>
                        <a:spcAft>
                          <a:spcPts val="800"/>
                        </a:spcAft>
                        <a:buNone/>
                      </a:pPr>
                      <a:r>
                        <a:rPr lang="en-US" sz="1100" b="1" kern="100" dirty="0">
                          <a:solidFill>
                            <a:srgbClr val="663300"/>
                          </a:solidFill>
                          <a:effectLst/>
                          <a:latin typeface="Arial" panose="020B0604020202020204" pitchFamily="34" charset="0"/>
                          <a:cs typeface="Arial" panose="020B0604020202020204" pitchFamily="34" charset="0"/>
                        </a:rPr>
                        <a:t>CRITERIA</a:t>
                      </a:r>
                      <a:endParaRPr lang="en-US" sz="1100" b="1" kern="100">
                        <a:solidFill>
                          <a:srgbClr val="663300"/>
                        </a:solidFill>
                        <a:effectLst/>
                        <a:latin typeface="Arial" panose="020B0604020202020204" pitchFamily="34" charset="0"/>
                        <a:ea typeface="Aptos" panose="020B0004020202020204" pitchFamily="34" charset="0"/>
                        <a:cs typeface="Arial" panose="020B0604020202020204" pitchFamily="34" charset="0"/>
                      </a:endParaRPr>
                    </a:p>
                  </a:txBody>
                  <a:tcPr marL="68250" marR="68250" marT="0" marB="0">
                    <a:solidFill>
                      <a:srgbClr val="D6C2D2"/>
                    </a:solidFill>
                  </a:tcPr>
                </a:tc>
                <a:tc>
                  <a:txBody>
                    <a:bodyPr/>
                    <a:lstStyle/>
                    <a:p>
                      <a:pPr marL="0" marR="0" algn="ctr">
                        <a:lnSpc>
                          <a:spcPct val="115000"/>
                        </a:lnSpc>
                        <a:spcAft>
                          <a:spcPts val="800"/>
                        </a:spcAft>
                        <a:buNone/>
                      </a:pPr>
                      <a:r>
                        <a:rPr lang="en-US" sz="1100" b="1" kern="100" dirty="0">
                          <a:solidFill>
                            <a:srgbClr val="663300"/>
                          </a:solidFill>
                          <a:effectLst/>
                          <a:latin typeface="Arial" panose="020B0604020202020204" pitchFamily="34" charset="0"/>
                          <a:cs typeface="Arial" panose="020B0604020202020204" pitchFamily="34" charset="0"/>
                        </a:rPr>
                        <a:t>PROFICIENT</a:t>
                      </a:r>
                      <a:endParaRPr lang="en-US" sz="1100" b="1" kern="100" dirty="0">
                        <a:solidFill>
                          <a:srgbClr val="663300"/>
                        </a:solidFill>
                        <a:effectLst/>
                        <a:latin typeface="Arial" panose="020B0604020202020204" pitchFamily="34" charset="0"/>
                        <a:ea typeface="Aptos" panose="020B0004020202020204" pitchFamily="34" charset="0"/>
                        <a:cs typeface="Arial" panose="020B0604020202020204" pitchFamily="34" charset="0"/>
                      </a:endParaRPr>
                    </a:p>
                  </a:txBody>
                  <a:tcPr marL="68250" marR="68250" marT="0" marB="0">
                    <a:solidFill>
                      <a:srgbClr val="D6C2D2"/>
                    </a:solidFill>
                  </a:tcPr>
                </a:tc>
                <a:tc>
                  <a:txBody>
                    <a:bodyPr/>
                    <a:lstStyle/>
                    <a:p>
                      <a:pPr marL="0" marR="0" algn="ctr">
                        <a:lnSpc>
                          <a:spcPct val="115000"/>
                        </a:lnSpc>
                        <a:spcAft>
                          <a:spcPts val="800"/>
                        </a:spcAft>
                        <a:buNone/>
                      </a:pPr>
                      <a:r>
                        <a:rPr lang="en-US" sz="1100" b="1" kern="100" dirty="0">
                          <a:solidFill>
                            <a:srgbClr val="663300"/>
                          </a:solidFill>
                          <a:effectLst/>
                          <a:latin typeface="Arial" panose="020B0604020202020204" pitchFamily="34" charset="0"/>
                          <a:cs typeface="Arial" panose="020B0604020202020204" pitchFamily="34" charset="0"/>
                        </a:rPr>
                        <a:t>DEVELOPING</a:t>
                      </a:r>
                      <a:endParaRPr lang="en-US" sz="1100" b="1" kern="100">
                        <a:solidFill>
                          <a:srgbClr val="663300"/>
                        </a:solidFill>
                        <a:effectLst/>
                        <a:latin typeface="Arial" panose="020B0604020202020204" pitchFamily="34" charset="0"/>
                        <a:ea typeface="Aptos" panose="020B0004020202020204" pitchFamily="34" charset="0"/>
                        <a:cs typeface="Arial" panose="020B0604020202020204" pitchFamily="34" charset="0"/>
                      </a:endParaRPr>
                    </a:p>
                  </a:txBody>
                  <a:tcPr marL="68250" marR="68250" marT="0" marB="0">
                    <a:solidFill>
                      <a:srgbClr val="D6C2D2"/>
                    </a:solidFill>
                  </a:tcPr>
                </a:tc>
                <a:tc>
                  <a:txBody>
                    <a:bodyPr/>
                    <a:lstStyle/>
                    <a:p>
                      <a:pPr marL="0" marR="0" algn="ctr">
                        <a:lnSpc>
                          <a:spcPct val="115000"/>
                        </a:lnSpc>
                        <a:spcAft>
                          <a:spcPts val="800"/>
                        </a:spcAft>
                        <a:buNone/>
                      </a:pPr>
                      <a:r>
                        <a:rPr lang="en-US" sz="1100" b="1" kern="100" dirty="0">
                          <a:solidFill>
                            <a:srgbClr val="663300"/>
                          </a:solidFill>
                          <a:effectLst/>
                          <a:latin typeface="Arial" panose="020B0604020202020204" pitchFamily="34" charset="0"/>
                          <a:cs typeface="Arial" panose="020B0604020202020204" pitchFamily="34" charset="0"/>
                        </a:rPr>
                        <a:t>NEEDS IMPROVEMENT</a:t>
                      </a:r>
                      <a:endParaRPr lang="en-US" sz="1100" b="1" kern="100">
                        <a:solidFill>
                          <a:srgbClr val="663300"/>
                        </a:solidFill>
                        <a:effectLst/>
                        <a:latin typeface="Arial" panose="020B0604020202020204" pitchFamily="34" charset="0"/>
                        <a:ea typeface="Aptos" panose="020B0004020202020204" pitchFamily="34" charset="0"/>
                        <a:cs typeface="Arial" panose="020B0604020202020204" pitchFamily="34" charset="0"/>
                      </a:endParaRPr>
                    </a:p>
                  </a:txBody>
                  <a:tcPr marL="68250" marR="68250" marT="0" marB="0">
                    <a:solidFill>
                      <a:srgbClr val="D6C2D2"/>
                    </a:solidFill>
                  </a:tcPr>
                </a:tc>
                <a:extLst>
                  <a:ext uri="{0D108BD9-81ED-4DB2-BD59-A6C34878D82A}">
                    <a16:rowId xmlns:a16="http://schemas.microsoft.com/office/drawing/2014/main" val="2530104309"/>
                  </a:ext>
                </a:extLst>
              </a:tr>
              <a:tr h="981075">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Fossil Character &amp; Habitat</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includes a creative fossil name and clearly describes its habitat and environmental conditions.</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includes a fossil name and some habitat  description but lacks detail or clarity.</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fossil name or habitat is missing or unclear.</a:t>
                      </a:r>
                    </a:p>
                  </a:txBody>
                  <a:tcPr marL="68250" marR="68250" marT="0" marB="0"/>
                </a:tc>
                <a:extLst>
                  <a:ext uri="{0D108BD9-81ED-4DB2-BD59-A6C34878D82A}">
                    <a16:rowId xmlns:a16="http://schemas.microsoft.com/office/drawing/2014/main" val="1958783679"/>
                  </a:ext>
                </a:extLst>
              </a:tr>
              <a:tr h="800100">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Geologic Time &amp; Earth Events</a:t>
                      </a:r>
                      <a:endParaRPr lang="en-US" sz="1100">
                        <a:latin typeface="Arial" panose="020B0604020202020204" pitchFamily="34" charset="0"/>
                        <a:cs typeface="Arial" panose="020B0604020202020204" pitchFamily="34" charset="0"/>
                      </a:endParaRPr>
                    </a:p>
                  </a:txBody>
                  <a:tcPr marL="68250" marR="68250" marT="0" marB="0"/>
                </a:tc>
                <a:tc>
                  <a:txBody>
                    <a:bodyPr/>
                    <a:lstStyle/>
                    <a:p>
                      <a:pPr marL="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accurately places the fossil in geologic time and includes relevant Earth events from that period.</a:t>
                      </a:r>
                      <a:endParaRPr lang="en-US" sz="1100">
                        <a:latin typeface="Arial" panose="020B0604020202020204" pitchFamily="34" charset="0"/>
                        <a:cs typeface="Arial" panose="020B0604020202020204" pitchFamily="34" charset="0"/>
                      </a:endParaRPr>
                    </a:p>
                  </a:txBody>
                  <a:tcPr marL="68249" marR="68249" marT="0" marB="0"/>
                </a:tc>
                <a:tc>
                  <a:txBody>
                    <a:bodyPr/>
                    <a:lstStyle/>
                    <a:p>
                      <a:pPr marL="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mentions a time period but lacks detail or includes vague or inaccurate events.</a:t>
                      </a:r>
                    </a:p>
                  </a:txBody>
                  <a:tcPr marL="68249" marR="68249" marT="0" marB="0"/>
                </a:tc>
                <a:tc>
                  <a:txBody>
                    <a:bodyPr/>
                    <a:lstStyle/>
                    <a:p>
                      <a:pPr marL="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time period is missing or incorrect, and no Earth events are described.</a:t>
                      </a:r>
                    </a:p>
                  </a:txBody>
                  <a:tcPr marL="68249" marR="68249" marT="0" marB="0"/>
                </a:tc>
                <a:extLst>
                  <a:ext uri="{0D108BD9-81ED-4DB2-BD59-A6C34878D82A}">
                    <a16:rowId xmlns:a16="http://schemas.microsoft.com/office/drawing/2014/main" val="623887296"/>
                  </a:ext>
                </a:extLst>
              </a:tr>
              <a:tr h="1162050">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Death &amp; Fossilization Process</a:t>
                      </a:r>
                      <a:endParaRPr lang="en-US" sz="1100">
                        <a:latin typeface="Arial" panose="020B0604020202020204" pitchFamily="34" charset="0"/>
                        <a:cs typeface="Arial" panose="020B0604020202020204" pitchFamily="34" charset="0"/>
                      </a:endParaRPr>
                    </a:p>
                  </a:txBody>
                  <a:tcPr marL="68250" marR="68250" marT="0" marB="0"/>
                </a:tc>
                <a:tc>
                  <a:txBody>
                    <a:bodyPr/>
                    <a:lstStyle/>
                    <a:p>
                      <a:pPr marL="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explains how the organism died and became a fossil using correct terminology and one of the fossil types explored in class.</a:t>
                      </a:r>
                    </a:p>
                  </a:txBody>
                  <a:tcPr marL="68249" marR="68249" marT="0" marB="0"/>
                </a:tc>
                <a:tc>
                  <a:txBody>
                    <a:bodyPr/>
                    <a:lstStyle/>
                    <a:p>
                      <a:pPr marL="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includes some fossilization details but lacks scientific accuracy or a clear connection to classroom learning.</a:t>
                      </a:r>
                    </a:p>
                  </a:txBody>
                  <a:tcPr marL="68249" marR="68249" marT="0" marB="0"/>
                </a:tc>
                <a:tc>
                  <a:txBody>
                    <a:bodyPr/>
                    <a:lstStyle/>
                    <a:p>
                      <a:pPr marL="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fossilization process is missing, inaccurate, or not connected to the fossil types discussed.</a:t>
                      </a:r>
                    </a:p>
                  </a:txBody>
                  <a:tcPr marL="68249" marR="68249" marT="0" marB="0"/>
                </a:tc>
                <a:extLst>
                  <a:ext uri="{0D108BD9-81ED-4DB2-BD59-A6C34878D82A}">
                    <a16:rowId xmlns:a16="http://schemas.microsoft.com/office/drawing/2014/main" val="75596932"/>
                  </a:ext>
                </a:extLst>
              </a:tr>
              <a:tr h="800100">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Modern Comparison</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thoughtfully compares fossils to a modern organism.</a:t>
                      </a:r>
                      <a:endParaRPr lang="en-US" sz="1100">
                        <a:latin typeface="Arial" panose="020B0604020202020204" pitchFamily="34" charset="0"/>
                        <a:cs typeface="Arial" panose="020B0604020202020204" pitchFamily="34" charset="0"/>
                      </a:endParaRP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includes a modern analog, but the connection with the fossil is unclear.</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No modern comparison is included.</a:t>
                      </a:r>
                      <a:endParaRPr lang="en-US" sz="1100">
                        <a:latin typeface="Arial" panose="020B0604020202020204" pitchFamily="34" charset="0"/>
                        <a:cs typeface="Arial" panose="020B0604020202020204" pitchFamily="34" charset="0"/>
                      </a:endParaRPr>
                    </a:p>
                  </a:txBody>
                  <a:tcPr marL="68250" marR="68250" marT="0" marB="0"/>
                </a:tc>
                <a:extLst>
                  <a:ext uri="{0D108BD9-81ED-4DB2-BD59-A6C34878D82A}">
                    <a16:rowId xmlns:a16="http://schemas.microsoft.com/office/drawing/2014/main" val="2770310864"/>
                  </a:ext>
                </a:extLst>
              </a:tr>
              <a:tr h="1057275">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Scientific Accuracy &amp; Creativity</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is scientifically accurate, imaginative, and clearly based on classroom learning.</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shows effort and creativity but includes some scientific errors or unclear ideas.</a:t>
                      </a:r>
                      <a:endParaRPr lang="en-US" sz="1100" dirty="0">
                        <a:latin typeface="Arial" panose="020B0604020202020204" pitchFamily="34" charset="0"/>
                        <a:cs typeface="Arial" panose="020B0604020202020204" pitchFamily="34" charset="0"/>
                      </a:endParaRP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lacks scientific accuracy, creativity, or connection to what was learned in class.</a:t>
                      </a:r>
                      <a:endParaRPr lang="en-US" sz="1100" dirty="0">
                        <a:latin typeface="Arial" panose="020B0604020202020204" pitchFamily="34" charset="0"/>
                        <a:cs typeface="Arial" panose="020B0604020202020204" pitchFamily="34" charset="0"/>
                      </a:endParaRPr>
                    </a:p>
                  </a:txBody>
                  <a:tcPr marL="68250" marR="68250" marT="0" marB="0"/>
                </a:tc>
                <a:extLst>
                  <a:ext uri="{0D108BD9-81ED-4DB2-BD59-A6C34878D82A}">
                    <a16:rowId xmlns:a16="http://schemas.microsoft.com/office/drawing/2014/main" val="4240915664"/>
                  </a:ext>
                </a:extLst>
              </a:tr>
            </a:tbl>
          </a:graphicData>
        </a:graphic>
      </p:graphicFrame>
      <p:sp>
        <p:nvSpPr>
          <p:cNvPr id="14" name="TextBox 11">
            <a:extLst>
              <a:ext uri="{FF2B5EF4-FFF2-40B4-BE49-F238E27FC236}">
                <a16:creationId xmlns:a16="http://schemas.microsoft.com/office/drawing/2014/main" id="{BFD1068D-2CA1-402E-9942-7955B0690CC8}"/>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6 of 6</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0E4981A-62CE-720B-1D85-E7BB046EFB89}"/>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643581CB-9682-BD13-42BB-949CAF1A0120}"/>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A339215-8B49-E00B-CC34-C08732AFD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9397437A-1858-A026-8F60-71274A86F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ED2C6976-A4B2-397E-0A89-AEEFF20FA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17634329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37A8E34013694A9AF4F04CC5C73799" ma:contentTypeVersion="16" ma:contentTypeDescription="Create a new document." ma:contentTypeScope="" ma:versionID="273e027f370bc65d01c96e2b6d4801c1">
  <xsd:schema xmlns:xsd="http://www.w3.org/2001/XMLSchema" xmlns:xs="http://www.w3.org/2001/XMLSchema" xmlns:p="http://schemas.microsoft.com/office/2006/metadata/properties" xmlns:ns2="da7d06e6-a6ff-47d3-974d-76eaf972d512" xmlns:ns3="1ba5964e-0aed-4886-b9a8-22f24d25d8df" targetNamespace="http://schemas.microsoft.com/office/2006/metadata/properties" ma:root="true" ma:fieldsID="2a0ff107c380d4f57241e83225d4d12a" ns2:_="" ns3:_="">
    <xsd:import namespace="da7d06e6-a6ff-47d3-974d-76eaf972d512"/>
    <xsd:import namespace="1ba5964e-0aed-4886-b9a8-22f24d25d8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d06e6-a6ff-47d3-974d-76eaf972d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734e5bf-f6ce-4ed4-ac46-3aacfb8a7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a5964e-0aed-4886-b9a8-22f24d25d8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d69f078-3ab0-4a6c-9947-2e83565ba6e1}" ma:internalName="TaxCatchAll" ma:showField="CatchAllData" ma:web="1ba5964e-0aed-4886-b9a8-22f24d25d8d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7d06e6-a6ff-47d3-974d-76eaf972d512">
      <Terms xmlns="http://schemas.microsoft.com/office/infopath/2007/PartnerControls"/>
    </lcf76f155ced4ddcb4097134ff3c332f>
    <TaxCatchAll xmlns="1ba5964e-0aed-4886-b9a8-22f24d25d8df" xsi:nil="true"/>
  </documentManagement>
</p:properties>
</file>

<file path=customXml/itemProps1.xml><?xml version="1.0" encoding="utf-8"?>
<ds:datastoreItem xmlns:ds="http://schemas.openxmlformats.org/officeDocument/2006/customXml" ds:itemID="{BC7A3643-0D3B-496B-A382-61F8BA2DA288}">
  <ds:schemaRefs>
    <ds:schemaRef ds:uri="http://schemas.microsoft.com/sharepoint/v3/contenttype/forms"/>
  </ds:schemaRefs>
</ds:datastoreItem>
</file>

<file path=customXml/itemProps2.xml><?xml version="1.0" encoding="utf-8"?>
<ds:datastoreItem xmlns:ds="http://schemas.openxmlformats.org/officeDocument/2006/customXml" ds:itemID="{317C21B8-1295-401C-B61A-D4ABC4DBC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d06e6-a6ff-47d3-974d-76eaf972d512"/>
    <ds:schemaRef ds:uri="1ba5964e-0aed-4886-b9a8-22f24d25d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EEA2D7-0C45-4E87-ABC9-1ADD559985AB}">
  <ds:schemaRefs>
    <ds:schemaRef ds:uri="http://schemas.microsoft.com/office/2006/documentManagement/types"/>
    <ds:schemaRef ds:uri="1ba5964e-0aed-4886-b9a8-22f24d25d8df"/>
    <ds:schemaRef ds:uri="http://purl.org/dc/terms/"/>
    <ds:schemaRef ds:uri="http://schemas.microsoft.com/office/2006/metadata/properties"/>
    <ds:schemaRef ds:uri="da7d06e6-a6ff-47d3-974d-76eaf972d512"/>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91</TotalTime>
  <Words>2079</Words>
  <Application>Microsoft Office PowerPoint</Application>
  <PresentationFormat>Letter Paper (8.5x11 in)</PresentationFormat>
  <Paragraphs>132</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Arial,Sans-Serif</vt:lpstr>
      <vt:lpstr>Courier New</vt:lpstr>
      <vt:lpstr>Source Sans Pro</vt:lpstr>
      <vt:lpstr>Office Theme</vt:lpstr>
      <vt:lpstr>Lesson 2: How do fossils form?</vt:lpstr>
      <vt:lpstr>Learning Models</vt:lpstr>
      <vt:lpstr>Learning Models (continued)</vt:lpstr>
      <vt:lpstr>Procedures</vt:lpstr>
      <vt:lpstr>Assessment</vt:lpstr>
      <vt:lpstr>Rubric for Writing 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How do fossils form?</dc:title>
  <dc:creator>CAROLINA AYALA</dc:creator>
  <cp:lastModifiedBy>Trent Adams</cp:lastModifiedBy>
  <cp:revision>1050</cp:revision>
  <dcterms:created xsi:type="dcterms:W3CDTF">2025-12-17T23:37:11Z</dcterms:created>
  <dcterms:modified xsi:type="dcterms:W3CDTF">2026-04-16T12:12:06Z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0x010100D337A8E34013694A9AF4F04CC5C73799</vt:lpwstr>
  </property>
  <property fmtid="{D5CDD505-2E9C-101B-9397-08002B2CF9AE}" pid="3" name="MediaServiceImageTags">
    <vt:lpwstr/>
  </property>
</Properties>
</file>