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61" r:id="rId6"/>
    <p:sldId id="260"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1572D"/>
    <a:srgbClr val="C26A6D"/>
    <a:srgbClr val="E69F00"/>
    <a:srgbClr val="E6DAE4"/>
    <a:srgbClr val="D6C2D2"/>
    <a:srgbClr val="DCCD69"/>
    <a:srgbClr val="C26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53" autoAdjust="0"/>
    <p:restoredTop sz="86425" autoAdjust="0"/>
  </p:normalViewPr>
  <p:slideViewPr>
    <p:cSldViewPr snapToGrid="0">
      <p:cViewPr>
        <p:scale>
          <a:sx n="66" d="100"/>
          <a:sy n="66" d="100"/>
        </p:scale>
        <p:origin x="1548" y="1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Adams" userId="2cc64ee2-dd03-4a26-98c6-347841c80a47" providerId="ADAL" clId="{6A761F5D-6305-49B0-BB88-2CEB5D04196F}"/>
    <pc:docChg chg="undo custSel modSld">
      <pc:chgData name="Trent Adams" userId="2cc64ee2-dd03-4a26-98c6-347841c80a47" providerId="ADAL" clId="{6A761F5D-6305-49B0-BB88-2CEB5D04196F}" dt="2026-04-16T12:27:44.642" v="234" actId="13244"/>
      <pc:docMkLst>
        <pc:docMk/>
      </pc:docMkLst>
      <pc:sldChg chg="addSp delSp modSp mod">
        <pc:chgData name="Trent Adams" userId="2cc64ee2-dd03-4a26-98c6-347841c80a47" providerId="ADAL" clId="{6A761F5D-6305-49B0-BB88-2CEB5D04196F}" dt="2026-04-16T12:27:17.681" v="231" actId="13244"/>
        <pc:sldMkLst>
          <pc:docMk/>
          <pc:sldMk cId="713626796" sldId="258"/>
        </pc:sldMkLst>
        <pc:spChg chg="mod">
          <ac:chgData name="Trent Adams" userId="2cc64ee2-dd03-4a26-98c6-347841c80a47" providerId="ADAL" clId="{6A761F5D-6305-49B0-BB88-2CEB5D04196F}" dt="2026-04-15T16:19:13.980" v="64" actId="2711"/>
          <ac:spMkLst>
            <pc:docMk/>
            <pc:sldMk cId="713626796" sldId="258"/>
            <ac:spMk id="2" creationId="{CEA86D02-363F-2E1E-E3B2-8F165ABFB917}"/>
          </ac:spMkLst>
        </pc:spChg>
        <pc:spChg chg="mod">
          <ac:chgData name="Trent Adams" userId="2cc64ee2-dd03-4a26-98c6-347841c80a47" providerId="ADAL" clId="{6A761F5D-6305-49B0-BB88-2CEB5D04196F}" dt="2026-04-15T16:19:13.980" v="64" actId="2711"/>
          <ac:spMkLst>
            <pc:docMk/>
            <pc:sldMk cId="713626796" sldId="258"/>
            <ac:spMk id="4" creationId="{3E32B752-E2C0-53A5-9561-F90DBA23242E}"/>
          </ac:spMkLst>
        </pc:spChg>
        <pc:spChg chg="mod">
          <ac:chgData name="Trent Adams" userId="2cc64ee2-dd03-4a26-98c6-347841c80a47" providerId="ADAL" clId="{6A761F5D-6305-49B0-BB88-2CEB5D04196F}" dt="2026-04-15T16:19:13.980" v="64" actId="2711"/>
          <ac:spMkLst>
            <pc:docMk/>
            <pc:sldMk cId="713626796" sldId="258"/>
            <ac:spMk id="5" creationId="{EEF2999A-A95E-82D2-A6D2-672F70010665}"/>
          </ac:spMkLst>
        </pc:spChg>
        <pc:spChg chg="mod">
          <ac:chgData name="Trent Adams" userId="2cc64ee2-dd03-4a26-98c6-347841c80a47" providerId="ADAL" clId="{6A761F5D-6305-49B0-BB88-2CEB5D04196F}" dt="2026-04-15T16:19:13.980" v="64" actId="2711"/>
          <ac:spMkLst>
            <pc:docMk/>
            <pc:sldMk cId="713626796" sldId="258"/>
            <ac:spMk id="6" creationId="{DBEBD232-5A90-2B45-8991-CE1235147D2C}"/>
          </ac:spMkLst>
        </pc:spChg>
        <pc:spChg chg="mod">
          <ac:chgData name="Trent Adams" userId="2cc64ee2-dd03-4a26-98c6-347841c80a47" providerId="ADAL" clId="{6A761F5D-6305-49B0-BB88-2CEB5D04196F}" dt="2026-04-15T16:19:13.980" v="64" actId="2711"/>
          <ac:spMkLst>
            <pc:docMk/>
            <pc:sldMk cId="713626796" sldId="258"/>
            <ac:spMk id="7" creationId="{EF92CDE3-7B26-CBC9-C5B4-9634CFCE3051}"/>
          </ac:spMkLst>
        </pc:spChg>
        <pc:spChg chg="mod">
          <ac:chgData name="Trent Adams" userId="2cc64ee2-dd03-4a26-98c6-347841c80a47" providerId="ADAL" clId="{6A761F5D-6305-49B0-BB88-2CEB5D04196F}" dt="2026-04-15T16:19:47.710" v="68" actId="255"/>
          <ac:spMkLst>
            <pc:docMk/>
            <pc:sldMk cId="713626796" sldId="258"/>
            <ac:spMk id="8" creationId="{62EE28EE-D4DC-EE1D-3651-E85FEA38446D}"/>
          </ac:spMkLst>
        </pc:spChg>
        <pc:spChg chg="mod">
          <ac:chgData name="Trent Adams" userId="2cc64ee2-dd03-4a26-98c6-347841c80a47" providerId="ADAL" clId="{6A761F5D-6305-49B0-BB88-2CEB5D04196F}" dt="2026-04-16T12:26:32.066" v="229" actId="20577"/>
          <ac:spMkLst>
            <pc:docMk/>
            <pc:sldMk cId="713626796" sldId="258"/>
            <ac:spMk id="9" creationId="{A7FE8199-E7DF-A1FD-614E-6A83F8678A94}"/>
          </ac:spMkLst>
        </pc:spChg>
        <pc:spChg chg="mod">
          <ac:chgData name="Trent Adams" userId="2cc64ee2-dd03-4a26-98c6-347841c80a47" providerId="ADAL" clId="{6A761F5D-6305-49B0-BB88-2CEB5D04196F}" dt="2026-04-15T16:19:13.980" v="64" actId="2711"/>
          <ac:spMkLst>
            <pc:docMk/>
            <pc:sldMk cId="713626796" sldId="258"/>
            <ac:spMk id="10" creationId="{C2BFF95B-5AFF-6809-53F4-3F49137B9DAF}"/>
          </ac:spMkLst>
        </pc:spChg>
        <pc:spChg chg="mod">
          <ac:chgData name="Trent Adams" userId="2cc64ee2-dd03-4a26-98c6-347841c80a47" providerId="ADAL" clId="{6A761F5D-6305-49B0-BB88-2CEB5D04196F}" dt="2026-04-15T16:19:43.924" v="67" actId="255"/>
          <ac:spMkLst>
            <pc:docMk/>
            <pc:sldMk cId="713626796" sldId="258"/>
            <ac:spMk id="12" creationId="{0EB736E5-4B1A-40E7-A3B5-0F3E1874AFDF}"/>
          </ac:spMkLst>
        </pc:spChg>
        <pc:spChg chg="del mod">
          <ac:chgData name="Trent Adams" userId="2cc64ee2-dd03-4a26-98c6-347841c80a47" providerId="ADAL" clId="{6A761F5D-6305-49B0-BB88-2CEB5D04196F}" dt="2026-04-15T16:32:49.384" v="83" actId="478"/>
          <ac:spMkLst>
            <pc:docMk/>
            <pc:sldMk cId="713626796" sldId="258"/>
            <ac:spMk id="14" creationId="{98F527BF-BB19-7D8D-F318-01EECF47F9F0}"/>
          </ac:spMkLst>
        </pc:spChg>
        <pc:spChg chg="mod">
          <ac:chgData name="Trent Adams" userId="2cc64ee2-dd03-4a26-98c6-347841c80a47" providerId="ADAL" clId="{6A761F5D-6305-49B0-BB88-2CEB5D04196F}" dt="2026-04-15T16:19:13.980" v="64" actId="2711"/>
          <ac:spMkLst>
            <pc:docMk/>
            <pc:sldMk cId="713626796" sldId="258"/>
            <ac:spMk id="16" creationId="{C9F5CF1F-4CD2-D4A8-45ED-546FA399EF81}"/>
          </ac:spMkLst>
        </pc:spChg>
        <pc:spChg chg="mod">
          <ac:chgData name="Trent Adams" userId="2cc64ee2-dd03-4a26-98c6-347841c80a47" providerId="ADAL" clId="{6A761F5D-6305-49B0-BB88-2CEB5D04196F}" dt="2026-04-15T16:19:50.965" v="69" actId="255"/>
          <ac:spMkLst>
            <pc:docMk/>
            <pc:sldMk cId="713626796" sldId="258"/>
            <ac:spMk id="17" creationId="{3282ADF6-FD5B-D166-3844-9D798BF26EE1}"/>
          </ac:spMkLst>
        </pc:spChg>
        <pc:spChg chg="mod">
          <ac:chgData name="Trent Adams" userId="2cc64ee2-dd03-4a26-98c6-347841c80a47" providerId="ADAL" clId="{6A761F5D-6305-49B0-BB88-2CEB5D04196F}" dt="2026-04-15T16:19:13.980" v="64" actId="2711"/>
          <ac:spMkLst>
            <pc:docMk/>
            <pc:sldMk cId="713626796" sldId="258"/>
            <ac:spMk id="18" creationId="{56E515BB-6E1D-DD8E-958C-7CECFBAEC08C}"/>
          </ac:spMkLst>
        </pc:spChg>
        <pc:spChg chg="mod">
          <ac:chgData name="Trent Adams" userId="2cc64ee2-dd03-4a26-98c6-347841c80a47" providerId="ADAL" clId="{6A761F5D-6305-49B0-BB88-2CEB5D04196F}" dt="2026-04-15T16:19:13.980" v="64" actId="2711"/>
          <ac:spMkLst>
            <pc:docMk/>
            <pc:sldMk cId="713626796" sldId="258"/>
            <ac:spMk id="19" creationId="{B5BC224C-A70A-70A1-0585-6CF442189A44}"/>
          </ac:spMkLst>
        </pc:spChg>
        <pc:spChg chg="mod">
          <ac:chgData name="Trent Adams" userId="2cc64ee2-dd03-4a26-98c6-347841c80a47" providerId="ADAL" clId="{6A761F5D-6305-49B0-BB88-2CEB5D04196F}" dt="2026-04-15T16:19:54" v="70" actId="255"/>
          <ac:spMkLst>
            <pc:docMk/>
            <pc:sldMk cId="713626796" sldId="258"/>
            <ac:spMk id="20" creationId="{B0140F68-677B-28A9-AD32-193088F3BE4A}"/>
          </ac:spMkLst>
        </pc:spChg>
        <pc:spChg chg="mod">
          <ac:chgData name="Trent Adams" userId="2cc64ee2-dd03-4a26-98c6-347841c80a47" providerId="ADAL" clId="{6A761F5D-6305-49B0-BB88-2CEB5D04196F}" dt="2026-04-15T16:19:13.980" v="64" actId="2711"/>
          <ac:spMkLst>
            <pc:docMk/>
            <pc:sldMk cId="713626796" sldId="258"/>
            <ac:spMk id="21" creationId="{1EF16149-9B62-0B5A-529C-A702D21EC43E}"/>
          </ac:spMkLst>
        </pc:spChg>
        <pc:spChg chg="mod">
          <ac:chgData name="Trent Adams" userId="2cc64ee2-dd03-4a26-98c6-347841c80a47" providerId="ADAL" clId="{6A761F5D-6305-49B0-BB88-2CEB5D04196F}" dt="2026-04-15T16:20:13.984" v="76" actId="20577"/>
          <ac:spMkLst>
            <pc:docMk/>
            <pc:sldMk cId="713626796" sldId="258"/>
            <ac:spMk id="22" creationId="{75FC8D4D-24AB-0E7E-889C-33CB386D79B2}"/>
          </ac:spMkLst>
        </pc:spChg>
        <pc:spChg chg="mod">
          <ac:chgData name="Trent Adams" userId="2cc64ee2-dd03-4a26-98c6-347841c80a47" providerId="ADAL" clId="{6A761F5D-6305-49B0-BB88-2CEB5D04196F}" dt="2026-04-15T16:19:13.980" v="64" actId="2711"/>
          <ac:spMkLst>
            <pc:docMk/>
            <pc:sldMk cId="713626796" sldId="258"/>
            <ac:spMk id="24" creationId="{81BED032-7D0B-D99A-B44B-B3FA8E1C6D46}"/>
          </ac:spMkLst>
        </pc:spChg>
        <pc:spChg chg="add mod">
          <ac:chgData name="Trent Adams" userId="2cc64ee2-dd03-4a26-98c6-347841c80a47" providerId="ADAL" clId="{6A761F5D-6305-49B0-BB88-2CEB5D04196F}" dt="2026-04-15T16:32:56.002" v="86" actId="20577"/>
          <ac:spMkLst>
            <pc:docMk/>
            <pc:sldMk cId="713626796" sldId="258"/>
            <ac:spMk id="26" creationId="{36F1EADE-1085-4C5C-8B90-2A1F344C33D2}"/>
          </ac:spMkLst>
        </pc:spChg>
        <pc:spChg chg="mod">
          <ac:chgData name="Trent Adams" userId="2cc64ee2-dd03-4a26-98c6-347841c80a47" providerId="ADAL" clId="{6A761F5D-6305-49B0-BB88-2CEB5D04196F}" dt="2026-04-15T16:19:13.980" v="64" actId="2711"/>
          <ac:spMkLst>
            <pc:docMk/>
            <pc:sldMk cId="713626796" sldId="258"/>
            <ac:spMk id="27" creationId="{3437B1A9-C5A5-879D-A204-6F7B245DEC6A}"/>
          </ac:spMkLst>
        </pc:spChg>
        <pc:grpChg chg="mod ord">
          <ac:chgData name="Trent Adams" userId="2cc64ee2-dd03-4a26-98c6-347841c80a47" providerId="ADAL" clId="{6A761F5D-6305-49B0-BB88-2CEB5D04196F}" dt="2026-04-16T12:27:17.681" v="231" actId="13244"/>
          <ac:grpSpMkLst>
            <pc:docMk/>
            <pc:sldMk cId="713626796" sldId="258"/>
            <ac:grpSpMk id="3" creationId="{682701B4-E77A-8E5B-C236-FF6E3F42D8F2}"/>
          </ac:grpSpMkLst>
        </pc:grpChg>
      </pc:sldChg>
      <pc:sldChg chg="addSp delSp modSp mod">
        <pc:chgData name="Trent Adams" userId="2cc64ee2-dd03-4a26-98c6-347841c80a47" providerId="ADAL" clId="{6A761F5D-6305-49B0-BB88-2CEB5D04196F}" dt="2026-04-16T12:27:44.642" v="234" actId="13244"/>
        <pc:sldMkLst>
          <pc:docMk/>
          <pc:sldMk cId="1763432905" sldId="260"/>
        </pc:sldMkLst>
        <pc:spChg chg="mod">
          <ac:chgData name="Trent Adams" userId="2cc64ee2-dd03-4a26-98c6-347841c80a47" providerId="ADAL" clId="{6A761F5D-6305-49B0-BB88-2CEB5D04196F}" dt="2026-04-15T16:17:25.149" v="39" actId="2711"/>
          <ac:spMkLst>
            <pc:docMk/>
            <pc:sldMk cId="1763432905" sldId="260"/>
            <ac:spMk id="2" creationId="{643581CB-9682-BD13-42BB-949CAF1A0120}"/>
          </ac:spMkLst>
        </pc:spChg>
        <pc:spChg chg="add del mod">
          <ac:chgData name="Trent Adams" userId="2cc64ee2-dd03-4a26-98c6-347841c80a47" providerId="ADAL" clId="{6A761F5D-6305-49B0-BB88-2CEB5D04196F}" dt="2026-04-16T12:15:34.183" v="115" actId="478"/>
          <ac:spMkLst>
            <pc:docMk/>
            <pc:sldMk cId="1763432905" sldId="260"/>
            <ac:spMk id="4" creationId="{64207A80-2F9F-40F6-9F2A-EF9462F0E457}"/>
          </ac:spMkLst>
        </pc:spChg>
        <pc:spChg chg="del mod">
          <ac:chgData name="Trent Adams" userId="2cc64ee2-dd03-4a26-98c6-347841c80a47" providerId="ADAL" clId="{6A761F5D-6305-49B0-BB88-2CEB5D04196F}" dt="2026-04-15T16:33:06.080" v="90" actId="478"/>
          <ac:spMkLst>
            <pc:docMk/>
            <pc:sldMk cId="1763432905" sldId="260"/>
            <ac:spMk id="4" creationId="{64883276-2294-6135-9E50-846939857D66}"/>
          </ac:spMkLst>
        </pc:spChg>
        <pc:spChg chg="add mod ord">
          <ac:chgData name="Trent Adams" userId="2cc64ee2-dd03-4a26-98c6-347841c80a47" providerId="ADAL" clId="{6A761F5D-6305-49B0-BB88-2CEB5D04196F}" dt="2026-04-16T12:27:37.457" v="232" actId="13244"/>
          <ac:spMkLst>
            <pc:docMk/>
            <pc:sldMk cId="1763432905" sldId="260"/>
            <ac:spMk id="5" creationId="{3C8C5B30-0217-44AA-879E-936DC9505677}"/>
          </ac:spMkLst>
        </pc:spChg>
        <pc:spChg chg="add del mod">
          <ac:chgData name="Trent Adams" userId="2cc64ee2-dd03-4a26-98c6-347841c80a47" providerId="ADAL" clId="{6A761F5D-6305-49B0-BB88-2CEB5D04196F}" dt="2026-04-16T12:19:58.942" v="152" actId="478"/>
          <ac:spMkLst>
            <pc:docMk/>
            <pc:sldMk cId="1763432905" sldId="260"/>
            <ac:spMk id="14" creationId="{AA2B36B1-9B73-4734-AC47-AB6E5936636E}"/>
          </ac:spMkLst>
        </pc:spChg>
        <pc:spChg chg="add mod">
          <ac:chgData name="Trent Adams" userId="2cc64ee2-dd03-4a26-98c6-347841c80a47" providerId="ADAL" clId="{6A761F5D-6305-49B0-BB88-2CEB5D04196F}" dt="2026-04-15T16:33:10.836" v="92" actId="20577"/>
          <ac:spMkLst>
            <pc:docMk/>
            <pc:sldMk cId="1763432905" sldId="260"/>
            <ac:spMk id="16" creationId="{AD0D8C6E-A400-40C5-8942-87232761E5B6}"/>
          </ac:spMkLst>
        </pc:spChg>
        <pc:spChg chg="mod">
          <ac:chgData name="Trent Adams" userId="2cc64ee2-dd03-4a26-98c6-347841c80a47" providerId="ADAL" clId="{6A761F5D-6305-49B0-BB88-2CEB5D04196F}" dt="2026-04-15T16:17:25.149" v="39" actId="2711"/>
          <ac:spMkLst>
            <pc:docMk/>
            <pc:sldMk cId="1763432905" sldId="260"/>
            <ac:spMk id="25" creationId="{3FB6B0A3-880C-F289-AB3F-5B9023647844}"/>
          </ac:spMkLst>
        </pc:spChg>
        <pc:spChg chg="mod">
          <ac:chgData name="Trent Adams" userId="2cc64ee2-dd03-4a26-98c6-347841c80a47" providerId="ADAL" clId="{6A761F5D-6305-49B0-BB88-2CEB5D04196F}" dt="2026-04-15T16:17:54.237" v="54" actId="6549"/>
          <ac:spMkLst>
            <pc:docMk/>
            <pc:sldMk cId="1763432905" sldId="260"/>
            <ac:spMk id="26" creationId="{C4D3E436-60F8-E2FF-C858-A8C95E2C10A0}"/>
          </ac:spMkLst>
        </pc:spChg>
        <pc:spChg chg="del mod">
          <ac:chgData name="Trent Adams" userId="2cc64ee2-dd03-4a26-98c6-347841c80a47" providerId="ADAL" clId="{6A761F5D-6305-49B0-BB88-2CEB5D04196F}" dt="2026-04-15T16:17:43.818" v="52" actId="478"/>
          <ac:spMkLst>
            <pc:docMk/>
            <pc:sldMk cId="1763432905" sldId="260"/>
            <ac:spMk id="28" creationId="{70E13435-5E03-BE32-0631-E3F708B28F3C}"/>
          </ac:spMkLst>
        </pc:spChg>
        <pc:grpChg chg="mod ord">
          <ac:chgData name="Trent Adams" userId="2cc64ee2-dd03-4a26-98c6-347841c80a47" providerId="ADAL" clId="{6A761F5D-6305-49B0-BB88-2CEB5D04196F}" dt="2026-04-16T12:27:44.642" v="234" actId="13244"/>
          <ac:grpSpMkLst>
            <pc:docMk/>
            <pc:sldMk cId="1763432905" sldId="260"/>
            <ac:grpSpMk id="3" creationId="{50E4981A-62CE-720B-1D85-E7BB046EFB89}"/>
          </ac:grpSpMkLst>
        </pc:grpChg>
        <pc:graphicFrameChg chg="mod modGraphic">
          <ac:chgData name="Trent Adams" userId="2cc64ee2-dd03-4a26-98c6-347841c80a47" providerId="ADAL" clId="{6A761F5D-6305-49B0-BB88-2CEB5D04196F}" dt="2026-04-15T16:18:25.516" v="57" actId="2711"/>
          <ac:graphicFrameMkLst>
            <pc:docMk/>
            <pc:sldMk cId="1763432905" sldId="260"/>
            <ac:graphicFrameMk id="29" creationId="{63962CDC-A5AB-B9E6-68C6-EF9EC3769057}"/>
          </ac:graphicFrameMkLst>
        </pc:graphicFrameChg>
      </pc:sldChg>
      <pc:sldChg chg="addSp delSp modSp mod">
        <pc:chgData name="Trent Adams" userId="2cc64ee2-dd03-4a26-98c6-347841c80a47" providerId="ADAL" clId="{6A761F5D-6305-49B0-BB88-2CEB5D04196F}" dt="2026-04-16T12:19:12.954" v="146" actId="13244"/>
        <pc:sldMkLst>
          <pc:docMk/>
          <pc:sldMk cId="369067800" sldId="261"/>
        </pc:sldMkLst>
        <pc:spChg chg="mod">
          <ac:chgData name="Trent Adams" userId="2cc64ee2-dd03-4a26-98c6-347841c80a47" providerId="ADAL" clId="{6A761F5D-6305-49B0-BB88-2CEB5D04196F}" dt="2026-04-15T16:16:28.749" v="29" actId="2711"/>
          <ac:spMkLst>
            <pc:docMk/>
            <pc:sldMk cId="369067800" sldId="261"/>
            <ac:spMk id="2" creationId="{8999BDAF-7046-0A59-C14C-484B57C7893C}"/>
          </ac:spMkLst>
        </pc:spChg>
        <pc:spChg chg="mod">
          <ac:chgData name="Trent Adams" userId="2cc64ee2-dd03-4a26-98c6-347841c80a47" providerId="ADAL" clId="{6A761F5D-6305-49B0-BB88-2CEB5D04196F}" dt="2026-04-15T16:16:43.735" v="31" actId="1076"/>
          <ac:spMkLst>
            <pc:docMk/>
            <pc:sldMk cId="369067800" sldId="261"/>
            <ac:spMk id="4" creationId="{30610048-1855-DCA9-2A99-CBFBC912610E}"/>
          </ac:spMkLst>
        </pc:spChg>
        <pc:spChg chg="add del mod">
          <ac:chgData name="Trent Adams" userId="2cc64ee2-dd03-4a26-98c6-347841c80a47" providerId="ADAL" clId="{6A761F5D-6305-49B0-BB88-2CEB5D04196F}" dt="2026-04-16T12:15:28.602" v="114" actId="478"/>
          <ac:spMkLst>
            <pc:docMk/>
            <pc:sldMk cId="369067800" sldId="261"/>
            <ac:spMk id="5" creationId="{0351B19D-04CA-4AEC-AAA4-3E71C410BBC0}"/>
          </ac:spMkLst>
        </pc:spChg>
        <pc:spChg chg="del">
          <ac:chgData name="Trent Adams" userId="2cc64ee2-dd03-4a26-98c6-347841c80a47" providerId="ADAL" clId="{6A761F5D-6305-49B0-BB88-2CEB5D04196F}" dt="2026-04-15T16:16:10.398" v="13" actId="478"/>
          <ac:spMkLst>
            <pc:docMk/>
            <pc:sldMk cId="369067800" sldId="261"/>
            <ac:spMk id="5" creationId="{A9AA4A9C-D1E9-859A-6D57-AFCC4FD88E48}"/>
          </ac:spMkLst>
        </pc:spChg>
        <pc:spChg chg="mod">
          <ac:chgData name="Trent Adams" userId="2cc64ee2-dd03-4a26-98c6-347841c80a47" providerId="ADAL" clId="{6A761F5D-6305-49B0-BB88-2CEB5D04196F}" dt="2026-04-15T16:17:08.089" v="37" actId="5793"/>
          <ac:spMkLst>
            <pc:docMk/>
            <pc:sldMk cId="369067800" sldId="261"/>
            <ac:spMk id="6" creationId="{20D808AF-BF0A-20F4-7D5B-A24A7436669B}"/>
          </ac:spMkLst>
        </pc:spChg>
        <pc:spChg chg="mod">
          <ac:chgData name="Trent Adams" userId="2cc64ee2-dd03-4a26-98c6-347841c80a47" providerId="ADAL" clId="{6A761F5D-6305-49B0-BB88-2CEB5D04196F}" dt="2026-04-15T16:16:46.905" v="32" actId="255"/>
          <ac:spMkLst>
            <pc:docMk/>
            <pc:sldMk cId="369067800" sldId="261"/>
            <ac:spMk id="7" creationId="{307ED9C8-678F-9584-D96D-ECA664D86460}"/>
          </ac:spMkLst>
        </pc:spChg>
        <pc:spChg chg="mod">
          <ac:chgData name="Trent Adams" userId="2cc64ee2-dd03-4a26-98c6-347841c80a47" providerId="ADAL" clId="{6A761F5D-6305-49B0-BB88-2CEB5D04196F}" dt="2026-04-15T16:17:05.877" v="36" actId="1076"/>
          <ac:spMkLst>
            <pc:docMk/>
            <pc:sldMk cId="369067800" sldId="261"/>
            <ac:spMk id="8" creationId="{519449C7-E7FD-083E-094A-FF2190DB0939}"/>
          </ac:spMkLst>
        </pc:spChg>
        <pc:spChg chg="add del mod">
          <ac:chgData name="Trent Adams" userId="2cc64ee2-dd03-4a26-98c6-347841c80a47" providerId="ADAL" clId="{6A761F5D-6305-49B0-BB88-2CEB5D04196F}" dt="2026-04-16T12:19:04.841" v="144" actId="13244"/>
          <ac:spMkLst>
            <pc:docMk/>
            <pc:sldMk cId="369067800" sldId="261"/>
            <ac:spMk id="9" creationId="{5E7F56D2-3D70-437A-B556-7FC8ECD67EC4}"/>
          </ac:spMkLst>
        </pc:spChg>
        <pc:spChg chg="del mod">
          <ac:chgData name="Trent Adams" userId="2cc64ee2-dd03-4a26-98c6-347841c80a47" providerId="ADAL" clId="{6A761F5D-6305-49B0-BB88-2CEB5D04196F}" dt="2026-04-15T16:33:00.273" v="87" actId="478"/>
          <ac:spMkLst>
            <pc:docMk/>
            <pc:sldMk cId="369067800" sldId="261"/>
            <ac:spMk id="9" creationId="{6603B089-41F7-B812-4AE0-22E0A7DF9F72}"/>
          </ac:spMkLst>
        </pc:spChg>
        <pc:spChg chg="add del mod">
          <ac:chgData name="Trent Adams" userId="2cc64ee2-dd03-4a26-98c6-347841c80a47" providerId="ADAL" clId="{6A761F5D-6305-49B0-BB88-2CEB5D04196F}" dt="2026-04-16T12:18:45.952" v="142" actId="478"/>
          <ac:spMkLst>
            <pc:docMk/>
            <pc:sldMk cId="369067800" sldId="261"/>
            <ac:spMk id="16" creationId="{1512BC43-3971-4F34-9725-8072FEA0AE5D}"/>
          </ac:spMkLst>
        </pc:spChg>
        <pc:spChg chg="add mod">
          <ac:chgData name="Trent Adams" userId="2cc64ee2-dd03-4a26-98c6-347841c80a47" providerId="ADAL" clId="{6A761F5D-6305-49B0-BB88-2CEB5D04196F}" dt="2026-04-15T16:33:02.889" v="89" actId="20577"/>
          <ac:spMkLst>
            <pc:docMk/>
            <pc:sldMk cId="369067800" sldId="261"/>
            <ac:spMk id="17" creationId="{4D44DBB3-7E77-4530-BEC2-A3269869C3F8}"/>
          </ac:spMkLst>
        </pc:spChg>
        <pc:spChg chg="mod">
          <ac:chgData name="Trent Adams" userId="2cc64ee2-dd03-4a26-98c6-347841c80a47" providerId="ADAL" clId="{6A761F5D-6305-49B0-BB88-2CEB5D04196F}" dt="2026-04-15T16:16:28.749" v="29" actId="2711"/>
          <ac:spMkLst>
            <pc:docMk/>
            <pc:sldMk cId="369067800" sldId="261"/>
            <ac:spMk id="25" creationId="{0D4D346C-9FD6-9015-AB34-52D1027C303B}"/>
          </ac:spMkLst>
        </pc:spChg>
        <pc:grpChg chg="mod">
          <ac:chgData name="Trent Adams" userId="2cc64ee2-dd03-4a26-98c6-347841c80a47" providerId="ADAL" clId="{6A761F5D-6305-49B0-BB88-2CEB5D04196F}" dt="2026-04-16T12:19:12.954" v="146" actId="13244"/>
          <ac:grpSpMkLst>
            <pc:docMk/>
            <pc:sldMk cId="369067800" sldId="261"/>
            <ac:grpSpMk id="3" creationId="{7956BE7A-6629-4C4A-22E3-786DABE7556E}"/>
          </ac:grpSpMkLst>
        </pc:grpChg>
      </pc:sldChg>
    </pc:docChg>
  </pc:docChgLst>
  <pc:docChgLst>
    <pc:chgData name="Trent Adams" userId="2cc64ee2-dd03-4a26-98c6-347841c80a47" providerId="ADAL" clId="{31E544C6-1E37-4881-9E9D-18820EA2FCB7}"/>
    <pc:docChg chg="modSld">
      <pc:chgData name="Trent Adams" userId="2cc64ee2-dd03-4a26-98c6-347841c80a47" providerId="ADAL" clId="{31E544C6-1E37-4881-9E9D-18820EA2FCB7}" dt="2026-04-06T23:32:58.906" v="2" actId="13244"/>
      <pc:docMkLst>
        <pc:docMk/>
      </pc:docMkLst>
      <pc:sldChg chg="modSp mod">
        <pc:chgData name="Trent Adams" userId="2cc64ee2-dd03-4a26-98c6-347841c80a47" providerId="ADAL" clId="{31E544C6-1E37-4881-9E9D-18820EA2FCB7}" dt="2026-04-06T23:31:54.693" v="0" actId="13244"/>
        <pc:sldMkLst>
          <pc:docMk/>
          <pc:sldMk cId="713626796" sldId="258"/>
        </pc:sldMkLst>
        <pc:spChg chg="ord">
          <ac:chgData name="Trent Adams" userId="2cc64ee2-dd03-4a26-98c6-347841c80a47" providerId="ADAL" clId="{31E544C6-1E37-4881-9E9D-18820EA2FCB7}" dt="2026-04-06T23:31:54.693" v="0" actId="13244"/>
          <ac:spMkLst>
            <pc:docMk/>
            <pc:sldMk cId="713626796" sldId="258"/>
            <ac:spMk id="14" creationId="{98F527BF-BB19-7D8D-F318-01EECF47F9F0}"/>
          </ac:spMkLst>
        </pc:spChg>
      </pc:sldChg>
      <pc:sldChg chg="modSp mod">
        <pc:chgData name="Trent Adams" userId="2cc64ee2-dd03-4a26-98c6-347841c80a47" providerId="ADAL" clId="{31E544C6-1E37-4881-9E9D-18820EA2FCB7}" dt="2026-04-06T23:32:58.906" v="2" actId="13244"/>
        <pc:sldMkLst>
          <pc:docMk/>
          <pc:sldMk cId="1763432905" sldId="260"/>
        </pc:sldMkLst>
        <pc:spChg chg="ord">
          <ac:chgData name="Trent Adams" userId="2cc64ee2-dd03-4a26-98c6-347841c80a47" providerId="ADAL" clId="{31E544C6-1E37-4881-9E9D-18820EA2FCB7}" dt="2026-04-06T23:32:58.906" v="2" actId="13244"/>
          <ac:spMkLst>
            <pc:docMk/>
            <pc:sldMk cId="1763432905" sldId="260"/>
            <ac:spMk id="4" creationId="{64883276-2294-6135-9E50-846939857D66}"/>
          </ac:spMkLst>
        </pc:spChg>
      </pc:sldChg>
      <pc:sldChg chg="modSp mod">
        <pc:chgData name="Trent Adams" userId="2cc64ee2-dd03-4a26-98c6-347841c80a47" providerId="ADAL" clId="{31E544C6-1E37-4881-9E9D-18820EA2FCB7}" dt="2026-04-06T23:32:40.490" v="1" actId="13244"/>
        <pc:sldMkLst>
          <pc:docMk/>
          <pc:sldMk cId="369067800" sldId="261"/>
        </pc:sldMkLst>
        <pc:spChg chg="ord">
          <ac:chgData name="Trent Adams" userId="2cc64ee2-dd03-4a26-98c6-347841c80a47" providerId="ADAL" clId="{31E544C6-1E37-4881-9E9D-18820EA2FCB7}" dt="2026-04-06T23:32:40.490" v="1" actId="13244"/>
          <ac:spMkLst>
            <pc:docMk/>
            <pc:sldMk cId="369067800" sldId="261"/>
            <ac:spMk id="9" creationId="{6603B089-41F7-B812-4AE0-22E0A7DF9F72}"/>
          </ac:spMkLst>
        </pc:spChg>
      </pc:sldChg>
    </pc:docChg>
  </pc:docChgLst>
  <pc:docChgLst>
    <pc:chgData name="Sophia F White" userId="6bc4f09c-8322-4254-9dae-b2b62553254d" providerId="ADAL" clId="{FD2B861A-D2E0-448F-863E-F97C9A0852CC}"/>
    <pc:docChg chg="modSld">
      <pc:chgData name="Sophia F White" userId="6bc4f09c-8322-4254-9dae-b2b62553254d" providerId="ADAL" clId="{FD2B861A-D2E0-448F-863E-F97C9A0852CC}" dt="2026-03-25T17:57:59.055" v="3" actId="962"/>
      <pc:docMkLst>
        <pc:docMk/>
      </pc:docMkLst>
      <pc:sldChg chg="modSp mod">
        <pc:chgData name="Sophia F White" userId="6bc4f09c-8322-4254-9dae-b2b62553254d" providerId="ADAL" clId="{FD2B861A-D2E0-448F-863E-F97C9A0852CC}" dt="2026-03-25T17:56:57.861" v="1" actId="13244"/>
        <pc:sldMkLst>
          <pc:docMk/>
          <pc:sldMk cId="713626796" sldId="258"/>
        </pc:sldMkLst>
        <pc:spChg chg="ord">
          <ac:chgData name="Sophia F White" userId="6bc4f09c-8322-4254-9dae-b2b62553254d" providerId="ADAL" clId="{FD2B861A-D2E0-448F-863E-F97C9A0852CC}" dt="2026-03-25T17:56:57.861" v="1" actId="13244"/>
          <ac:spMkLst>
            <pc:docMk/>
            <pc:sldMk cId="713626796" sldId="258"/>
            <ac:spMk id="14" creationId="{98F527BF-BB19-7D8D-F318-01EECF47F9F0}"/>
          </ac:spMkLst>
        </pc:spChg>
        <pc:picChg chg="mod">
          <ac:chgData name="Sophia F White" userId="6bc4f09c-8322-4254-9dae-b2b62553254d" providerId="ADAL" clId="{FD2B861A-D2E0-448F-863E-F97C9A0852CC}" dt="2026-03-25T17:56:49.391" v="0" actId="962"/>
          <ac:picMkLst>
            <pc:docMk/>
            <pc:sldMk cId="713626796" sldId="258"/>
            <ac:picMk id="34" creationId="{66AC02FA-81F2-4F99-0F12-801252341EF1}"/>
          </ac:picMkLst>
        </pc:picChg>
      </pc:sldChg>
      <pc:sldChg chg="modSp mod">
        <pc:chgData name="Sophia F White" userId="6bc4f09c-8322-4254-9dae-b2b62553254d" providerId="ADAL" clId="{FD2B861A-D2E0-448F-863E-F97C9A0852CC}" dt="2026-03-25T17:57:59.055" v="3" actId="962"/>
        <pc:sldMkLst>
          <pc:docMk/>
          <pc:sldMk cId="1763432905" sldId="260"/>
        </pc:sldMkLst>
        <pc:picChg chg="mod">
          <ac:chgData name="Sophia F White" userId="6bc4f09c-8322-4254-9dae-b2b62553254d" providerId="ADAL" clId="{FD2B861A-D2E0-448F-863E-F97C9A0852CC}" dt="2026-03-25T17:57:59.055" v="3" actId="962"/>
          <ac:picMkLst>
            <pc:docMk/>
            <pc:sldMk cId="1763432905" sldId="260"/>
            <ac:picMk id="34" creationId="{62C4DC6B-FE53-FBE0-F197-7D3F8877A1A0}"/>
          </ac:picMkLst>
        </pc:picChg>
      </pc:sldChg>
      <pc:sldChg chg="modSp mod">
        <pc:chgData name="Sophia F White" userId="6bc4f09c-8322-4254-9dae-b2b62553254d" providerId="ADAL" clId="{FD2B861A-D2E0-448F-863E-F97C9A0852CC}" dt="2026-03-25T17:57:17.014" v="2" actId="962"/>
        <pc:sldMkLst>
          <pc:docMk/>
          <pc:sldMk cId="369067800" sldId="261"/>
        </pc:sldMkLst>
        <pc:picChg chg="mod">
          <ac:chgData name="Sophia F White" userId="6bc4f09c-8322-4254-9dae-b2b62553254d" providerId="ADAL" clId="{FD2B861A-D2E0-448F-863E-F97C9A0852CC}" dt="2026-03-25T17:57:17.014" v="2" actId="962"/>
          <ac:picMkLst>
            <pc:docMk/>
            <pc:sldMk cId="369067800" sldId="261"/>
            <ac:picMk id="34" creationId="{8466BFF0-E529-F605-0C7D-E4B6A8B52C8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16964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2290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0906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8401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36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4645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79238-5291-40CD-AE92-C6E497CEB88D}"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7399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779238-5291-40CD-AE92-C6E497CEB88D}"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97136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9238-5291-40CD-AE92-C6E497CEB88D}"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155804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368233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893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1779238-5291-40CD-AE92-C6E497CEB88D}" type="datetimeFigureOut">
              <a:rPr lang="en-US" smtClean="0"/>
              <a:t>4/16/2026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3079A78E-6F85-46C8-BB4C-832D3712F129}" type="slidenum">
              <a:rPr lang="en-US" smtClean="0"/>
              <a:t>‹#›</a:t>
            </a:fld>
            <a:endParaRPr lang="en-US"/>
          </a:p>
        </p:txBody>
      </p:sp>
    </p:spTree>
    <p:extLst>
      <p:ext uri="{BB962C8B-B14F-4D97-AF65-F5344CB8AC3E}">
        <p14:creationId xmlns:p14="http://schemas.microsoft.com/office/powerpoint/2010/main" val="2401625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chrome-extension://efaidnbmnnnibpcajpcglclefindmkaj/https:/www.earthlearningidea.com/PDF/VQS_Pr_What_like_be_there.pd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6AC02FA-81F2-4F99-0F12-801252341EF1}"/>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5" name="Rectangle: Rounded Corners 4">
            <a:extLst>
              <a:ext uri="{FF2B5EF4-FFF2-40B4-BE49-F238E27FC236}">
                <a16:creationId xmlns:a16="http://schemas.microsoft.com/office/drawing/2014/main" id="{EEF2999A-A95E-82D2-A6D2-672F70010665}"/>
              </a:ext>
              <a:ext uri="{C183D7F6-B498-43B3-948B-1728B52AA6E4}">
                <adec:decorative xmlns:adec="http://schemas.microsoft.com/office/drawing/2017/decorative" val="1"/>
              </a:ext>
            </a:extLst>
          </p:cNvPr>
          <p:cNvSpPr/>
          <p:nvPr/>
        </p:nvSpPr>
        <p:spPr>
          <a:xfrm>
            <a:off x="350520" y="1203959"/>
            <a:ext cx="6195060" cy="2994661"/>
          </a:xfrm>
          <a:prstGeom prst="roundRect">
            <a:avLst>
              <a:gd name="adj" fmla="val 56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BEBD232-5A90-2B45-8991-CE1235147D2C}"/>
              </a:ext>
              <a:ext uri="{C183D7F6-B498-43B3-948B-1728B52AA6E4}">
                <adec:decorative xmlns:adec="http://schemas.microsoft.com/office/drawing/2017/decorative" val="1"/>
              </a:ext>
            </a:extLst>
          </p:cNvPr>
          <p:cNvSpPr/>
          <p:nvPr/>
        </p:nvSpPr>
        <p:spPr>
          <a:xfrm>
            <a:off x="350520" y="4988612"/>
            <a:ext cx="2895600" cy="3690568"/>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B5BC224C-A70A-70A1-0585-6CF442189A44}"/>
              </a:ext>
              <a:ext uri="{C183D7F6-B498-43B3-948B-1728B52AA6E4}">
                <adec:decorative xmlns:adec="http://schemas.microsoft.com/office/drawing/2017/decorative" val="1"/>
              </a:ext>
            </a:extLst>
          </p:cNvPr>
          <p:cNvSpPr/>
          <p:nvPr/>
        </p:nvSpPr>
        <p:spPr>
          <a:xfrm>
            <a:off x="3342365" y="4275298"/>
            <a:ext cx="3205082" cy="4396660"/>
          </a:xfrm>
          <a:prstGeom prst="roundRect">
            <a:avLst>
              <a:gd name="adj" fmla="val 572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81BED032-7D0B-D99A-B44B-B3FA8E1C6D46}"/>
              </a:ext>
              <a:ext uri="{C183D7F6-B498-43B3-948B-1728B52AA6E4}">
                <adec:decorative xmlns:adec="http://schemas.microsoft.com/office/drawing/2017/decorative" val="1"/>
              </a:ext>
            </a:extLst>
          </p:cNvPr>
          <p:cNvSpPr/>
          <p:nvPr/>
        </p:nvSpPr>
        <p:spPr>
          <a:xfrm>
            <a:off x="358139" y="292570"/>
            <a:ext cx="6187439" cy="443211"/>
          </a:xfrm>
          <a:prstGeom prst="roundRect">
            <a:avLst>
              <a:gd name="adj" fmla="val 288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F92CDE3-7B26-CBC9-C5B4-9634CFCE3051}"/>
              </a:ext>
              <a:ext uri="{C183D7F6-B498-43B3-948B-1728B52AA6E4}">
                <adec:decorative xmlns:adec="http://schemas.microsoft.com/office/drawing/2017/decorative" val="1"/>
              </a:ext>
            </a:extLst>
          </p:cNvPr>
          <p:cNvSpPr/>
          <p:nvPr/>
        </p:nvSpPr>
        <p:spPr>
          <a:xfrm>
            <a:off x="350519" y="4278113"/>
            <a:ext cx="2895600" cy="600526"/>
          </a:xfrm>
          <a:prstGeom prst="roundRect">
            <a:avLst>
              <a:gd name="adj" fmla="val 2598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C9F5CF1F-4CD2-D4A8-45ED-546FA399EF81}"/>
              </a:ext>
              <a:ext uri="{C183D7F6-B498-43B3-948B-1728B52AA6E4}">
                <adec:decorative xmlns:adec="http://schemas.microsoft.com/office/drawing/2017/decorative" val="1"/>
              </a:ext>
            </a:extLst>
          </p:cNvPr>
          <p:cNvSpPr/>
          <p:nvPr/>
        </p:nvSpPr>
        <p:spPr>
          <a:xfrm>
            <a:off x="693420" y="789510"/>
            <a:ext cx="5593082" cy="403497"/>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E32B752-E2C0-53A5-9561-F90DBA23242E}"/>
              </a:ext>
            </a:extLst>
          </p:cNvPr>
          <p:cNvSpPr txBox="1">
            <a:spLocks noGrp="1"/>
          </p:cNvSpPr>
          <p:nvPr>
            <p:ph type="title" idx="4294967295"/>
          </p:nvPr>
        </p:nvSpPr>
        <p:spPr>
          <a:xfrm>
            <a:off x="529590" y="308469"/>
            <a:ext cx="460248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63300"/>
                </a:solidFill>
                <a:effectLst/>
                <a:uLnTx/>
                <a:uFillTx/>
                <a:latin typeface="Arial" panose="020B0604020202020204" pitchFamily="34" charset="0"/>
                <a:ea typeface="ADLaM Display"/>
                <a:cs typeface="Arial" panose="020B0604020202020204" pitchFamily="34" charset="0"/>
              </a:rPr>
              <a:t>Lesson 3: The Story of a Fossil </a:t>
            </a:r>
          </a:p>
        </p:txBody>
      </p:sp>
      <p:sp>
        <p:nvSpPr>
          <p:cNvPr id="9" name="TextBox 8">
            <a:extLst>
              <a:ext uri="{FF2B5EF4-FFF2-40B4-BE49-F238E27FC236}">
                <a16:creationId xmlns:a16="http://schemas.microsoft.com/office/drawing/2014/main" id="{A7FE8199-E7DF-A1FD-614E-6A83F8678A94}"/>
              </a:ext>
            </a:extLst>
          </p:cNvPr>
          <p:cNvSpPr txBox="1"/>
          <p:nvPr/>
        </p:nvSpPr>
        <p:spPr>
          <a:xfrm>
            <a:off x="792480" y="792480"/>
            <a:ext cx="5410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chemeClr val="accent2">
                    <a:lumMod val="49000"/>
                  </a:schemeClr>
                </a:solidFill>
                <a:latin typeface="Arial" panose="020B0604020202020204" pitchFamily="34" charset="0"/>
                <a:cs typeface="Arial" panose="020B0604020202020204" pitchFamily="34" charset="0"/>
              </a:rPr>
              <a:t>This lesson was adapted from the activity “Bringing a fossil to life”, from Earth Learning Idea: </a:t>
            </a:r>
            <a:r>
              <a:rPr lang="en-US" sz="1000" u="sng" strike="noStrike" dirty="0">
                <a:solidFill>
                  <a:srgbClr val="467886"/>
                </a:solidFill>
                <a:latin typeface="Arial" panose="020B0604020202020204" pitchFamily="34" charset="0"/>
                <a:ea typeface="Segoe UI"/>
                <a:cs typeface="Arial" panose="020B0604020202020204" pitchFamily="34" charset="0"/>
                <a:hlinkClick r:id="rId3"/>
              </a:rPr>
              <a:t>What was it like to be there? Bringing a fossil back to life</a:t>
            </a:r>
            <a:endParaRPr lang="en-US" sz="1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437B1A9-C5A5-879D-A204-6F7B245DEC6A}"/>
              </a:ext>
            </a:extLst>
          </p:cNvPr>
          <p:cNvSpPr txBox="1"/>
          <p:nvPr/>
        </p:nvSpPr>
        <p:spPr>
          <a:xfrm>
            <a:off x="466090" y="1337764"/>
            <a:ext cx="5957570" cy="292388"/>
          </a:xfrm>
          <a:prstGeom prst="rect">
            <a:avLst/>
          </a:prstGeom>
          <a:noFill/>
        </p:spPr>
        <p:txBody>
          <a:bodyPr wrap="square" lIns="91440" tIns="45720" rIns="91440" bIns="45720" rtlCol="0" anchor="t">
            <a:spAutoFit/>
          </a:bodyPr>
          <a:lstStyle/>
          <a:p>
            <a:r>
              <a:rPr lang="en-US" sz="1300" dirty="0">
                <a:solidFill>
                  <a:srgbClr val="663300"/>
                </a:solidFill>
                <a:latin typeface="Arial" panose="020B0604020202020204" pitchFamily="34" charset="0"/>
                <a:ea typeface="ADLaM Display"/>
                <a:cs typeface="Arial" panose="020B0604020202020204" pitchFamily="34" charset="0"/>
              </a:rPr>
              <a:t>Overview</a:t>
            </a:r>
          </a:p>
        </p:txBody>
      </p:sp>
      <p:sp>
        <p:nvSpPr>
          <p:cNvPr id="12" name="TextBox 8">
            <a:extLst>
              <a:ext uri="{FF2B5EF4-FFF2-40B4-BE49-F238E27FC236}">
                <a16:creationId xmlns:a16="http://schemas.microsoft.com/office/drawing/2014/main" id="{0EB736E5-4B1A-40E7-A3B5-0F3E1874AFDF}"/>
              </a:ext>
            </a:extLst>
          </p:cNvPr>
          <p:cNvSpPr txBox="1"/>
          <p:nvPr/>
        </p:nvSpPr>
        <p:spPr>
          <a:xfrm>
            <a:off x="445770" y="1603418"/>
            <a:ext cx="6092189" cy="2395528"/>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dirty="0">
                <a:highlight>
                  <a:srgbClr val="FFFFFF"/>
                </a:highlight>
                <a:latin typeface="Arial" panose="020B0604020202020204" pitchFamily="34" charset="0"/>
                <a:ea typeface="Source Sans Pro"/>
                <a:cs typeface="Arial" panose="020B0604020202020204" pitchFamily="34" charset="0"/>
              </a:rPr>
              <a:t>Every fossil is more than just a piece </a:t>
            </a:r>
            <a:r>
              <a:rPr lang="en-US" sz="1100" b="0" i="0" dirty="0">
                <a:effectLst/>
                <a:highlight>
                  <a:srgbClr val="FFFFFF"/>
                </a:highlight>
                <a:latin typeface="Arial" panose="020B0604020202020204" pitchFamily="34" charset="0"/>
                <a:ea typeface="Source Sans Pro"/>
                <a:cs typeface="Arial" panose="020B0604020202020204" pitchFamily="34" charset="0"/>
              </a:rPr>
              <a:t>of </a:t>
            </a:r>
            <a:r>
              <a:rPr lang="en-US" sz="1100" dirty="0">
                <a:highlight>
                  <a:srgbClr val="FFFFFF"/>
                </a:highlight>
                <a:latin typeface="Arial" panose="020B0604020202020204" pitchFamily="34" charset="0"/>
                <a:ea typeface="Source Sans Pro"/>
                <a:cs typeface="Arial" panose="020B0604020202020204" pitchFamily="34" charset="0"/>
              </a:rPr>
              <a:t>stone—it’s a clue to a vanished world. A tooth can hint at what </a:t>
            </a:r>
            <a:r>
              <a:rPr lang="en-US" sz="1100" b="0" i="0" dirty="0">
                <a:effectLst/>
                <a:highlight>
                  <a:srgbClr val="FFFFFF"/>
                </a:highlight>
                <a:latin typeface="Arial" panose="020B0604020202020204" pitchFamily="34" charset="0"/>
                <a:ea typeface="Source Sans Pro"/>
                <a:cs typeface="Arial" panose="020B0604020202020204" pitchFamily="34" charset="0"/>
              </a:rPr>
              <a:t>and </a:t>
            </a:r>
            <a:r>
              <a:rPr lang="en-US" sz="1100" dirty="0">
                <a:highlight>
                  <a:srgbClr val="FFFFFF"/>
                </a:highlight>
                <a:latin typeface="Arial" panose="020B0604020202020204" pitchFamily="34" charset="0"/>
                <a:ea typeface="Source Sans Pro"/>
                <a:cs typeface="Arial" panose="020B0604020202020204" pitchFamily="34" charset="0"/>
              </a:rPr>
              <a:t>how </a:t>
            </a:r>
            <a:r>
              <a:rPr lang="en-US" sz="1100" b="0" i="0" dirty="0">
                <a:effectLst/>
                <a:highlight>
                  <a:srgbClr val="FFFFFF"/>
                </a:highlight>
                <a:latin typeface="Arial" panose="020B0604020202020204" pitchFamily="34" charset="0"/>
                <a:ea typeface="Source Sans Pro"/>
                <a:cs typeface="Arial" panose="020B0604020202020204" pitchFamily="34" charset="0"/>
              </a:rPr>
              <a:t>an </a:t>
            </a:r>
            <a:r>
              <a:rPr lang="en-US" sz="1100" dirty="0">
                <a:highlight>
                  <a:srgbClr val="FFFFFF"/>
                </a:highlight>
                <a:latin typeface="Arial" panose="020B0604020202020204" pitchFamily="34" charset="0"/>
                <a:ea typeface="Source Sans Pro"/>
                <a:cs typeface="Arial" panose="020B0604020202020204" pitchFamily="34" charset="0"/>
              </a:rPr>
              <a:t>animal eats; a coral can reveal the presence of ancient seas</a:t>
            </a:r>
            <a:r>
              <a:rPr lang="en-US" sz="1100" b="0" i="0" dirty="0">
                <a:effectLst/>
                <a:highlight>
                  <a:srgbClr val="FFFFFF"/>
                </a:highlight>
                <a:latin typeface="Arial" panose="020B0604020202020204" pitchFamily="34" charset="0"/>
                <a:ea typeface="Source Sans Pro"/>
                <a:cs typeface="Arial" panose="020B0604020202020204" pitchFamily="34" charset="0"/>
              </a:rPr>
              <a:t>, and </a:t>
            </a:r>
            <a:r>
              <a:rPr lang="en-US" sz="1100" dirty="0">
                <a:highlight>
                  <a:srgbClr val="FFFFFF"/>
                </a:highlight>
                <a:latin typeface="Arial" panose="020B0604020202020204" pitchFamily="34" charset="0"/>
                <a:ea typeface="Source Sans Pro"/>
                <a:cs typeface="Arial" panose="020B0604020202020204" pitchFamily="34" charset="0"/>
              </a:rPr>
              <a:t>a fern leaf can whisper stories of swampy forests long gone. By examining these traces of life, scientists reconstruct the behaviors, habitats</a:t>
            </a:r>
            <a:r>
              <a:rPr lang="en-US" sz="1100" b="0" i="0" dirty="0">
                <a:effectLst/>
                <a:highlight>
                  <a:srgbClr val="FFFFFF"/>
                </a:highlight>
                <a:latin typeface="Arial" panose="020B0604020202020204" pitchFamily="34" charset="0"/>
                <a:ea typeface="Source Sans Pro"/>
                <a:cs typeface="Arial" panose="020B0604020202020204" pitchFamily="34" charset="0"/>
              </a:rPr>
              <a:t>, and </a:t>
            </a:r>
            <a:r>
              <a:rPr lang="en-US" sz="1100" dirty="0">
                <a:highlight>
                  <a:srgbClr val="FFFFFF"/>
                </a:highlight>
                <a:latin typeface="Arial" panose="020B0604020202020204" pitchFamily="34" charset="0"/>
                <a:ea typeface="Source Sans Pro"/>
                <a:cs typeface="Arial" panose="020B0604020202020204" pitchFamily="34" charset="0"/>
              </a:rPr>
              <a:t>environments of organisms that lived millions of years ago.</a:t>
            </a:r>
            <a:endParaRPr lang="en-US" sz="1100" dirty="0">
              <a:latin typeface="Arial" panose="020B0604020202020204" pitchFamily="34" charset="0"/>
              <a:cs typeface="Arial" panose="020B0604020202020204" pitchFamily="34" charset="0"/>
            </a:endParaRPr>
          </a:p>
          <a:p>
            <a:pPr>
              <a:spcAft>
                <a:spcPts val="400"/>
              </a:spcAft>
            </a:pPr>
            <a:r>
              <a:rPr lang="en-US" sz="1100" dirty="0">
                <a:highlight>
                  <a:srgbClr val="FFFFFF"/>
                </a:highlight>
                <a:latin typeface="Arial" panose="020B0604020202020204" pitchFamily="34" charset="0"/>
                <a:ea typeface="Source Sans Pro"/>
                <a:cs typeface="Arial" panose="020B0604020202020204" pitchFamily="34" charset="0"/>
              </a:rPr>
              <a:t>In this two-day lesson</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students will step into the role </a:t>
            </a:r>
            <a:r>
              <a:rPr lang="en-US" sz="1100" b="0" i="0" dirty="0">
                <a:effectLst/>
                <a:highlight>
                  <a:srgbClr val="FFFFFF"/>
                </a:highlight>
                <a:latin typeface="Arial" panose="020B0604020202020204" pitchFamily="34" charset="0"/>
                <a:ea typeface="Source Sans Pro"/>
                <a:cs typeface="Arial" panose="020B0604020202020204" pitchFamily="34" charset="0"/>
              </a:rPr>
              <a:t>of</a:t>
            </a:r>
            <a:r>
              <a:rPr lang="en-US" sz="1100" dirty="0">
                <a:highlight>
                  <a:srgbClr val="FFFFFF"/>
                </a:highlight>
                <a:latin typeface="Arial" panose="020B0604020202020204" pitchFamily="34" charset="0"/>
                <a:ea typeface="Source Sans Pro"/>
                <a:cs typeface="Arial" panose="020B0604020202020204" pitchFamily="34" charset="0"/>
              </a:rPr>
              <a:t> paleontologists, uncovering hidden </a:t>
            </a:r>
            <a:endParaRPr lang="en-US" sz="1100" dirty="0">
              <a:latin typeface="Arial" panose="020B0604020202020204" pitchFamily="34" charset="0"/>
              <a:ea typeface="Source Sans Pro"/>
              <a:cs typeface="Arial" panose="020B0604020202020204" pitchFamily="34" charset="0"/>
            </a:endParaRPr>
          </a:p>
          <a:p>
            <a:pPr>
              <a:spcAft>
                <a:spcPts val="400"/>
              </a:spcAft>
            </a:pPr>
            <a:r>
              <a:rPr lang="en-US" sz="1100" dirty="0">
                <a:highlight>
                  <a:srgbClr val="FFFFFF"/>
                </a:highlight>
                <a:latin typeface="Arial" panose="020B0604020202020204" pitchFamily="34" charset="0"/>
                <a:ea typeface="Source Sans Pro"/>
                <a:cs typeface="Arial" panose="020B0604020202020204" pitchFamily="34" charset="0"/>
              </a:rPr>
              <a:t>stories within fossil samples. Working in small research teams, they’ll carefully observe fossil traits, compare them with modern analogs</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and infer how the organisms lived, fed, and interacted with their environments. Using the principle of uniformitarianism—</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idea that physical processes we see today also operated in the past—</a:t>
            </a:r>
            <a:r>
              <a:rPr lang="en-US" sz="1100" b="0" i="0" dirty="0">
                <a:effectLst/>
                <a:highlight>
                  <a:srgbClr val="FFFFFF"/>
                </a:highlight>
                <a:latin typeface="Arial" panose="020B0604020202020204" pitchFamily="34" charset="0"/>
                <a:ea typeface="Source Sans Pro"/>
                <a:cs typeface="Arial" panose="020B0604020202020204" pitchFamily="34" charset="0"/>
              </a:rPr>
              <a:t>students </a:t>
            </a:r>
            <a:r>
              <a:rPr lang="en-US" sz="1100" dirty="0">
                <a:highlight>
                  <a:srgbClr val="FFFFFF"/>
                </a:highlight>
                <a:latin typeface="Arial" panose="020B0604020202020204" pitchFamily="34" charset="0"/>
                <a:ea typeface="Source Sans Pro"/>
                <a:cs typeface="Arial" panose="020B0604020202020204" pitchFamily="34" charset="0"/>
              </a:rPr>
              <a:t>will connect ancient fossils to modern ecosystems. By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end of this lesson</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they’ll understand that fossils are not just remnants of the past, but storytellers that reveal how ancient worlds once looked, felt, and thrived</a:t>
            </a:r>
            <a:r>
              <a:rPr lang="en-US" sz="1100" b="0" i="0" dirty="0">
                <a:effectLst/>
                <a:highlight>
                  <a:srgbClr val="FFFFFF"/>
                </a:highlight>
                <a:latin typeface="Arial" panose="020B0604020202020204" pitchFamily="34" charset="0"/>
                <a:ea typeface="Source Sans Pro"/>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2BFF95B-5AFF-6809-53F4-3F49137B9DAF}"/>
              </a:ext>
            </a:extLst>
          </p:cNvPr>
          <p:cNvSpPr txBox="1"/>
          <p:nvPr/>
        </p:nvSpPr>
        <p:spPr>
          <a:xfrm>
            <a:off x="449579" y="4312080"/>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Time requirements</a:t>
            </a:r>
          </a:p>
        </p:txBody>
      </p:sp>
      <p:sp>
        <p:nvSpPr>
          <p:cNvPr id="8" name="TextBox 7">
            <a:extLst>
              <a:ext uri="{FF2B5EF4-FFF2-40B4-BE49-F238E27FC236}">
                <a16:creationId xmlns:a16="http://schemas.microsoft.com/office/drawing/2014/main" id="{62EE28EE-D4DC-EE1D-3651-E85FEA38446D}"/>
              </a:ext>
            </a:extLst>
          </p:cNvPr>
          <p:cNvSpPr txBox="1"/>
          <p:nvPr/>
        </p:nvSpPr>
        <p:spPr>
          <a:xfrm>
            <a:off x="449579" y="4540680"/>
            <a:ext cx="1901191" cy="261610"/>
          </a:xfrm>
          <a:prstGeom prst="rect">
            <a:avLst/>
          </a:prstGeom>
          <a:noFill/>
        </p:spPr>
        <p:txBody>
          <a:bodyPr wrap="square" lIns="91440" tIns="45720" rIns="91440" bIns="45720" anchor="t">
            <a:spAutoFit/>
          </a:bodyPr>
          <a:lstStyle/>
          <a:p>
            <a:pPr fontAlgn="base">
              <a:spcAft>
                <a:spcPts val="800"/>
              </a:spcAft>
            </a:pPr>
            <a:r>
              <a:rPr lang="en-US" sz="1100" dirty="0">
                <a:latin typeface="Arial" panose="020B0604020202020204" pitchFamily="34" charset="0"/>
                <a:ea typeface="Source Sans Pro"/>
                <a:cs typeface="Arial" panose="020B0604020202020204" pitchFamily="34" charset="0"/>
              </a:rPr>
              <a:t>Two 45-minute</a:t>
            </a:r>
            <a:r>
              <a:rPr lang="en-US" sz="1100" b="0" i="0" dirty="0">
                <a:effectLst/>
                <a:latin typeface="Arial" panose="020B0604020202020204" pitchFamily="34" charset="0"/>
                <a:ea typeface="Source Sans Pro"/>
                <a:cs typeface="Arial" panose="020B0604020202020204" pitchFamily="34" charset="0"/>
              </a:rPr>
              <a:t> </a:t>
            </a:r>
            <a:r>
              <a:rPr lang="en-US" sz="1100" dirty="0">
                <a:latin typeface="Arial" panose="020B0604020202020204" pitchFamily="34" charset="0"/>
                <a:ea typeface="Source Sans Pro"/>
                <a:cs typeface="Arial" panose="020B0604020202020204" pitchFamily="34" charset="0"/>
              </a:rPr>
              <a:t>sessions</a:t>
            </a:r>
            <a:endParaRPr lang="en-US" sz="1100" b="0" i="0" dirty="0">
              <a:effectLst/>
              <a:latin typeface="Arial" panose="020B0604020202020204" pitchFamily="34" charset="0"/>
              <a:ea typeface="Source Sans Pro"/>
              <a:cs typeface="Arial" panose="020B0604020202020204" pitchFamily="34" charset="0"/>
            </a:endParaRPr>
          </a:p>
        </p:txBody>
      </p:sp>
      <p:sp>
        <p:nvSpPr>
          <p:cNvPr id="18" name="TextBox 17">
            <a:extLst>
              <a:ext uri="{FF2B5EF4-FFF2-40B4-BE49-F238E27FC236}">
                <a16:creationId xmlns:a16="http://schemas.microsoft.com/office/drawing/2014/main" id="{56E515BB-6E1D-DD8E-958C-7CECFBAEC08C}"/>
              </a:ext>
            </a:extLst>
          </p:cNvPr>
          <p:cNvSpPr txBox="1"/>
          <p:nvPr/>
        </p:nvSpPr>
        <p:spPr>
          <a:xfrm>
            <a:off x="441960" y="4996679"/>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Learning Objectives</a:t>
            </a:r>
          </a:p>
        </p:txBody>
      </p:sp>
      <p:sp>
        <p:nvSpPr>
          <p:cNvPr id="17" name="TextBox 16">
            <a:extLst>
              <a:ext uri="{FF2B5EF4-FFF2-40B4-BE49-F238E27FC236}">
                <a16:creationId xmlns:a16="http://schemas.microsoft.com/office/drawing/2014/main" id="{3282ADF6-FD5B-D166-3844-9D798BF26EE1}"/>
              </a:ext>
            </a:extLst>
          </p:cNvPr>
          <p:cNvSpPr txBox="1"/>
          <p:nvPr/>
        </p:nvSpPr>
        <p:spPr>
          <a:xfrm>
            <a:off x="449580" y="5286239"/>
            <a:ext cx="2796540" cy="3123932"/>
          </a:xfrm>
          <a:prstGeom prst="rect">
            <a:avLst/>
          </a:prstGeom>
          <a:noFill/>
        </p:spPr>
        <p:txBody>
          <a:bodyPr wrap="square" lIns="91440" tIns="45720" rIns="91440" bIns="45720" anchor="t">
            <a:spAutoFit/>
          </a:bodyPr>
          <a:lstStyle/>
          <a:p>
            <a:pPr fontAlgn="base">
              <a:spcAft>
                <a:spcPts val="400"/>
              </a:spcAft>
            </a:pPr>
            <a:r>
              <a:rPr lang="en-US" sz="1100" b="0" i="0" dirty="0">
                <a:effectLst/>
                <a:latin typeface="Arial" panose="020B0604020202020204" pitchFamily="34" charset="0"/>
                <a:ea typeface="Source Sans Pro"/>
                <a:cs typeface="Arial" panose="020B0604020202020204" pitchFamily="34" charset="0"/>
              </a:rPr>
              <a:t>In this lesson: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dirty="0">
                <a:highlight>
                  <a:srgbClr val="FFFFFF"/>
                </a:highlight>
                <a:latin typeface="Arial" panose="020B0604020202020204" pitchFamily="34" charset="0"/>
                <a:ea typeface="Source Sans Pro"/>
                <a:cs typeface="Arial" panose="020B0604020202020204" pitchFamily="34" charset="0"/>
              </a:rPr>
              <a:t>Students will examine fossil samples to identify physical traits and use those traits to infer the lifestyle, behavior, and living environment of extinct organisms.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Students will describe ancient environments based on modern-day analogs, applying the consistency of natural systems (principle of uniformitarianism).</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171450" indent="-171450" algn="l">
              <a:spcAft>
                <a:spcPts val="4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Students will construct evidence-based explanations to support their observations and communicate their findings clearly to peers through an oral/written product or a visual arts creative work.</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p:txBody>
      </p:sp>
      <p:sp>
        <p:nvSpPr>
          <p:cNvPr id="21" name="TextBox 20">
            <a:extLst>
              <a:ext uri="{FF2B5EF4-FFF2-40B4-BE49-F238E27FC236}">
                <a16:creationId xmlns:a16="http://schemas.microsoft.com/office/drawing/2014/main" id="{1EF16149-9B62-0B5A-529C-A702D21EC43E}"/>
              </a:ext>
            </a:extLst>
          </p:cNvPr>
          <p:cNvSpPr txBox="1"/>
          <p:nvPr/>
        </p:nvSpPr>
        <p:spPr>
          <a:xfrm>
            <a:off x="3421380" y="4310879"/>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Materials</a:t>
            </a:r>
          </a:p>
        </p:txBody>
      </p:sp>
      <p:sp>
        <p:nvSpPr>
          <p:cNvPr id="20" name="TextBox 19">
            <a:extLst>
              <a:ext uri="{FF2B5EF4-FFF2-40B4-BE49-F238E27FC236}">
                <a16:creationId xmlns:a16="http://schemas.microsoft.com/office/drawing/2014/main" id="{B0140F68-677B-28A9-AD32-193088F3BE4A}"/>
              </a:ext>
            </a:extLst>
          </p:cNvPr>
          <p:cNvSpPr txBox="1"/>
          <p:nvPr/>
        </p:nvSpPr>
        <p:spPr>
          <a:xfrm>
            <a:off x="3253740" y="4565628"/>
            <a:ext cx="3242310" cy="1600438"/>
          </a:xfrm>
          <a:prstGeom prst="rect">
            <a:avLst/>
          </a:prstGeom>
          <a:noFill/>
        </p:spPr>
        <p:txBody>
          <a:bodyPr wrap="square" lIns="91440" tIns="45720" rIns="91440" bIns="45720" anchor="t">
            <a:spAutoFit/>
          </a:bodyPr>
          <a:lstStyle/>
          <a:p>
            <a:pPr marL="342900" indent="-171450">
              <a:spcAft>
                <a:spcPts val="4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Download the Instructor Slides.</a:t>
            </a:r>
            <a:endParaRPr lang="en" sz="1100" dirty="0">
              <a:latin typeface="Arial" panose="020B0604020202020204" pitchFamily="34" charset="0"/>
              <a:ea typeface="Source Sans Pro"/>
              <a:cs typeface="Arial" panose="020B0604020202020204" pitchFamily="34" charset="0"/>
            </a:endParaRPr>
          </a:p>
          <a:p>
            <a:pPr marL="342900" indent="-171450">
              <a:spcAft>
                <a:spcPts val="4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Download and print the Fossil. descriptions booklet (“Organisms from Land and Sea in Michigan”).</a:t>
            </a:r>
          </a:p>
          <a:p>
            <a:pPr marL="342900" indent="-171450">
              <a:spcAft>
                <a:spcPts val="4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Download and print Handout 3-Biography of our fossil sample (Print one per group).</a:t>
            </a:r>
            <a:r>
              <a:rPr lang="en-US" sz="1100" dirty="0">
                <a:highlight>
                  <a:srgbClr val="FFFFFF"/>
                </a:highlight>
                <a:latin typeface="Arial" panose="020B0604020202020204" pitchFamily="34" charset="0"/>
                <a:ea typeface="Source Sans Pro"/>
                <a:cs typeface="Arial" panose="020B0604020202020204" pitchFamily="34" charset="0"/>
              </a:rPr>
              <a:t> </a:t>
            </a:r>
            <a:endParaRPr lang="en" sz="1100" dirty="0">
              <a:highlight>
                <a:srgbClr val="FFFFFF"/>
              </a:highlight>
              <a:latin typeface="Arial" panose="020B0604020202020204" pitchFamily="34" charset="0"/>
              <a:ea typeface="Source Sans Pro"/>
              <a:cs typeface="Arial" panose="020B0604020202020204" pitchFamily="34" charset="0"/>
            </a:endParaRPr>
          </a:p>
          <a:p>
            <a:pPr marL="342900" indent="-171450">
              <a:spcAft>
                <a:spcPts val="4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Fossil sample pack (you can borrow this pack from MGS).</a:t>
            </a:r>
            <a:endParaRPr lang="en" sz="11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5FC8D4D-24AB-0E7E-889C-33CB386D79B2}"/>
              </a:ext>
            </a:extLst>
          </p:cNvPr>
          <p:cNvSpPr txBox="1"/>
          <p:nvPr/>
        </p:nvSpPr>
        <p:spPr>
          <a:xfrm>
            <a:off x="3394709" y="6223890"/>
            <a:ext cx="3143249" cy="2005677"/>
          </a:xfrm>
          <a:prstGeom prst="rect">
            <a:avLst/>
          </a:prstGeom>
          <a:noFill/>
        </p:spPr>
        <p:txBody>
          <a:bodyPr wrap="square" lIns="91440" tIns="45720" rIns="91440" bIns="45720" anchor="t">
            <a:spAutoFit/>
          </a:bodyPr>
          <a:lstStyle/>
          <a:p>
            <a:pPr>
              <a:spcAft>
                <a:spcPts val="400"/>
              </a:spcAft>
            </a:pPr>
            <a:r>
              <a:rPr lang="en-US" sz="1100" b="1" dirty="0">
                <a:highlight>
                  <a:srgbClr val="FFFFFF"/>
                </a:highlight>
                <a:latin typeface="Arial" panose="020B0604020202020204" pitchFamily="34" charset="0"/>
                <a:ea typeface="Source Sans Pro"/>
                <a:cs typeface="Arial" panose="020B0604020202020204" pitchFamily="34" charset="0"/>
              </a:rPr>
              <a:t>Note: </a:t>
            </a:r>
            <a:endParaRPr lang="en" sz="1100" dirty="0">
              <a:latin typeface="Arial" panose="020B0604020202020204" pitchFamily="34" charset="0"/>
              <a:ea typeface="Source Sans Pro"/>
              <a:cs typeface="Arial" panose="020B0604020202020204" pitchFamily="34" charset="0"/>
            </a:endParaRPr>
          </a:p>
          <a:p>
            <a:pPr>
              <a:spcAft>
                <a:spcPts val="400"/>
              </a:spcAft>
            </a:pPr>
            <a:r>
              <a:rPr lang="en-US" sz="1100" dirty="0">
                <a:highlight>
                  <a:srgbClr val="FFFFFF"/>
                </a:highlight>
                <a:latin typeface="Arial" panose="020B0604020202020204" pitchFamily="34" charset="0"/>
                <a:ea typeface="Source Sans Pro"/>
                <a:cs typeface="Arial" panose="020B0604020202020204" pitchFamily="34" charset="0"/>
              </a:rPr>
              <a:t>Fossil samples should ideally have   organisms from different environments and lifestyles. A good selection of fossils might include:  A</a:t>
            </a:r>
            <a:r>
              <a:rPr lang="en" sz="1100" dirty="0">
                <a:highlight>
                  <a:srgbClr val="FFFFFF"/>
                </a:highlight>
                <a:latin typeface="Arial" panose="020B0604020202020204" pitchFamily="34" charset="0"/>
                <a:ea typeface="Source Sans Pro"/>
                <a:cs typeface="Arial" panose="020B0604020202020204" pitchFamily="34" charset="0"/>
              </a:rPr>
              <a:t> tooth of a terrestrial herbivore, a claw of a terrestrial predator, a trilobite (shallow marine benthic feeder), a </a:t>
            </a:r>
            <a:r>
              <a:rPr lang="en-US" sz="1100" dirty="0">
                <a:highlight>
                  <a:srgbClr val="FFFFFF"/>
                </a:highlight>
                <a:latin typeface="Arial" panose="020B0604020202020204" pitchFamily="34" charset="0"/>
                <a:ea typeface="Source Sans Pro"/>
                <a:cs typeface="Arial" panose="020B0604020202020204" pitchFamily="34" charset="0"/>
              </a:rPr>
              <a:t>coral (filter feeder living in reef communities), a fern leaf (a photosynthetic plant from swamp environments), a </a:t>
            </a:r>
            <a:r>
              <a:rPr lang="en" sz="1100" dirty="0">
                <a:highlight>
                  <a:srgbClr val="FFFFFF"/>
                </a:highlight>
                <a:latin typeface="Arial" panose="020B0604020202020204" pitchFamily="34" charset="0"/>
                <a:ea typeface="Source Sans Pro"/>
                <a:cs typeface="Arial" panose="020B0604020202020204" pitchFamily="34" charset="0"/>
              </a:rPr>
              <a:t>shark tooth (marine predator), and a fish. </a:t>
            </a:r>
            <a:endParaRPr lang="en" sz="1100" dirty="0">
              <a:latin typeface="Arial" panose="020B0604020202020204" pitchFamily="34" charset="0"/>
              <a:cs typeface="Arial" panose="020B0604020202020204" pitchFamily="34" charset="0"/>
            </a:endParaRPr>
          </a:p>
        </p:txBody>
      </p:sp>
      <p:sp>
        <p:nvSpPr>
          <p:cNvPr id="26" name="TextBox 11">
            <a:extLst>
              <a:ext uri="{FF2B5EF4-FFF2-40B4-BE49-F238E27FC236}">
                <a16:creationId xmlns:a16="http://schemas.microsoft.com/office/drawing/2014/main" id="{36F1EADE-1085-4C5C-8B90-2A1F344C33D2}"/>
              </a:ext>
            </a:extLst>
          </p:cNvPr>
          <p:cNvSpPr txBox="1"/>
          <p:nvPr/>
        </p:nvSpPr>
        <p:spPr>
          <a:xfrm>
            <a:off x="5465933" y="8432423"/>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1 of 3</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82701B4-E77A-8E5B-C236-FF6E3F42D8F2}"/>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CEA86D02-363F-2E1E-E3B2-8F165ABFB917}"/>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183EC42-1480-E7E5-20BD-B4C4280DB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4DD1AA9D-6956-8D28-BD96-CE22B51848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6E5A8C93-8EDE-7C23-993D-E9AE51B6C2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71362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76EC-2E1A-D0EF-FB24-0588C6DA025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8466BFF0-E529-F605-0C7D-E4B6A8B52C8E}"/>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0D4D346C-9FD6-9015-AB34-52D1027C303B}"/>
              </a:ext>
              <a:ext uri="{C183D7F6-B498-43B3-948B-1728B52AA6E4}">
                <adec:decorative xmlns:adec="http://schemas.microsoft.com/office/drawing/2017/decorative" val="1"/>
              </a:ext>
            </a:extLst>
          </p:cNvPr>
          <p:cNvSpPr/>
          <p:nvPr/>
        </p:nvSpPr>
        <p:spPr>
          <a:xfrm>
            <a:off x="381000" y="274593"/>
            <a:ext cx="6179819" cy="8429046"/>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5E7F56D2-3D70-437A-B556-7FC8ECD67EC4}"/>
              </a:ext>
            </a:extLst>
          </p:cNvPr>
          <p:cNvSpPr>
            <a:spLocks noGrp="1"/>
          </p:cNvSpPr>
          <p:nvPr>
            <p:ph type="title" idx="4294967295"/>
          </p:nvPr>
        </p:nvSpPr>
        <p:spPr>
          <a:xfrm>
            <a:off x="471488" y="-385565"/>
            <a:ext cx="5915025" cy="1767417"/>
          </a:xfrm>
        </p:spPr>
        <p:txBody>
          <a:bodyPr/>
          <a:lstStyle/>
          <a:p>
            <a:r>
              <a:rPr lang="en-US" sz="2000" dirty="0">
                <a:solidFill>
                  <a:srgbClr val="663300"/>
                </a:solidFill>
                <a:latin typeface="Arial" panose="020B0604020202020204" pitchFamily="34" charset="0"/>
                <a:cs typeface="Arial" panose="020B0604020202020204" pitchFamily="34" charset="0"/>
              </a:rPr>
              <a:t>Procedures</a:t>
            </a:r>
          </a:p>
        </p:txBody>
      </p:sp>
      <p:sp>
        <p:nvSpPr>
          <p:cNvPr id="4" name="TextBox 13">
            <a:extLst>
              <a:ext uri="{FF2B5EF4-FFF2-40B4-BE49-F238E27FC236}">
                <a16:creationId xmlns:a16="http://schemas.microsoft.com/office/drawing/2014/main" id="{30610048-1855-DCA9-2A99-CBFBC912610E}"/>
              </a:ext>
            </a:extLst>
          </p:cNvPr>
          <p:cNvSpPr txBox="1"/>
          <p:nvPr/>
        </p:nvSpPr>
        <p:spPr>
          <a:xfrm>
            <a:off x="487690" y="635440"/>
            <a:ext cx="6076949" cy="1469633"/>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500"/>
              </a:spcAft>
            </a:pPr>
            <a:r>
              <a:rPr lang="en-US" sz="1100" b="1" dirty="0">
                <a:latin typeface="Arial" panose="020B0604020202020204" pitchFamily="34" charset="0"/>
                <a:ea typeface="Source Sans Pro"/>
                <a:cs typeface="Arial" panose="020B0604020202020204" pitchFamily="34" charset="0"/>
              </a:rPr>
              <a:t>Before class </a:t>
            </a:r>
            <a:r>
              <a:rPr lang="en-US" sz="1100" dirty="0">
                <a:latin typeface="Arial" panose="020B0604020202020204" pitchFamily="34" charset="0"/>
                <a:ea typeface="Source Sans Pro"/>
                <a:cs typeface="Arial" panose="020B0604020202020204" pitchFamily="34" charset="0"/>
              </a:rPr>
              <a:t> </a:t>
            </a:r>
          </a:p>
          <a:p>
            <a:pPr marL="171450" indent="-171450">
              <a:spcAft>
                <a:spcPts val="500"/>
              </a:spcAft>
              <a:buFont typeface="Arial"/>
              <a:buChar char="•"/>
            </a:pPr>
            <a:r>
              <a:rPr lang="en-US" sz="1100" dirty="0">
                <a:highlight>
                  <a:srgbClr val="FFFFFF"/>
                </a:highlight>
                <a:latin typeface="Arial" panose="020B0604020202020204" pitchFamily="34" charset="0"/>
                <a:ea typeface="Source Sans Pro"/>
                <a:cs typeface="Arial" panose="020B0604020202020204" pitchFamily="34" charset="0"/>
              </a:rPr>
              <a:t>Print one handout per group (4 students).</a:t>
            </a:r>
            <a:endParaRPr lang="en-US" sz="1100" dirty="0">
              <a:latin typeface="Arial" panose="020B0604020202020204" pitchFamily="34" charset="0"/>
              <a:ea typeface="Source Sans Pro"/>
              <a:cs typeface="Arial" panose="020B0604020202020204" pitchFamily="34" charset="0"/>
            </a:endParaRPr>
          </a:p>
          <a:p>
            <a:pPr marL="171450" indent="-171450">
              <a:spcAft>
                <a:spcPts val="500"/>
              </a:spcAft>
              <a:buFont typeface="Arial"/>
              <a:buChar char="•"/>
            </a:pPr>
            <a:r>
              <a:rPr lang="en-US" sz="1100" dirty="0">
                <a:highlight>
                  <a:srgbClr val="FFFFFF"/>
                </a:highlight>
                <a:latin typeface="Arial" panose="020B0604020202020204" pitchFamily="34" charset="0"/>
                <a:ea typeface="Source Sans Pro"/>
                <a:cs typeface="Arial" panose="020B0604020202020204" pitchFamily="34" charset="0"/>
              </a:rPr>
              <a:t>Print a few copies of the booklet “Organisms from Land and Sea in Michigan”. Each group should have at least the description page of the fossil they are analyzing, but they can have a booklet per group. </a:t>
            </a:r>
            <a:endParaRPr lang="en-US" sz="1100" dirty="0">
              <a:latin typeface="Arial" panose="020B0604020202020204" pitchFamily="34" charset="0"/>
              <a:ea typeface="Source Sans Pro"/>
              <a:cs typeface="Arial" panose="020B0604020202020204" pitchFamily="34" charset="0"/>
            </a:endParaRPr>
          </a:p>
          <a:p>
            <a:pPr marL="171450" indent="-171450">
              <a:spcAft>
                <a:spcPts val="500"/>
              </a:spcAft>
              <a:buFont typeface="Arial"/>
              <a:buChar char="•"/>
            </a:pPr>
            <a:r>
              <a:rPr lang="en-US" sz="1100" dirty="0">
                <a:highlight>
                  <a:srgbClr val="FFFFFF"/>
                </a:highlight>
                <a:latin typeface="Arial" panose="020B0604020202020204" pitchFamily="34" charset="0"/>
                <a:ea typeface="Source Sans Pro"/>
                <a:cs typeface="Arial" panose="020B0604020202020204" pitchFamily="34" charset="0"/>
              </a:rPr>
              <a:t>Ask MGS if you need to borrow fossils or other materials, or if you need assistance to run this activity</a:t>
            </a:r>
            <a:r>
              <a:rPr lang="en-US" sz="1100" dirty="0">
                <a:latin typeface="Arial" panose="020B0604020202020204" pitchFamily="34" charset="0"/>
                <a:ea typeface="Source Sans Pro"/>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7" name="TextBox 13">
            <a:extLst>
              <a:ext uri="{FF2B5EF4-FFF2-40B4-BE49-F238E27FC236}">
                <a16:creationId xmlns:a16="http://schemas.microsoft.com/office/drawing/2014/main" id="{307ED9C8-678F-9584-D96D-ECA664D86460}"/>
              </a:ext>
            </a:extLst>
          </p:cNvPr>
          <p:cNvSpPr txBox="1"/>
          <p:nvPr/>
        </p:nvSpPr>
        <p:spPr>
          <a:xfrm>
            <a:off x="464828" y="2135641"/>
            <a:ext cx="6076949" cy="3441968"/>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500"/>
              </a:spcAft>
            </a:pPr>
            <a:r>
              <a:rPr lang="en-US" sz="1100" b="1" dirty="0">
                <a:latin typeface="Arial" panose="020B0604020202020204" pitchFamily="34" charset="0"/>
                <a:ea typeface="Source Sans Pro"/>
                <a:cs typeface="Arial" panose="020B0604020202020204" pitchFamily="34" charset="0"/>
              </a:rPr>
              <a:t>Session 1: Working as paleontologists (Research Group Work). </a:t>
            </a:r>
            <a:r>
              <a:rPr lang="en-US" sz="1100" dirty="0">
                <a:latin typeface="Arial" panose="020B0604020202020204" pitchFamily="34" charset="0"/>
                <a:ea typeface="Source Sans Pro"/>
                <a:cs typeface="Arial" panose="020B0604020202020204" pitchFamily="34" charset="0"/>
              </a:rPr>
              <a:t> </a:t>
            </a:r>
          </a:p>
          <a:p>
            <a:pPr marL="171450" indent="-171450">
              <a:spcAft>
                <a:spcPts val="5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Divide the class into small groups of four students.</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171450" indent="-171450">
              <a:spcAft>
                <a:spcPts val="5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Provide each group with one fossil sample from the fossil bag.</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171450" indent="-171450">
              <a:spcAft>
                <a:spcPts val="500"/>
              </a:spcAft>
              <a:buFont typeface="Arial"/>
              <a:buChar char="•"/>
            </a:pPr>
            <a:r>
              <a:rPr lang="en" sz="1100" dirty="0">
                <a:highlight>
                  <a:srgbClr val="FFFFFF"/>
                </a:highlight>
                <a:latin typeface="Arial" panose="020B0604020202020204" pitchFamily="34" charset="0"/>
                <a:ea typeface="Source Sans Pro"/>
                <a:cs typeface="Arial" panose="020B0604020202020204" pitchFamily="34" charset="0"/>
              </a:rPr>
              <a:t>Ask each group to carefully examine their fossil and complete the Biography of their fossil sample (</a:t>
            </a:r>
            <a:r>
              <a:rPr lang="en" sz="1100" b="1" dirty="0">
                <a:highlight>
                  <a:srgbClr val="FFFFFF"/>
                </a:highlight>
                <a:latin typeface="Arial" panose="020B0604020202020204" pitchFamily="34" charset="0"/>
                <a:ea typeface="Source Sans Pro"/>
                <a:cs typeface="Arial" panose="020B0604020202020204" pitchFamily="34" charset="0"/>
              </a:rPr>
              <a:t>Handout 3</a:t>
            </a:r>
            <a:r>
              <a:rPr lang="en" sz="1100" dirty="0">
                <a:highlight>
                  <a:srgbClr val="FFFFFF"/>
                </a:highlight>
                <a:latin typeface="Arial" panose="020B0604020202020204" pitchFamily="34" charset="0"/>
                <a:ea typeface="Source Sans Pro"/>
                <a:cs typeface="Arial" panose="020B0604020202020204" pitchFamily="34" charset="0"/>
              </a:rPr>
              <a:t>) by answering the following guiding questions:</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628650" lvl="1" indent="-171450">
              <a:spcAft>
                <a:spcPts val="500"/>
              </a:spcAft>
              <a:buFont typeface="Courier New"/>
              <a:buChar char="o"/>
            </a:pPr>
            <a:r>
              <a:rPr lang="en" sz="1100" dirty="0">
                <a:highlight>
                  <a:srgbClr val="FFFFFF"/>
                </a:highlight>
                <a:latin typeface="Arial" panose="020B0604020202020204" pitchFamily="34" charset="0"/>
                <a:ea typeface="Source Sans Pro"/>
                <a:cs typeface="Arial" panose="020B0604020202020204" pitchFamily="34" charset="0"/>
              </a:rPr>
              <a:t>Organism Type: Is it an animal, plant, or something else? </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628650" lvl="1" indent="-171450">
              <a:spcAft>
                <a:spcPts val="500"/>
              </a:spcAft>
              <a:buFont typeface="Courier New"/>
              <a:buChar char="o"/>
            </a:pPr>
            <a:r>
              <a:rPr lang="en" sz="1100" dirty="0">
                <a:highlight>
                  <a:srgbClr val="FFFFFF"/>
                </a:highlight>
                <a:latin typeface="Arial" panose="020B0604020202020204" pitchFamily="34" charset="0"/>
                <a:ea typeface="Source Sans Pro"/>
                <a:cs typeface="Arial" panose="020B0604020202020204" pitchFamily="34" charset="0"/>
              </a:rPr>
              <a:t>Fossil Features: What are its main characteristics? Is it a complete specimen or just a fragment? How big is it?</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628650" lvl="1" indent="-171450">
              <a:spcAft>
                <a:spcPts val="500"/>
              </a:spcAft>
              <a:buFont typeface="Courier New"/>
              <a:buChar char="o"/>
            </a:pPr>
            <a:r>
              <a:rPr lang="en" sz="1100" dirty="0">
                <a:highlight>
                  <a:srgbClr val="FFFFFF"/>
                </a:highlight>
                <a:latin typeface="Arial" panose="020B0604020202020204" pitchFamily="34" charset="0"/>
                <a:ea typeface="Source Sans Pro"/>
                <a:cs typeface="Arial" panose="020B0604020202020204" pitchFamily="34" charset="0"/>
              </a:rPr>
              <a:t>Habitat: Where did this organism live—land, sea, freshwater? </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628650" lvl="1" indent="-171450">
              <a:spcAft>
                <a:spcPts val="500"/>
              </a:spcAft>
              <a:buFont typeface="Courier New"/>
              <a:buChar char="o"/>
            </a:pPr>
            <a:r>
              <a:rPr lang="en" sz="1100" dirty="0">
                <a:highlight>
                  <a:srgbClr val="FFFFFF"/>
                </a:highlight>
                <a:latin typeface="Arial" panose="020B0604020202020204" pitchFamily="34" charset="0"/>
                <a:ea typeface="Source Sans Pro"/>
                <a:cs typeface="Arial" panose="020B0604020202020204" pitchFamily="34" charset="0"/>
              </a:rPr>
              <a:t>Diet &amp; Feeding: What did it eat, and how did it obtain its food? </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628650" lvl="1" indent="-171450">
              <a:spcAft>
                <a:spcPts val="500"/>
              </a:spcAft>
              <a:buFont typeface="Courier New"/>
              <a:buChar char="o"/>
            </a:pPr>
            <a:r>
              <a:rPr lang="en-US" sz="1100" dirty="0">
                <a:highlight>
                  <a:srgbClr val="FFFFFF"/>
                </a:highlight>
                <a:latin typeface="Arial" panose="020B0604020202020204" pitchFamily="34" charset="0"/>
                <a:ea typeface="Source Sans Pro"/>
                <a:cs typeface="Arial" panose="020B0604020202020204" pitchFamily="34" charset="0"/>
              </a:rPr>
              <a:t>Death &amp; Fossilization: How might it have died? What processes preserved it as a fossil?  </a:t>
            </a:r>
            <a:endParaRPr lang="en-US" sz="1100" dirty="0">
              <a:latin typeface="Arial" panose="020B0604020202020204" pitchFamily="34" charset="0"/>
              <a:ea typeface="Source Sans Pro"/>
              <a:cs typeface="Arial" panose="020B0604020202020204" pitchFamily="34" charset="0"/>
            </a:endParaRPr>
          </a:p>
          <a:p>
            <a:pPr marL="628650" lvl="1" indent="-171450">
              <a:spcAft>
                <a:spcPts val="500"/>
              </a:spcAft>
              <a:buFont typeface="Courier New"/>
              <a:buChar char="o"/>
            </a:pPr>
            <a:r>
              <a:rPr lang="en-US" sz="1100" dirty="0">
                <a:highlight>
                  <a:srgbClr val="FFFFFF"/>
                </a:highlight>
                <a:latin typeface="Arial" panose="020B0604020202020204" pitchFamily="34" charset="0"/>
                <a:ea typeface="Source Sans Pro"/>
                <a:cs typeface="Arial" panose="020B0604020202020204" pitchFamily="34" charset="0"/>
              </a:rPr>
              <a:t>Modern analogs: Do you recognize a similar animal or plant that is living? What type of environment does it live in?</a:t>
            </a:r>
            <a:endParaRPr lang="en-US" sz="1100" dirty="0">
              <a:latin typeface="Arial" panose="020B0604020202020204" pitchFamily="34" charset="0"/>
              <a:ea typeface="Source Sans Pro"/>
              <a:cs typeface="Arial" panose="020B0604020202020204" pitchFamily="34" charset="0"/>
            </a:endParaRPr>
          </a:p>
          <a:p>
            <a:pPr marL="628650" lvl="1" indent="-171450">
              <a:spcAft>
                <a:spcPts val="500"/>
              </a:spcAft>
              <a:buFont typeface="Courier New"/>
              <a:buChar char="o"/>
            </a:pPr>
            <a:r>
              <a:rPr lang="en-US" sz="1100" dirty="0">
                <a:highlight>
                  <a:srgbClr val="FFFFFF"/>
                </a:highlight>
                <a:latin typeface="Arial" panose="020B0604020202020204" pitchFamily="34" charset="0"/>
                <a:ea typeface="Source Sans Pro"/>
                <a:cs typeface="Arial" panose="020B0604020202020204" pitchFamily="34" charset="0"/>
              </a:rPr>
              <a:t>Reconstruction: Draw a possible reconstruction of the organism in its natural environment. </a:t>
            </a:r>
            <a:endParaRPr lang="en-US" sz="1100" dirty="0">
              <a:latin typeface="Arial" panose="020B0604020202020204" pitchFamily="34" charset="0"/>
              <a:ea typeface="Source Sans Pro"/>
              <a:cs typeface="Arial" panose="020B0604020202020204" pitchFamily="34" charset="0"/>
            </a:endParaRPr>
          </a:p>
        </p:txBody>
      </p:sp>
      <p:sp>
        <p:nvSpPr>
          <p:cNvPr id="6" name="TextBox 13">
            <a:extLst>
              <a:ext uri="{FF2B5EF4-FFF2-40B4-BE49-F238E27FC236}">
                <a16:creationId xmlns:a16="http://schemas.microsoft.com/office/drawing/2014/main" id="{20D808AF-BF0A-20F4-7D5B-A24A7436669B}"/>
              </a:ext>
            </a:extLst>
          </p:cNvPr>
          <p:cNvSpPr txBox="1"/>
          <p:nvPr/>
        </p:nvSpPr>
        <p:spPr>
          <a:xfrm>
            <a:off x="464829" y="5550316"/>
            <a:ext cx="5993129" cy="66428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00"/>
              </a:spcAft>
            </a:pPr>
            <a:r>
              <a:rPr lang="en-US" sz="1100" b="1" dirty="0">
                <a:latin typeface="Arial" panose="020B0604020202020204" pitchFamily="34" charset="0"/>
                <a:ea typeface="Source Sans Pro"/>
                <a:cs typeface="Arial" panose="020B0604020202020204" pitchFamily="34" charset="0"/>
              </a:rPr>
              <a:t>Session 2: Explanation about fossilization types </a:t>
            </a:r>
            <a:r>
              <a:rPr lang="en-US" sz="1100" dirty="0">
                <a:latin typeface="Arial" panose="020B0604020202020204" pitchFamily="34" charset="0"/>
                <a:ea typeface="Source Sans Pro"/>
                <a:cs typeface="Arial" panose="020B0604020202020204" pitchFamily="34" charset="0"/>
              </a:rPr>
              <a:t> </a:t>
            </a:r>
          </a:p>
          <a:p>
            <a:pPr>
              <a:spcAft>
                <a:spcPts val="500"/>
              </a:spcAft>
            </a:pPr>
            <a:r>
              <a:rPr lang="en-US" sz="1100" dirty="0">
                <a:latin typeface="Arial" panose="020B0604020202020204" pitchFamily="34" charset="0"/>
                <a:ea typeface="Source Sans Pro"/>
                <a:cs typeface="Arial" panose="020B0604020202020204" pitchFamily="34" charset="0"/>
              </a:rPr>
              <a:t>Each group will present its fossil sample to the class, highlighting the key features of their assigned fossil, its environment and lifestyle, their reconstruction drawing, and reasoning. </a:t>
            </a:r>
          </a:p>
        </p:txBody>
      </p:sp>
      <p:sp>
        <p:nvSpPr>
          <p:cNvPr id="8" name="TextBox 13">
            <a:extLst>
              <a:ext uri="{FF2B5EF4-FFF2-40B4-BE49-F238E27FC236}">
                <a16:creationId xmlns:a16="http://schemas.microsoft.com/office/drawing/2014/main" id="{519449C7-E7FD-083E-094A-FF2190DB0939}"/>
              </a:ext>
            </a:extLst>
          </p:cNvPr>
          <p:cNvSpPr txBox="1"/>
          <p:nvPr/>
        </p:nvSpPr>
        <p:spPr>
          <a:xfrm>
            <a:off x="487688" y="6278388"/>
            <a:ext cx="6076949" cy="833562"/>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00"/>
              </a:spcAft>
            </a:pPr>
            <a:r>
              <a:rPr lang="en-US" sz="1100" b="1" dirty="0">
                <a:latin typeface="Arial" panose="020B0604020202020204" pitchFamily="34" charset="0"/>
                <a:ea typeface="Source Sans Pro"/>
                <a:cs typeface="Arial" panose="020B0604020202020204" pitchFamily="34" charset="0"/>
              </a:rPr>
              <a:t>Wrap up and reflection</a:t>
            </a:r>
            <a:r>
              <a:rPr lang="en-US" sz="1100" dirty="0">
                <a:latin typeface="Arial" panose="020B0604020202020204" pitchFamily="34" charset="0"/>
                <a:ea typeface="Source Sans Pro"/>
                <a:cs typeface="Arial" panose="020B0604020202020204" pitchFamily="34" charset="0"/>
              </a:rPr>
              <a:t> </a:t>
            </a:r>
          </a:p>
          <a:p>
            <a:pPr>
              <a:spcAft>
                <a:spcPts val="500"/>
              </a:spcAft>
            </a:pPr>
            <a:r>
              <a:rPr lang="en-US" sz="1100" dirty="0">
                <a:latin typeface="Arial" panose="020B0604020202020204" pitchFamily="34" charset="0"/>
                <a:ea typeface="Source Sans Pro"/>
                <a:cs typeface="Arial" panose="020B0604020202020204" pitchFamily="34" charset="0"/>
              </a:rPr>
              <a:t>Remind students of the first lesson about fossils and environments. Using the slides of "ancient vs modern organisms", emphasize how scientists identify past environments from the clues provided by fossils, just the way they did with the fossil sample they analyzed.</a:t>
            </a:r>
          </a:p>
        </p:txBody>
      </p:sp>
      <p:sp>
        <p:nvSpPr>
          <p:cNvPr id="17" name="TextBox 11">
            <a:extLst>
              <a:ext uri="{FF2B5EF4-FFF2-40B4-BE49-F238E27FC236}">
                <a16:creationId xmlns:a16="http://schemas.microsoft.com/office/drawing/2014/main" id="{4D44DBB3-7E77-4530-BEC2-A3269869C3F8}"/>
              </a:ext>
            </a:extLst>
          </p:cNvPr>
          <p:cNvSpPr txBox="1"/>
          <p:nvPr/>
        </p:nvSpPr>
        <p:spPr>
          <a:xfrm>
            <a:off x="5465933" y="8432423"/>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2 of 3</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956BE7A-6629-4C4A-22E3-786DABE7556E}"/>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999BDAF-7046-0A59-C14C-484B57C7893C}"/>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F5679E3-CF0B-AD02-A743-47B6C87B9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30DF0251-7C55-B969-3BF6-819779665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F8DFA38A-DBFC-BC63-C7E3-411B2149D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6906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020C-FF05-1BD4-48D4-055B57C1F92A}"/>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62C4DC6B-FE53-FBE0-F197-7D3F8877A1A0}"/>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3FB6B0A3-880C-F289-AB3F-5B9023647844}"/>
              </a:ext>
              <a:ext uri="{C183D7F6-B498-43B3-948B-1728B52AA6E4}">
                <adec:decorative xmlns:adec="http://schemas.microsoft.com/office/drawing/2017/decorative" val="1"/>
              </a:ext>
            </a:extLst>
          </p:cNvPr>
          <p:cNvSpPr/>
          <p:nvPr/>
        </p:nvSpPr>
        <p:spPr>
          <a:xfrm>
            <a:off x="381000" y="274593"/>
            <a:ext cx="6179819" cy="8429046"/>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3C8C5B30-0217-44AA-879E-936DC9505677}"/>
              </a:ext>
            </a:extLst>
          </p:cNvPr>
          <p:cNvSpPr>
            <a:spLocks noGrp="1"/>
          </p:cNvSpPr>
          <p:nvPr>
            <p:ph type="title" idx="4294967295"/>
          </p:nvPr>
        </p:nvSpPr>
        <p:spPr>
          <a:xfrm>
            <a:off x="471488" y="-355788"/>
            <a:ext cx="5915025" cy="1767417"/>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Assessments</a:t>
            </a:r>
          </a:p>
        </p:txBody>
      </p:sp>
      <p:sp>
        <p:nvSpPr>
          <p:cNvPr id="26" name="TextBox 25">
            <a:extLst>
              <a:ext uri="{FF2B5EF4-FFF2-40B4-BE49-F238E27FC236}">
                <a16:creationId xmlns:a16="http://schemas.microsoft.com/office/drawing/2014/main" id="{C4D3E436-60F8-E2FF-C858-A8C95E2C10A0}"/>
              </a:ext>
            </a:extLst>
          </p:cNvPr>
          <p:cNvSpPr txBox="1"/>
          <p:nvPr/>
        </p:nvSpPr>
        <p:spPr>
          <a:xfrm>
            <a:off x="526820" y="667492"/>
            <a:ext cx="5922471" cy="1549142"/>
          </a:xfrm>
          <a:prstGeom prst="rect">
            <a:avLst/>
          </a:prstGeom>
          <a:noFill/>
        </p:spPr>
        <p:txBody>
          <a:bodyPr wrap="square" lIns="91440" tIns="45720" rIns="91440" bIns="45720" anchor="t">
            <a:spAutoFit/>
          </a:bodyPr>
          <a:lstStyle/>
          <a:p>
            <a:pPr marL="171450" indent="-171450" fontAlgn="base">
              <a:spcAft>
                <a:spcPts val="400"/>
              </a:spcAft>
              <a:buFont typeface="Arial"/>
              <a:buChar char="•"/>
            </a:pPr>
            <a:r>
              <a:rPr lang="en-US" sz="1100" dirty="0">
                <a:solidFill>
                  <a:srgbClr val="000000"/>
                </a:solidFill>
                <a:highlight>
                  <a:srgbClr val="FFFFFF"/>
                </a:highlight>
                <a:latin typeface="Arial" panose="020B0604020202020204" pitchFamily="34" charset="0"/>
                <a:ea typeface="Source Sans Pro"/>
                <a:cs typeface="Arial" panose="020B0604020202020204" pitchFamily="34" charset="0"/>
              </a:rPr>
              <a:t>Handout 3 serves as a formative assessment that the instructor can review with the students during the activity. This handout serves as a basis for students’ presentations, as it depicts all their research outcomes. </a:t>
            </a:r>
            <a:endParaRPr lang="en-US" sz="1100" dirty="0">
              <a:latin typeface="Arial" panose="020B0604020202020204" pitchFamily="34" charset="0"/>
              <a:cs typeface="Arial" panose="020B0604020202020204" pitchFamily="34" charset="0"/>
            </a:endParaRPr>
          </a:p>
          <a:p>
            <a:pPr marL="171450" indent="-171450">
              <a:spcAft>
                <a:spcPts val="400"/>
              </a:spcAft>
              <a:buFont typeface="Arial"/>
              <a:buChar char="•"/>
            </a:pPr>
            <a:r>
              <a:rPr lang="en-US" sz="1100" dirty="0">
                <a:solidFill>
                  <a:srgbClr val="000000"/>
                </a:solidFill>
                <a:highlight>
                  <a:srgbClr val="FFFFFF"/>
                </a:highlight>
                <a:latin typeface="Arial" panose="020B0604020202020204" pitchFamily="34" charset="0"/>
                <a:ea typeface="Source Sans Pro"/>
                <a:cs typeface="Arial" panose="020B0604020202020204" pitchFamily="34" charset="0"/>
              </a:rPr>
              <a:t>The summative assessment is the group presentations to their class peers, in the form of an oral presentation, a narrative, a poem, a poster, or an art representation. Make sure they include all the aspects of their research (habitat and lifestyle, feeding, mobility, modern analogs, death and fossilization process).</a:t>
            </a:r>
          </a:p>
          <a:p>
            <a:pPr>
              <a:spcAft>
                <a:spcPts val="400"/>
              </a:spcAft>
            </a:pPr>
            <a:r>
              <a:rPr lang="en-US" sz="1100" dirty="0">
                <a:solidFill>
                  <a:srgbClr val="000000"/>
                </a:solidFill>
                <a:latin typeface="Arial" panose="020B0604020202020204" pitchFamily="34" charset="0"/>
                <a:ea typeface="Source Sans Pro"/>
                <a:cs typeface="Arial" panose="020B0604020202020204" pitchFamily="34" charset="0"/>
              </a:rPr>
              <a:t>Use</a:t>
            </a:r>
            <a:r>
              <a:rPr lang="en-US" sz="1100" b="0" i="0" dirty="0">
                <a:solidFill>
                  <a:srgbClr val="000000"/>
                </a:solidFill>
                <a:effectLst/>
                <a:latin typeface="Arial" panose="020B0604020202020204" pitchFamily="34" charset="0"/>
                <a:ea typeface="Source Sans Pro"/>
                <a:cs typeface="Arial" panose="020B0604020202020204" pitchFamily="34" charset="0"/>
              </a:rPr>
              <a:t> the rubric below to assess the </a:t>
            </a:r>
            <a:r>
              <a:rPr lang="en-US" sz="1100" dirty="0">
                <a:solidFill>
                  <a:srgbClr val="000000"/>
                </a:solidFill>
                <a:latin typeface="Arial" panose="020B0604020202020204" pitchFamily="34" charset="0"/>
                <a:ea typeface="Source Sans Pro"/>
                <a:cs typeface="Arial" panose="020B0604020202020204" pitchFamily="34" charset="0"/>
              </a:rPr>
              <a:t>presentations</a:t>
            </a:r>
            <a:r>
              <a:rPr lang="en-US" sz="1100" b="0" i="0" dirty="0">
                <a:solidFill>
                  <a:srgbClr val="000000"/>
                </a:solidFill>
                <a:effectLst/>
                <a:latin typeface="Arial" panose="020B0604020202020204" pitchFamily="34" charset="0"/>
                <a:ea typeface="Source Sans Pro"/>
                <a:cs typeface="Arial" panose="020B0604020202020204" pitchFamily="34" charset="0"/>
              </a:rPr>
              <a:t>:</a:t>
            </a:r>
            <a:endParaRPr lang="en-US" sz="1100" dirty="0">
              <a:latin typeface="Arial" panose="020B0604020202020204" pitchFamily="34" charset="0"/>
              <a:ea typeface="Source Sans Pro"/>
              <a:cs typeface="Arial" panose="020B0604020202020204" pitchFamily="34" charset="0"/>
            </a:endParaRPr>
          </a:p>
        </p:txBody>
      </p:sp>
      <p:graphicFrame>
        <p:nvGraphicFramePr>
          <p:cNvPr id="29" name="Table 28">
            <a:extLst>
              <a:ext uri="{FF2B5EF4-FFF2-40B4-BE49-F238E27FC236}">
                <a16:creationId xmlns:a16="http://schemas.microsoft.com/office/drawing/2014/main" id="{63962CDC-A5AB-B9E6-68C6-EF9EC3769057}"/>
              </a:ext>
            </a:extLst>
          </p:cNvPr>
          <p:cNvGraphicFramePr>
            <a:graphicFrameLocks noGrp="1"/>
          </p:cNvGraphicFramePr>
          <p:nvPr>
            <p:extLst>
              <p:ext uri="{D42A27DB-BD31-4B8C-83A1-F6EECF244321}">
                <p14:modId xmlns:p14="http://schemas.microsoft.com/office/powerpoint/2010/main" val="3380806393"/>
              </p:ext>
            </p:extLst>
          </p:nvPr>
        </p:nvGraphicFramePr>
        <p:xfrm>
          <a:off x="523876" y="2280422"/>
          <a:ext cx="5915019" cy="5061248"/>
        </p:xfrm>
        <a:graphic>
          <a:graphicData uri="http://schemas.openxmlformats.org/drawingml/2006/table">
            <a:tbl>
              <a:tblPr firstRow="1" firstCol="1">
                <a:tableStyleId>{22838BEF-8BB2-4498-84A7-C5851F593DF1}</a:tableStyleId>
              </a:tblPr>
              <a:tblGrid>
                <a:gridCol w="1323974">
                  <a:extLst>
                    <a:ext uri="{9D8B030D-6E8A-4147-A177-3AD203B41FA5}">
                      <a16:colId xmlns:a16="http://schemas.microsoft.com/office/drawing/2014/main" val="922494792"/>
                    </a:ext>
                  </a:extLst>
                </a:gridCol>
                <a:gridCol w="1533522">
                  <a:extLst>
                    <a:ext uri="{9D8B030D-6E8A-4147-A177-3AD203B41FA5}">
                      <a16:colId xmlns:a16="http://schemas.microsoft.com/office/drawing/2014/main" val="3855453511"/>
                    </a:ext>
                  </a:extLst>
                </a:gridCol>
                <a:gridCol w="1578767">
                  <a:extLst>
                    <a:ext uri="{9D8B030D-6E8A-4147-A177-3AD203B41FA5}">
                      <a16:colId xmlns:a16="http://schemas.microsoft.com/office/drawing/2014/main" val="1548125593"/>
                    </a:ext>
                  </a:extLst>
                </a:gridCol>
                <a:gridCol w="1478756">
                  <a:extLst>
                    <a:ext uri="{9D8B030D-6E8A-4147-A177-3AD203B41FA5}">
                      <a16:colId xmlns:a16="http://schemas.microsoft.com/office/drawing/2014/main" val="2676863327"/>
                    </a:ext>
                  </a:extLst>
                </a:gridCol>
              </a:tblGrid>
              <a:tr h="404952">
                <a:tc>
                  <a:txBody>
                    <a:bodyPr/>
                    <a:lstStyle/>
                    <a:p>
                      <a:pPr marL="0" marR="0">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CRITERIA</a:t>
                      </a:r>
                      <a:endParaRPr lang="en-US" sz="1100" b="1" kern="100" dirty="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PROFICIENT</a:t>
                      </a:r>
                      <a:endParaRPr lang="en-US" sz="1100" b="1" kern="100" dirty="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DEVELOPING</a:t>
                      </a:r>
                      <a:endParaRPr lang="en-US" sz="1100" b="1" kern="100" dirty="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NEEDS IMPROVEMENT</a:t>
                      </a:r>
                      <a:endParaRPr lang="en-US" sz="1100" b="1" kern="100" dirty="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extLst>
                  <a:ext uri="{0D108BD9-81ED-4DB2-BD59-A6C34878D82A}">
                    <a16:rowId xmlns:a16="http://schemas.microsoft.com/office/drawing/2014/main" val="2530104309"/>
                  </a:ext>
                </a:extLst>
              </a:tr>
              <a:tr h="1242155">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Environmental connections</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clearly explained the organism’s habitat and lifestyles, as well as their relationships with other species (predators or prey), using research and fossil evidence.</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gave a general idea of the habitat or lifestyle but did not fully explain species relationships or connect ideas to fossil evidence.</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gave little or no explanation of habitat or lifestyle and did not use research or evidence to support their ideas.</a:t>
                      </a:r>
                    </a:p>
                  </a:txBody>
                  <a:tcPr marL="68250" marR="68250" marT="0" marB="0"/>
                </a:tc>
                <a:extLst>
                  <a:ext uri="{0D108BD9-81ED-4DB2-BD59-A6C34878D82A}">
                    <a16:rowId xmlns:a16="http://schemas.microsoft.com/office/drawing/2014/main" val="1958783679"/>
                  </a:ext>
                </a:extLst>
              </a:tr>
              <a:tr h="1695450">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Death &amp; Fossilization Process</a:t>
                      </a:r>
                      <a:endParaRPr lang="en-US" sz="1100" dirty="0">
                        <a:latin typeface="Arial" panose="020B0604020202020204" pitchFamily="34" charset="0"/>
                        <a:cs typeface="Arial" panose="020B0604020202020204" pitchFamily="34" charset="0"/>
                      </a:endParaRP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explained how the organism died and became a fossil with scientific accuracy and logical reasoning.</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mentioned the death or fossilization process, but the explanation lacked detail or scientific clarity.</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did not explain how the organism died or how it became a fossil, or the explanation was inaccurate.</a:t>
                      </a:r>
                    </a:p>
                  </a:txBody>
                  <a:tcPr marL="68250" marR="68250" marT="0" marB="0"/>
                </a:tc>
                <a:extLst>
                  <a:ext uri="{0D108BD9-81ED-4DB2-BD59-A6C34878D82A}">
                    <a16:rowId xmlns:a16="http://schemas.microsoft.com/office/drawing/2014/main" val="2770310864"/>
                  </a:ext>
                </a:extLst>
              </a:tr>
              <a:tr h="1242155">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Communication &amp; Evidence</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communicated their findings clearly and supported their claims with observations from the activity.</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shared their findings, but the explanation was unclear or missing key observations.</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group struggled to communicate their findings and did not support their claims with observations.</a:t>
                      </a:r>
                    </a:p>
                  </a:txBody>
                  <a:tcPr marL="68250" marR="68250" marT="0" marB="0"/>
                </a:tc>
                <a:extLst>
                  <a:ext uri="{0D108BD9-81ED-4DB2-BD59-A6C34878D82A}">
                    <a16:rowId xmlns:a16="http://schemas.microsoft.com/office/drawing/2014/main" val="4240915664"/>
                  </a:ext>
                </a:extLst>
              </a:tr>
            </a:tbl>
          </a:graphicData>
        </a:graphic>
      </p:graphicFrame>
      <p:sp>
        <p:nvSpPr>
          <p:cNvPr id="16" name="TextBox 11">
            <a:extLst>
              <a:ext uri="{FF2B5EF4-FFF2-40B4-BE49-F238E27FC236}">
                <a16:creationId xmlns:a16="http://schemas.microsoft.com/office/drawing/2014/main" id="{AD0D8C6E-A400-40C5-8942-87232761E5B6}"/>
              </a:ext>
            </a:extLst>
          </p:cNvPr>
          <p:cNvSpPr txBox="1"/>
          <p:nvPr/>
        </p:nvSpPr>
        <p:spPr>
          <a:xfrm>
            <a:off x="5465933" y="8432423"/>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3 of 3</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0E4981A-62CE-720B-1D85-E7BB046EFB89}"/>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643581CB-9682-BD13-42BB-949CAF1A0120}"/>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A339215-8B49-E00B-CC34-C08732AFD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9397437A-1858-A026-8F60-71274A86F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ED2C6976-A4B2-397E-0A89-AEEFF20FA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1763432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a7d06e6-a6ff-47d3-974d-76eaf972d512">
      <Terms xmlns="http://schemas.microsoft.com/office/infopath/2007/PartnerControls"/>
    </lcf76f155ced4ddcb4097134ff3c332f>
    <TaxCatchAll xmlns="1ba5964e-0aed-4886-b9a8-22f24d25d8d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EA2D7-0C45-4E87-ABC9-1ADD559985AB}">
  <ds:schemaRefs>
    <ds:schemaRef ds:uri="1ba5964e-0aed-4886-b9a8-22f24d25d8df"/>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http://schemas.microsoft.com/office/infopath/2007/PartnerControls"/>
    <ds:schemaRef ds:uri="http://purl.org/dc/elements/1.1/"/>
    <ds:schemaRef ds:uri="da7d06e6-a6ff-47d3-974d-76eaf972d512"/>
    <ds:schemaRef ds:uri="http://schemas.microsoft.com/office/2006/metadata/properties"/>
  </ds:schemaRefs>
</ds:datastoreItem>
</file>

<file path=customXml/itemProps2.xml><?xml version="1.0" encoding="utf-8"?>
<ds:datastoreItem xmlns:ds="http://schemas.openxmlformats.org/officeDocument/2006/customXml" ds:itemID="{BC7A3643-0D3B-496B-A382-61F8BA2DA288}">
  <ds:schemaRefs>
    <ds:schemaRef ds:uri="http://schemas.microsoft.com/sharepoint/v3/contenttype/forms"/>
  </ds:schemaRefs>
</ds:datastoreItem>
</file>

<file path=customXml/itemProps3.xml><?xml version="1.0" encoding="utf-8"?>
<ds:datastoreItem xmlns:ds="http://schemas.openxmlformats.org/officeDocument/2006/customXml" ds:itemID="{61965955-43D3-497F-81D5-35F55CDBF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TotalTime>
  <Words>1129</Words>
  <Application>Microsoft Office PowerPoint</Application>
  <PresentationFormat>Letter Paper (8.5x11 in)</PresentationFormat>
  <Paragraphs>63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Courier New</vt:lpstr>
      <vt:lpstr>Office Theme</vt:lpstr>
      <vt:lpstr>Lesson 3: The Story of a Fossil </vt:lpstr>
      <vt:lpstr>Procedures</vt:lpstr>
      <vt:lpstr>Assessments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The Story of a Fossil </dc:title>
  <dc:creator>CAROLINA AYALA</dc:creator>
  <cp:lastModifiedBy>Trent Adams</cp:lastModifiedBy>
  <cp:revision>435</cp:revision>
  <dcterms:created xsi:type="dcterms:W3CDTF">2025-12-17T23:37:11Z</dcterms:created>
  <dcterms:modified xsi:type="dcterms:W3CDTF">2026-04-16T12:27:47Z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