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61"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26A6D"/>
    <a:srgbClr val="E69F00"/>
    <a:srgbClr val="E6DAE4"/>
    <a:srgbClr val="D6C2D2"/>
    <a:srgbClr val="DCCD69"/>
    <a:srgbClr val="C26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25" autoAdjust="0"/>
  </p:normalViewPr>
  <p:slideViewPr>
    <p:cSldViewPr snapToGrid="0">
      <p:cViewPr varScale="1">
        <p:scale>
          <a:sx n="58" d="100"/>
          <a:sy n="58" d="100"/>
        </p:scale>
        <p:origin x="1272"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 Adams" userId="2cc64ee2-dd03-4a26-98c6-347841c80a47" providerId="ADAL" clId="{2805E4BF-046E-4A11-88FF-82D9A17F9048}"/>
    <pc:docChg chg="undo custSel modSld">
      <pc:chgData name="Trent Adams" userId="2cc64ee2-dd03-4a26-98c6-347841c80a47" providerId="ADAL" clId="{2805E4BF-046E-4A11-88FF-82D9A17F9048}" dt="2026-04-16T12:33:46.529" v="95" actId="13244"/>
      <pc:docMkLst>
        <pc:docMk/>
      </pc:docMkLst>
      <pc:sldChg chg="addSp delSp modSp mod">
        <pc:chgData name="Trent Adams" userId="2cc64ee2-dd03-4a26-98c6-347841c80a47" providerId="ADAL" clId="{2805E4BF-046E-4A11-88FF-82D9A17F9048}" dt="2026-04-16T12:32:14.134" v="80" actId="13244"/>
        <pc:sldMkLst>
          <pc:docMk/>
          <pc:sldMk cId="713626796" sldId="258"/>
        </pc:sldMkLst>
        <pc:spChg chg="mod">
          <ac:chgData name="Trent Adams" userId="2cc64ee2-dd03-4a26-98c6-347841c80a47" providerId="ADAL" clId="{2805E4BF-046E-4A11-88FF-82D9A17F9048}" dt="2026-04-15T16:28:08.487" v="0" actId="2711"/>
          <ac:spMkLst>
            <pc:docMk/>
            <pc:sldMk cId="713626796" sldId="258"/>
            <ac:spMk id="2" creationId="{CEA86D02-363F-2E1E-E3B2-8F165ABFB917}"/>
          </ac:spMkLst>
        </pc:spChg>
        <pc:spChg chg="mod">
          <ac:chgData name="Trent Adams" userId="2cc64ee2-dd03-4a26-98c6-347841c80a47" providerId="ADAL" clId="{2805E4BF-046E-4A11-88FF-82D9A17F9048}" dt="2026-04-15T16:28:08.487" v="0" actId="2711"/>
          <ac:spMkLst>
            <pc:docMk/>
            <pc:sldMk cId="713626796" sldId="258"/>
            <ac:spMk id="4" creationId="{3E32B752-E2C0-53A5-9561-F90DBA23242E}"/>
          </ac:spMkLst>
        </pc:spChg>
        <pc:spChg chg="mod">
          <ac:chgData name="Trent Adams" userId="2cc64ee2-dd03-4a26-98c6-347841c80a47" providerId="ADAL" clId="{2805E4BF-046E-4A11-88FF-82D9A17F9048}" dt="2026-04-15T16:28:08.487" v="0" actId="2711"/>
          <ac:spMkLst>
            <pc:docMk/>
            <pc:sldMk cId="713626796" sldId="258"/>
            <ac:spMk id="5" creationId="{EEF2999A-A95E-82D2-A6D2-672F70010665}"/>
          </ac:spMkLst>
        </pc:spChg>
        <pc:spChg chg="mod">
          <ac:chgData name="Trent Adams" userId="2cc64ee2-dd03-4a26-98c6-347841c80a47" providerId="ADAL" clId="{2805E4BF-046E-4A11-88FF-82D9A17F9048}" dt="2026-04-15T16:28:08.487" v="0" actId="2711"/>
          <ac:spMkLst>
            <pc:docMk/>
            <pc:sldMk cId="713626796" sldId="258"/>
            <ac:spMk id="6" creationId="{DBEBD232-5A90-2B45-8991-CE1235147D2C}"/>
          </ac:spMkLst>
        </pc:spChg>
        <pc:spChg chg="mod">
          <ac:chgData name="Trent Adams" userId="2cc64ee2-dd03-4a26-98c6-347841c80a47" providerId="ADAL" clId="{2805E4BF-046E-4A11-88FF-82D9A17F9048}" dt="2026-04-15T16:28:08.487" v="0" actId="2711"/>
          <ac:spMkLst>
            <pc:docMk/>
            <pc:sldMk cId="713626796" sldId="258"/>
            <ac:spMk id="7" creationId="{EF92CDE3-7B26-CBC9-C5B4-9634CFCE3051}"/>
          </ac:spMkLst>
        </pc:spChg>
        <pc:spChg chg="mod">
          <ac:chgData name="Trent Adams" userId="2cc64ee2-dd03-4a26-98c6-347841c80a47" providerId="ADAL" clId="{2805E4BF-046E-4A11-88FF-82D9A17F9048}" dt="2026-04-15T16:36:56.781" v="73" actId="20577"/>
          <ac:spMkLst>
            <pc:docMk/>
            <pc:sldMk cId="713626796" sldId="258"/>
            <ac:spMk id="12" creationId="{4B7DCA36-712B-5455-7973-6EEF2B49E798}"/>
          </ac:spMkLst>
        </pc:spChg>
        <pc:spChg chg="mod">
          <ac:chgData name="Trent Adams" userId="2cc64ee2-dd03-4a26-98c6-347841c80a47" providerId="ADAL" clId="{2805E4BF-046E-4A11-88FF-82D9A17F9048}" dt="2026-04-15T16:28:08.487" v="0" actId="2711"/>
          <ac:spMkLst>
            <pc:docMk/>
            <pc:sldMk cId="713626796" sldId="258"/>
            <ac:spMk id="18" creationId="{56E515BB-6E1D-DD8E-958C-7CECFBAEC08C}"/>
          </ac:spMkLst>
        </pc:spChg>
        <pc:spChg chg="mod">
          <ac:chgData name="Trent Adams" userId="2cc64ee2-dd03-4a26-98c6-347841c80a47" providerId="ADAL" clId="{2805E4BF-046E-4A11-88FF-82D9A17F9048}" dt="2026-04-15T16:28:08.487" v="0" actId="2711"/>
          <ac:spMkLst>
            <pc:docMk/>
            <pc:sldMk cId="713626796" sldId="258"/>
            <ac:spMk id="19" creationId="{B5BC224C-A70A-70A1-0585-6CF442189A44}"/>
          </ac:spMkLst>
        </pc:spChg>
        <pc:spChg chg="mod">
          <ac:chgData name="Trent Adams" userId="2cc64ee2-dd03-4a26-98c6-347841c80a47" providerId="ADAL" clId="{2805E4BF-046E-4A11-88FF-82D9A17F9048}" dt="2026-04-15T16:28:43.546" v="5" actId="255"/>
          <ac:spMkLst>
            <pc:docMk/>
            <pc:sldMk cId="713626796" sldId="258"/>
            <ac:spMk id="20" creationId="{BC36414F-CEAF-2CDB-8381-406F8D1B237F}"/>
          </ac:spMkLst>
        </pc:spChg>
        <pc:spChg chg="mod">
          <ac:chgData name="Trent Adams" userId="2cc64ee2-dd03-4a26-98c6-347841c80a47" providerId="ADAL" clId="{2805E4BF-046E-4A11-88FF-82D9A17F9048}" dt="2026-04-15T16:28:08.487" v="0" actId="2711"/>
          <ac:spMkLst>
            <pc:docMk/>
            <pc:sldMk cId="713626796" sldId="258"/>
            <ac:spMk id="21" creationId="{1EF16149-9B62-0B5A-529C-A702D21EC43E}"/>
          </ac:spMkLst>
        </pc:spChg>
        <pc:spChg chg="mod">
          <ac:chgData name="Trent Adams" userId="2cc64ee2-dd03-4a26-98c6-347841c80a47" providerId="ADAL" clId="{2805E4BF-046E-4A11-88FF-82D9A17F9048}" dt="2026-04-15T16:28:08.487" v="0" actId="2711"/>
          <ac:spMkLst>
            <pc:docMk/>
            <pc:sldMk cId="713626796" sldId="258"/>
            <ac:spMk id="24" creationId="{81BED032-7D0B-D99A-B44B-B3FA8E1C6D46}"/>
          </ac:spMkLst>
        </pc:spChg>
        <pc:spChg chg="mod">
          <ac:chgData name="Trent Adams" userId="2cc64ee2-dd03-4a26-98c6-347841c80a47" providerId="ADAL" clId="{2805E4BF-046E-4A11-88FF-82D9A17F9048}" dt="2026-04-15T16:28:08.487" v="0" actId="2711"/>
          <ac:spMkLst>
            <pc:docMk/>
            <pc:sldMk cId="713626796" sldId="258"/>
            <ac:spMk id="25" creationId="{4C5D6814-F705-55AE-7CE3-E458870074FF}"/>
          </ac:spMkLst>
        </pc:spChg>
        <pc:spChg chg="add mod">
          <ac:chgData name="Trent Adams" userId="2cc64ee2-dd03-4a26-98c6-347841c80a47" providerId="ADAL" clId="{2805E4BF-046E-4A11-88FF-82D9A17F9048}" dt="2026-04-15T16:32:08.438" v="71"/>
          <ac:spMkLst>
            <pc:docMk/>
            <pc:sldMk cId="713626796" sldId="258"/>
            <ac:spMk id="26" creationId="{8BF35318-1937-4A4A-93EE-7A4327F1EDD4}"/>
          </ac:spMkLst>
        </pc:spChg>
        <pc:spChg chg="mod">
          <ac:chgData name="Trent Adams" userId="2cc64ee2-dd03-4a26-98c6-347841c80a47" providerId="ADAL" clId="{2805E4BF-046E-4A11-88FF-82D9A17F9048}" dt="2026-04-15T16:28:08.487" v="0" actId="2711"/>
          <ac:spMkLst>
            <pc:docMk/>
            <pc:sldMk cId="713626796" sldId="258"/>
            <ac:spMk id="27" creationId="{3437B1A9-C5A5-879D-A204-6F7B245DEC6A}"/>
          </ac:spMkLst>
        </pc:spChg>
        <pc:spChg chg="mod">
          <ac:chgData name="Trent Adams" userId="2cc64ee2-dd03-4a26-98c6-347841c80a47" providerId="ADAL" clId="{2805E4BF-046E-4A11-88FF-82D9A17F9048}" dt="2026-04-15T16:29:02.068" v="9" actId="6549"/>
          <ac:spMkLst>
            <pc:docMk/>
            <pc:sldMk cId="713626796" sldId="258"/>
            <ac:spMk id="28" creationId="{6C9420FA-B8C4-47E4-4EC3-0CA988AEAE62}"/>
          </ac:spMkLst>
        </pc:spChg>
        <pc:spChg chg="mod">
          <ac:chgData name="Trent Adams" userId="2cc64ee2-dd03-4a26-98c6-347841c80a47" providerId="ADAL" clId="{2805E4BF-046E-4A11-88FF-82D9A17F9048}" dt="2026-04-15T16:28:58.220" v="8" actId="114"/>
          <ac:spMkLst>
            <pc:docMk/>
            <pc:sldMk cId="713626796" sldId="258"/>
            <ac:spMk id="29" creationId="{B0140F68-677B-28A9-AD32-193088F3BE4A}"/>
          </ac:spMkLst>
        </pc:spChg>
        <pc:spChg chg="del mod">
          <ac:chgData name="Trent Adams" userId="2cc64ee2-dd03-4a26-98c6-347841c80a47" providerId="ADAL" clId="{2805E4BF-046E-4A11-88FF-82D9A17F9048}" dt="2026-04-15T16:32:07.510" v="70" actId="478"/>
          <ac:spMkLst>
            <pc:docMk/>
            <pc:sldMk cId="713626796" sldId="258"/>
            <ac:spMk id="37" creationId="{98F527BF-BB19-7D8D-F318-01EECF47F9F0}"/>
          </ac:spMkLst>
        </pc:spChg>
        <pc:spChg chg="mod">
          <ac:chgData name="Trent Adams" userId="2cc64ee2-dd03-4a26-98c6-347841c80a47" providerId="ADAL" clId="{2805E4BF-046E-4A11-88FF-82D9A17F9048}" dt="2026-04-15T16:28:08.487" v="0" actId="2711"/>
          <ac:spMkLst>
            <pc:docMk/>
            <pc:sldMk cId="713626796" sldId="258"/>
            <ac:spMk id="38" creationId="{1735F9DB-6D50-386C-EA29-2E6B2872FD24}"/>
          </ac:spMkLst>
        </pc:spChg>
        <pc:spChg chg="mod">
          <ac:chgData name="Trent Adams" userId="2cc64ee2-dd03-4a26-98c6-347841c80a47" providerId="ADAL" clId="{2805E4BF-046E-4A11-88FF-82D9A17F9048}" dt="2026-04-15T16:29:08.641" v="10" actId="255"/>
          <ac:spMkLst>
            <pc:docMk/>
            <pc:sldMk cId="713626796" sldId="258"/>
            <ac:spMk id="39" creationId="{C4D3E436-60F8-E2FF-C858-A8C95E2C10A0}"/>
          </ac:spMkLst>
        </pc:spChg>
        <pc:spChg chg="mod">
          <ac:chgData name="Trent Adams" userId="2cc64ee2-dd03-4a26-98c6-347841c80a47" providerId="ADAL" clId="{2805E4BF-046E-4A11-88FF-82D9A17F9048}" dt="2026-04-15T16:28:08.487" v="0" actId="2711"/>
          <ac:spMkLst>
            <pc:docMk/>
            <pc:sldMk cId="713626796" sldId="258"/>
            <ac:spMk id="40" creationId="{70E13435-5E03-BE32-0631-E3F708B28F3C}"/>
          </ac:spMkLst>
        </pc:spChg>
        <pc:grpChg chg="mod ord">
          <ac:chgData name="Trent Adams" userId="2cc64ee2-dd03-4a26-98c6-347841c80a47" providerId="ADAL" clId="{2805E4BF-046E-4A11-88FF-82D9A17F9048}" dt="2026-04-16T12:32:14.134" v="80" actId="13244"/>
          <ac:grpSpMkLst>
            <pc:docMk/>
            <pc:sldMk cId="713626796" sldId="258"/>
            <ac:grpSpMk id="3" creationId="{682701B4-E77A-8E5B-C236-FF6E3F42D8F2}"/>
          </ac:grpSpMkLst>
        </pc:grpChg>
      </pc:sldChg>
      <pc:sldChg chg="addSp delSp modSp mod">
        <pc:chgData name="Trent Adams" userId="2cc64ee2-dd03-4a26-98c6-347841c80a47" providerId="ADAL" clId="{2805E4BF-046E-4A11-88FF-82D9A17F9048}" dt="2026-04-16T12:33:46.529" v="95" actId="13244"/>
        <pc:sldMkLst>
          <pc:docMk/>
          <pc:sldMk cId="369067800" sldId="261"/>
        </pc:sldMkLst>
        <pc:spChg chg="mod">
          <ac:chgData name="Trent Adams" userId="2cc64ee2-dd03-4a26-98c6-347841c80a47" providerId="ADAL" clId="{2805E4BF-046E-4A11-88FF-82D9A17F9048}" dt="2026-04-15T16:39:48.795" v="78" actId="1076"/>
          <ac:spMkLst>
            <pc:docMk/>
            <pc:sldMk cId="369067800" sldId="261"/>
            <ac:spMk id="4" creationId="{76D0B127-5090-36F9-C773-0D635419DFE5}"/>
          </ac:spMkLst>
        </pc:spChg>
        <pc:spChg chg="add mod">
          <ac:chgData name="Trent Adams" userId="2cc64ee2-dd03-4a26-98c6-347841c80a47" providerId="ADAL" clId="{2805E4BF-046E-4A11-88FF-82D9A17F9048}" dt="2026-04-16T12:33:46.529" v="95" actId="13244"/>
          <ac:spMkLst>
            <pc:docMk/>
            <pc:sldMk cId="369067800" sldId="261"/>
            <ac:spMk id="5" creationId="{3F41995E-9402-455D-BA31-C4C5DE36C861}"/>
          </ac:spMkLst>
        </pc:spChg>
        <pc:spChg chg="add del mod">
          <ac:chgData name="Trent Adams" userId="2cc64ee2-dd03-4a26-98c6-347841c80a47" providerId="ADAL" clId="{2805E4BF-046E-4A11-88FF-82D9A17F9048}" dt="2026-04-15T16:30:41.920" v="45" actId="478"/>
          <ac:spMkLst>
            <pc:docMk/>
            <pc:sldMk cId="369067800" sldId="261"/>
            <ac:spMk id="5" creationId="{A9AA4A9C-D1E9-859A-6D57-AFCC4FD88E48}"/>
          </ac:spMkLst>
        </pc:spChg>
        <pc:spChg chg="mod">
          <ac:chgData name="Trent Adams" userId="2cc64ee2-dd03-4a26-98c6-347841c80a47" providerId="ADAL" clId="{2805E4BF-046E-4A11-88FF-82D9A17F9048}" dt="2026-04-15T16:39:48.795" v="78" actId="1076"/>
          <ac:spMkLst>
            <pc:docMk/>
            <pc:sldMk cId="369067800" sldId="261"/>
            <ac:spMk id="6" creationId="{285D21E0-C789-7E07-A9B6-DBAAEA1CEAEF}"/>
          </ac:spMkLst>
        </pc:spChg>
        <pc:spChg chg="mod">
          <ac:chgData name="Trent Adams" userId="2cc64ee2-dd03-4a26-98c6-347841c80a47" providerId="ADAL" clId="{2805E4BF-046E-4A11-88FF-82D9A17F9048}" dt="2026-04-15T16:37:39.175" v="75" actId="1076"/>
          <ac:spMkLst>
            <pc:docMk/>
            <pc:sldMk cId="369067800" sldId="261"/>
            <ac:spMk id="7" creationId="{CB0E8CB2-09CF-6104-AB3E-875C7914998F}"/>
          </ac:spMkLst>
        </pc:spChg>
        <pc:spChg chg="mod">
          <ac:chgData name="Trent Adams" userId="2cc64ee2-dd03-4a26-98c6-347841c80a47" providerId="ADAL" clId="{2805E4BF-046E-4A11-88FF-82D9A17F9048}" dt="2026-04-15T16:39:48.795" v="78" actId="1076"/>
          <ac:spMkLst>
            <pc:docMk/>
            <pc:sldMk cId="369067800" sldId="261"/>
            <ac:spMk id="8" creationId="{8F988287-8CB7-70DF-2E63-E9A2663F533D}"/>
          </ac:spMkLst>
        </pc:spChg>
        <pc:spChg chg="add del mod">
          <ac:chgData name="Trent Adams" userId="2cc64ee2-dd03-4a26-98c6-347841c80a47" providerId="ADAL" clId="{2805E4BF-046E-4A11-88FF-82D9A17F9048}" dt="2026-04-15T16:30:35.801" v="43"/>
          <ac:spMkLst>
            <pc:docMk/>
            <pc:sldMk cId="369067800" sldId="261"/>
            <ac:spMk id="16" creationId="{3B0CF7D2-01FC-48F7-9CA1-8790EF96BAD9}"/>
          </ac:spMkLst>
        </pc:spChg>
        <pc:spChg chg="add del mod">
          <ac:chgData name="Trent Adams" userId="2cc64ee2-dd03-4a26-98c6-347841c80a47" providerId="ADAL" clId="{2805E4BF-046E-4A11-88FF-82D9A17F9048}" dt="2026-04-15T16:30:35.801" v="43"/>
          <ac:spMkLst>
            <pc:docMk/>
            <pc:sldMk cId="369067800" sldId="261"/>
            <ac:spMk id="17" creationId="{71DAE715-610A-447E-B17F-133C683ED536}"/>
          </ac:spMkLst>
        </pc:spChg>
        <pc:spChg chg="add del mod">
          <ac:chgData name="Trent Adams" userId="2cc64ee2-dd03-4a26-98c6-347841c80a47" providerId="ADAL" clId="{2805E4BF-046E-4A11-88FF-82D9A17F9048}" dt="2026-04-15T16:39:38.196" v="76" actId="478"/>
          <ac:spMkLst>
            <pc:docMk/>
            <pc:sldMk cId="369067800" sldId="261"/>
            <ac:spMk id="18" creationId="{BE83B7F3-C9B8-4618-93A9-302D9B88152F}"/>
          </ac:spMkLst>
        </pc:spChg>
        <pc:spChg chg="add del mod">
          <ac:chgData name="Trent Adams" userId="2cc64ee2-dd03-4a26-98c6-347841c80a47" providerId="ADAL" clId="{2805E4BF-046E-4A11-88FF-82D9A17F9048}" dt="2026-04-16T12:33:29.378" v="93" actId="478"/>
          <ac:spMkLst>
            <pc:docMk/>
            <pc:sldMk cId="369067800" sldId="261"/>
            <ac:spMk id="19" creationId="{72C0D443-AF2D-4438-902E-D1F25AF6B84C}"/>
          </ac:spMkLst>
        </pc:spChg>
        <pc:spChg chg="mod">
          <ac:chgData name="Trent Adams" userId="2cc64ee2-dd03-4a26-98c6-347841c80a47" providerId="ADAL" clId="{2805E4BF-046E-4A11-88FF-82D9A17F9048}" dt="2026-04-15T16:39:41.991" v="77" actId="14100"/>
          <ac:spMkLst>
            <pc:docMk/>
            <pc:sldMk cId="369067800" sldId="261"/>
            <ac:spMk id="25" creationId="{0D4D346C-9FD6-9015-AB34-52D1027C303B}"/>
          </ac:spMkLst>
        </pc:spChg>
        <pc:picChg chg="add del mod">
          <ac:chgData name="Trent Adams" userId="2cc64ee2-dd03-4a26-98c6-347841c80a47" providerId="ADAL" clId="{2805E4BF-046E-4A11-88FF-82D9A17F9048}" dt="2026-04-15T16:30:35.801" v="43"/>
          <ac:picMkLst>
            <pc:docMk/>
            <pc:sldMk cId="369067800" sldId="261"/>
            <ac:picMk id="14" creationId="{D5CE7511-2692-4E2D-B2A5-05F432145518}"/>
          </ac:picMkLst>
        </pc:picChg>
      </pc:sldChg>
    </pc:docChg>
  </pc:docChgLst>
  <pc:docChgLst>
    <pc:chgData name="Trent Adams" userId="2cc64ee2-dd03-4a26-98c6-347841c80a47" providerId="ADAL" clId="{31E544C6-1E37-4881-9E9D-18820EA2FCB7}"/>
    <pc:docChg chg="modSld">
      <pc:chgData name="Trent Adams" userId="2cc64ee2-dd03-4a26-98c6-347841c80a47" providerId="ADAL" clId="{31E544C6-1E37-4881-9E9D-18820EA2FCB7}" dt="2026-04-06T23:35:31.061" v="3" actId="13244"/>
      <pc:docMkLst>
        <pc:docMk/>
      </pc:docMkLst>
      <pc:sldChg chg="modSp mod">
        <pc:chgData name="Trent Adams" userId="2cc64ee2-dd03-4a26-98c6-347841c80a47" providerId="ADAL" clId="{31E544C6-1E37-4881-9E9D-18820EA2FCB7}" dt="2026-04-06T23:35:05.638" v="2" actId="962"/>
        <pc:sldMkLst>
          <pc:docMk/>
          <pc:sldMk cId="713626796" sldId="258"/>
        </pc:sldMkLst>
        <pc:spChg chg="ord">
          <ac:chgData name="Trent Adams" userId="2cc64ee2-dd03-4a26-98c6-347841c80a47" providerId="ADAL" clId="{31E544C6-1E37-4881-9E9D-18820EA2FCB7}" dt="2026-04-06T23:35:04.714" v="0" actId="13244"/>
          <ac:spMkLst>
            <pc:docMk/>
            <pc:sldMk cId="713626796" sldId="258"/>
            <ac:spMk id="37" creationId="{98F527BF-BB19-7D8D-F318-01EECF47F9F0}"/>
          </ac:spMkLst>
        </pc:spChg>
        <pc:grpChg chg="mod">
          <ac:chgData name="Trent Adams" userId="2cc64ee2-dd03-4a26-98c6-347841c80a47" providerId="ADAL" clId="{31E544C6-1E37-4881-9E9D-18820EA2FCB7}" dt="2026-04-06T23:35:05.638" v="2" actId="962"/>
          <ac:grpSpMkLst>
            <pc:docMk/>
            <pc:sldMk cId="713626796" sldId="258"/>
            <ac:grpSpMk id="3" creationId="{682701B4-E77A-8E5B-C236-FF6E3F42D8F2}"/>
          </ac:grpSpMkLst>
        </pc:grpChg>
      </pc:sldChg>
      <pc:sldChg chg="modSp mod">
        <pc:chgData name="Trent Adams" userId="2cc64ee2-dd03-4a26-98c6-347841c80a47" providerId="ADAL" clId="{31E544C6-1E37-4881-9E9D-18820EA2FCB7}" dt="2026-04-06T23:35:31.061" v="3" actId="13244"/>
        <pc:sldMkLst>
          <pc:docMk/>
          <pc:sldMk cId="369067800" sldId="261"/>
        </pc:sldMkLst>
        <pc:spChg chg="ord">
          <ac:chgData name="Trent Adams" userId="2cc64ee2-dd03-4a26-98c6-347841c80a47" providerId="ADAL" clId="{31E544C6-1E37-4881-9E9D-18820EA2FCB7}" dt="2026-04-06T23:35:31.061" v="3" actId="13244"/>
          <ac:spMkLst>
            <pc:docMk/>
            <pc:sldMk cId="369067800" sldId="261"/>
            <ac:spMk id="7" creationId="{CB0E8CB2-09CF-6104-AB3E-875C7914998F}"/>
          </ac:spMkLst>
        </pc:spChg>
      </pc:sldChg>
    </pc:docChg>
  </pc:docChgLst>
  <pc:docChgLst>
    <pc:chgData name="Sophia F White" userId="6bc4f09c-8322-4254-9dae-b2b62553254d" providerId="ADAL" clId="{FD2B861A-D2E0-448F-863E-F97C9A0852CC}"/>
    <pc:docChg chg="modSld">
      <pc:chgData name="Sophia F White" userId="6bc4f09c-8322-4254-9dae-b2b62553254d" providerId="ADAL" clId="{FD2B861A-D2E0-448F-863E-F97C9A0852CC}" dt="2026-03-25T18:10:00.862" v="2" actId="962"/>
      <pc:docMkLst>
        <pc:docMk/>
      </pc:docMkLst>
      <pc:sldChg chg="modSp mod">
        <pc:chgData name="Sophia F White" userId="6bc4f09c-8322-4254-9dae-b2b62553254d" providerId="ADAL" clId="{FD2B861A-D2E0-448F-863E-F97C9A0852CC}" dt="2026-03-25T18:10:00.862" v="2" actId="962"/>
        <pc:sldMkLst>
          <pc:docMk/>
          <pc:sldMk cId="713626796" sldId="258"/>
        </pc:sldMkLst>
        <pc:grpChg chg="mod">
          <ac:chgData name="Sophia F White" userId="6bc4f09c-8322-4254-9dae-b2b62553254d" providerId="ADAL" clId="{FD2B861A-D2E0-448F-863E-F97C9A0852CC}" dt="2026-03-25T18:10:00.862" v="2" actId="962"/>
          <ac:grpSpMkLst>
            <pc:docMk/>
            <pc:sldMk cId="713626796" sldId="258"/>
            <ac:grpSpMk id="3" creationId="{682701B4-E77A-8E5B-C236-FF6E3F42D8F2}"/>
          </ac:grpSpMkLst>
        </pc:grpChg>
        <pc:picChg chg="mod">
          <ac:chgData name="Sophia F White" userId="6bc4f09c-8322-4254-9dae-b2b62553254d" providerId="ADAL" clId="{FD2B861A-D2E0-448F-863E-F97C9A0852CC}" dt="2026-03-25T18:09:41.722" v="0" actId="962"/>
          <ac:picMkLst>
            <pc:docMk/>
            <pc:sldMk cId="713626796" sldId="258"/>
            <ac:picMk id="34" creationId="{66AC02FA-81F2-4F99-0F12-801252341EF1}"/>
          </ac:picMkLst>
        </pc:picChg>
      </pc:sldChg>
      <pc:sldChg chg="modSp mod">
        <pc:chgData name="Sophia F White" userId="6bc4f09c-8322-4254-9dae-b2b62553254d" providerId="ADAL" clId="{FD2B861A-D2E0-448F-863E-F97C9A0852CC}" dt="2026-03-25T18:09:57.039" v="1" actId="962"/>
        <pc:sldMkLst>
          <pc:docMk/>
          <pc:sldMk cId="369067800" sldId="261"/>
        </pc:sldMkLst>
        <pc:picChg chg="mod">
          <ac:chgData name="Sophia F White" userId="6bc4f09c-8322-4254-9dae-b2b62553254d" providerId="ADAL" clId="{FD2B861A-D2E0-448F-863E-F97C9A0852CC}" dt="2026-03-25T18:09:57.039" v="1" actId="962"/>
          <ac:picMkLst>
            <pc:docMk/>
            <pc:sldMk cId="369067800" sldId="261"/>
            <ac:picMk id="34" creationId="{8466BFF0-E529-F605-0C7D-E4B6A8B52C8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16964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2290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0906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08401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79238-5291-40CD-AE92-C6E497CEB88D}"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36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4645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779238-5291-40CD-AE92-C6E497CEB88D}"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87399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779238-5291-40CD-AE92-C6E497CEB88D}"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297136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79238-5291-40CD-AE92-C6E497CEB88D}"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155804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368233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779238-5291-40CD-AE92-C6E497CEB88D}"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A78E-6F85-46C8-BB4C-832D3712F129}" type="slidenum">
              <a:rPr lang="en-US" smtClean="0"/>
              <a:t>‹#›</a:t>
            </a:fld>
            <a:endParaRPr lang="en-US"/>
          </a:p>
        </p:txBody>
      </p:sp>
    </p:spTree>
    <p:extLst>
      <p:ext uri="{BB962C8B-B14F-4D97-AF65-F5344CB8AC3E}">
        <p14:creationId xmlns:p14="http://schemas.microsoft.com/office/powerpoint/2010/main" val="42893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1779238-5291-40CD-AE92-C6E497CEB88D}" type="datetimeFigureOut">
              <a:rPr lang="en-US" smtClean="0"/>
              <a:t>4/16/2026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3079A78E-6F85-46C8-BB4C-832D3712F129}" type="slidenum">
              <a:rPr lang="en-US" smtClean="0"/>
              <a:t>‹#›</a:t>
            </a:fld>
            <a:endParaRPr lang="en-US"/>
          </a:p>
        </p:txBody>
      </p:sp>
    </p:spTree>
    <p:extLst>
      <p:ext uri="{BB962C8B-B14F-4D97-AF65-F5344CB8AC3E}">
        <p14:creationId xmlns:p14="http://schemas.microsoft.com/office/powerpoint/2010/main" val="2401625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mQAUCTxL2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6AC02FA-81F2-4F99-0F12-801252341EF1}"/>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5" name="Rectangle: Rounded Corners 4">
            <a:extLst>
              <a:ext uri="{FF2B5EF4-FFF2-40B4-BE49-F238E27FC236}">
                <a16:creationId xmlns:a16="http://schemas.microsoft.com/office/drawing/2014/main" id="{EEF2999A-A95E-82D2-A6D2-672F70010665}"/>
              </a:ext>
              <a:ext uri="{C183D7F6-B498-43B3-948B-1728B52AA6E4}">
                <adec:decorative xmlns:adec="http://schemas.microsoft.com/office/drawing/2017/decorative" val="1"/>
              </a:ext>
            </a:extLst>
          </p:cNvPr>
          <p:cNvSpPr/>
          <p:nvPr/>
        </p:nvSpPr>
        <p:spPr>
          <a:xfrm>
            <a:off x="365760" y="822958"/>
            <a:ext cx="6120246" cy="2724497"/>
          </a:xfrm>
          <a:prstGeom prst="roundRect">
            <a:avLst>
              <a:gd name="adj" fmla="val 567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BEBD232-5A90-2B45-8991-CE1235147D2C}"/>
              </a:ext>
              <a:ext uri="{C183D7F6-B498-43B3-948B-1728B52AA6E4}">
                <adec:decorative xmlns:adec="http://schemas.microsoft.com/office/drawing/2017/decorative" val="1"/>
              </a:ext>
            </a:extLst>
          </p:cNvPr>
          <p:cNvSpPr/>
          <p:nvPr/>
        </p:nvSpPr>
        <p:spPr>
          <a:xfrm>
            <a:off x="350520" y="3594846"/>
            <a:ext cx="3036917" cy="3910854"/>
          </a:xfrm>
          <a:prstGeom prst="roundRect">
            <a:avLst>
              <a:gd name="adj" fmla="val 66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B5BC224C-A70A-70A1-0585-6CF442189A44}"/>
              </a:ext>
              <a:ext uri="{C183D7F6-B498-43B3-948B-1728B52AA6E4}">
                <adec:decorative xmlns:adec="http://schemas.microsoft.com/office/drawing/2017/decorative" val="1"/>
              </a:ext>
            </a:extLst>
          </p:cNvPr>
          <p:cNvSpPr/>
          <p:nvPr/>
        </p:nvSpPr>
        <p:spPr>
          <a:xfrm>
            <a:off x="3443503" y="4331409"/>
            <a:ext cx="3051989" cy="3194777"/>
          </a:xfrm>
          <a:prstGeom prst="roundRect">
            <a:avLst>
              <a:gd name="adj" fmla="val 572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81BED032-7D0B-D99A-B44B-B3FA8E1C6D46}"/>
              </a:ext>
              <a:ext uri="{C183D7F6-B498-43B3-948B-1728B52AA6E4}">
                <adec:decorative xmlns:adec="http://schemas.microsoft.com/office/drawing/2017/decorative" val="1"/>
              </a:ext>
            </a:extLst>
          </p:cNvPr>
          <p:cNvSpPr/>
          <p:nvPr/>
        </p:nvSpPr>
        <p:spPr>
          <a:xfrm>
            <a:off x="358139" y="292570"/>
            <a:ext cx="6187439" cy="443211"/>
          </a:xfrm>
          <a:prstGeom prst="roundRect">
            <a:avLst>
              <a:gd name="adj" fmla="val 288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F92CDE3-7B26-CBC9-C5B4-9634CFCE3051}"/>
              </a:ext>
              <a:ext uri="{C183D7F6-B498-43B3-948B-1728B52AA6E4}">
                <adec:decorative xmlns:adec="http://schemas.microsoft.com/office/drawing/2017/decorative" val="1"/>
              </a:ext>
            </a:extLst>
          </p:cNvPr>
          <p:cNvSpPr/>
          <p:nvPr/>
        </p:nvSpPr>
        <p:spPr>
          <a:xfrm>
            <a:off x="3432463" y="3586772"/>
            <a:ext cx="3061162" cy="654557"/>
          </a:xfrm>
          <a:prstGeom prst="roundRect">
            <a:avLst>
              <a:gd name="adj" fmla="val 2598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1735F9DB-6D50-386C-EA29-2E6B2872FD24}"/>
              </a:ext>
              <a:ext uri="{C183D7F6-B498-43B3-948B-1728B52AA6E4}">
                <adec:decorative xmlns:adec="http://schemas.microsoft.com/office/drawing/2017/decorative" val="1"/>
              </a:ext>
            </a:extLst>
          </p:cNvPr>
          <p:cNvSpPr/>
          <p:nvPr/>
        </p:nvSpPr>
        <p:spPr>
          <a:xfrm>
            <a:off x="363680" y="7602509"/>
            <a:ext cx="6155575" cy="1085436"/>
          </a:xfrm>
          <a:prstGeom prst="roundRect">
            <a:avLst>
              <a:gd name="adj" fmla="val 2598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E32B752-E2C0-53A5-9561-F90DBA23242E}"/>
              </a:ext>
            </a:extLst>
          </p:cNvPr>
          <p:cNvSpPr txBox="1">
            <a:spLocks noGrp="1"/>
          </p:cNvSpPr>
          <p:nvPr>
            <p:ph type="title" idx="4294967295"/>
          </p:nvPr>
        </p:nvSpPr>
        <p:spPr>
          <a:xfrm>
            <a:off x="515736" y="294615"/>
            <a:ext cx="528135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63300"/>
                </a:solidFill>
                <a:effectLst/>
                <a:uLnTx/>
                <a:uFillTx/>
                <a:latin typeface="Arial" panose="020B0604020202020204" pitchFamily="34" charset="0"/>
                <a:ea typeface="ADLaM Display"/>
                <a:cs typeface="Arial" panose="020B0604020202020204" pitchFamily="34" charset="0"/>
              </a:rPr>
              <a:t>Lesson 5: Common Fossils in Michigan</a:t>
            </a:r>
          </a:p>
        </p:txBody>
      </p:sp>
      <p:sp>
        <p:nvSpPr>
          <p:cNvPr id="27" name="TextBox 26">
            <a:extLst>
              <a:ext uri="{FF2B5EF4-FFF2-40B4-BE49-F238E27FC236}">
                <a16:creationId xmlns:a16="http://schemas.microsoft.com/office/drawing/2014/main" id="{3437B1A9-C5A5-879D-A204-6F7B245DEC6A}"/>
              </a:ext>
            </a:extLst>
          </p:cNvPr>
          <p:cNvSpPr txBox="1"/>
          <p:nvPr/>
        </p:nvSpPr>
        <p:spPr>
          <a:xfrm>
            <a:off x="453390" y="911968"/>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Overview</a:t>
            </a:r>
          </a:p>
        </p:txBody>
      </p:sp>
      <p:sp>
        <p:nvSpPr>
          <p:cNvPr id="12" name="TextBox 8">
            <a:extLst>
              <a:ext uri="{FF2B5EF4-FFF2-40B4-BE49-F238E27FC236}">
                <a16:creationId xmlns:a16="http://schemas.microsoft.com/office/drawing/2014/main" id="{4B7DCA36-712B-5455-7973-6EEF2B49E798}"/>
              </a:ext>
            </a:extLst>
          </p:cNvPr>
          <p:cNvSpPr txBox="1"/>
          <p:nvPr/>
        </p:nvSpPr>
        <p:spPr>
          <a:xfrm>
            <a:off x="453390" y="1149682"/>
            <a:ext cx="5977889" cy="200567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dirty="0">
                <a:highlight>
                  <a:srgbClr val="FFFFFF"/>
                </a:highlight>
                <a:latin typeface="Arial" panose="020B0604020202020204" pitchFamily="34" charset="0"/>
                <a:ea typeface="Source Sans Pro"/>
                <a:cs typeface="Arial" panose="020B0604020202020204" pitchFamily="34" charset="0"/>
              </a:rPr>
              <a:t>	Michigan’s fossils are more than unusual rocks. They are windows into the landscapes and ecosystems that once covered this region. A coral tells us that a warm</a:t>
            </a:r>
            <a:r>
              <a:rPr lang="en-US" sz="1100" b="0" i="0" dirty="0">
                <a:effectLst/>
                <a:highlight>
                  <a:srgbClr val="FFFFFF"/>
                </a:highlight>
                <a:latin typeface="Arial" panose="020B0604020202020204" pitchFamily="34" charset="0"/>
                <a:ea typeface="Source Sans Pro"/>
                <a:cs typeface="Arial" panose="020B0604020202020204" pitchFamily="34" charset="0"/>
              </a:rPr>
              <a:t>, </a:t>
            </a:r>
            <a:r>
              <a:rPr lang="en-US" sz="1100" dirty="0">
                <a:highlight>
                  <a:srgbClr val="FFFFFF"/>
                </a:highlight>
                <a:latin typeface="Arial" panose="020B0604020202020204" pitchFamily="34" charset="0"/>
                <a:ea typeface="Source Sans Pro"/>
                <a:cs typeface="Arial" panose="020B0604020202020204" pitchFamily="34" charset="0"/>
              </a:rPr>
              <a:t>shallow sea existed in Michigan’s past; a mastodon tooth reveals forests shaped by Ice Age glaciers. Each fossil is a piece of evidence, connecting us to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environments that Michigan has passed through over hundreds of millions of years.</a:t>
            </a:r>
          </a:p>
          <a:p>
            <a:pPr>
              <a:spcAft>
                <a:spcPts val="400"/>
              </a:spcAft>
            </a:pPr>
            <a:r>
              <a:rPr lang="en-US" sz="1100" dirty="0">
                <a:highlight>
                  <a:srgbClr val="FFFFFF"/>
                </a:highlight>
                <a:latin typeface="Arial" panose="020B0604020202020204" pitchFamily="34" charset="0"/>
                <a:ea typeface="Source Sans Pro"/>
                <a:cs typeface="Arial" panose="020B0604020202020204" pitchFamily="34" charset="0"/>
              </a:rPr>
              <a:t>	In this activity</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students will investigate Michigan’s most common </a:t>
            </a:r>
            <a:r>
              <a:rPr lang="en-US" sz="1100" b="0" i="0" dirty="0">
                <a:effectLst/>
                <a:highlight>
                  <a:srgbClr val="FFFFFF"/>
                </a:highlight>
                <a:latin typeface="Arial" panose="020B0604020202020204" pitchFamily="34" charset="0"/>
                <a:ea typeface="Source Sans Pro"/>
                <a:cs typeface="Arial" panose="020B0604020202020204" pitchFamily="34" charset="0"/>
              </a:rPr>
              <a:t>fossils </a:t>
            </a:r>
            <a:r>
              <a:rPr lang="en-US" sz="1100" dirty="0">
                <a:highlight>
                  <a:srgbClr val="FFFFFF"/>
                </a:highlight>
                <a:latin typeface="Arial" panose="020B0604020202020204" pitchFamily="34" charset="0"/>
                <a:ea typeface="Source Sans Pro"/>
                <a:cs typeface="Arial" panose="020B0604020202020204" pitchFamily="34" charset="0"/>
              </a:rPr>
              <a:t>to uncover the stories they hold. Using fossil samples, hand lenses, and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Michigan Basin model</a:t>
            </a:r>
            <a:r>
              <a:rPr lang="en-US" sz="1100" b="0" i="0" dirty="0">
                <a:effectLst/>
                <a:highlight>
                  <a:srgbClr val="FFFFFF"/>
                </a:highlight>
                <a:latin typeface="Arial" panose="020B0604020202020204" pitchFamily="34" charset="0"/>
                <a:ea typeface="Source Sans Pro"/>
                <a:cs typeface="Arial" panose="020B0604020202020204" pitchFamily="34" charset="0"/>
              </a:rPr>
              <a:t>,</a:t>
            </a:r>
            <a:r>
              <a:rPr lang="en-US" sz="1100" dirty="0">
                <a:highlight>
                  <a:srgbClr val="FFFFFF"/>
                </a:highlight>
                <a:latin typeface="Arial" panose="020B0604020202020204" pitchFamily="34" charset="0"/>
                <a:ea typeface="Source Sans Pro"/>
                <a:cs typeface="Arial" panose="020B0604020202020204" pitchFamily="34" charset="0"/>
              </a:rPr>
              <a:t> they will observe fossil traits </a:t>
            </a:r>
            <a:r>
              <a:rPr lang="en-US" sz="1100" b="0" i="0" dirty="0">
                <a:effectLst/>
                <a:highlight>
                  <a:srgbClr val="FFFFFF"/>
                </a:highlight>
                <a:latin typeface="Arial" panose="020B0604020202020204" pitchFamily="34" charset="0"/>
                <a:ea typeface="Source Sans Pro"/>
                <a:cs typeface="Arial" panose="020B0604020202020204" pitchFamily="34" charset="0"/>
              </a:rPr>
              <a:t>and </a:t>
            </a:r>
            <a:r>
              <a:rPr lang="en-US" sz="1100" dirty="0">
                <a:highlight>
                  <a:srgbClr val="FFFFFF"/>
                </a:highlight>
                <a:latin typeface="Arial" panose="020B0604020202020204" pitchFamily="34" charset="0"/>
                <a:ea typeface="Source Sans Pro"/>
                <a:cs typeface="Arial" panose="020B0604020202020204" pitchFamily="34" charset="0"/>
              </a:rPr>
              <a:t>connect each fossil to </a:t>
            </a:r>
            <a:r>
              <a:rPr lang="en-US" sz="1100" b="0" i="0" dirty="0">
                <a:effectLst/>
                <a:highlight>
                  <a:srgbClr val="FFFFFF"/>
                </a:highlight>
                <a:latin typeface="Arial" panose="020B0604020202020204" pitchFamily="34" charset="0"/>
                <a:ea typeface="Source Sans Pro"/>
                <a:cs typeface="Arial" panose="020B0604020202020204" pitchFamily="34" charset="0"/>
              </a:rPr>
              <a:t>the </a:t>
            </a:r>
            <a:r>
              <a:rPr lang="en-US" sz="1100" dirty="0">
                <a:highlight>
                  <a:srgbClr val="FFFFFF"/>
                </a:highlight>
                <a:latin typeface="Arial" panose="020B0604020202020204" pitchFamily="34" charset="0"/>
                <a:ea typeface="Source Sans Pro"/>
                <a:cs typeface="Arial" panose="020B0604020202020204" pitchFamily="34" charset="0"/>
              </a:rPr>
              <a:t>environment where it formed. They will also confront one of Michigan’s great mysteries: why are dinosaurs missing from the Michigan fossil record?  By comparing mammoth and mastodon teeth</a:t>
            </a:r>
            <a:r>
              <a:rPr lang="en-US" sz="1100" b="0" i="0" dirty="0">
                <a:effectLst/>
                <a:highlight>
                  <a:srgbClr val="FFFFFF"/>
                </a:highlight>
                <a:latin typeface="Arial" panose="020B0604020202020204" pitchFamily="34" charset="0"/>
                <a:ea typeface="Source Sans Pro"/>
                <a:cs typeface="Arial" panose="020B0604020202020204" pitchFamily="34" charset="0"/>
              </a:rPr>
              <a:t>, students </a:t>
            </a:r>
            <a:r>
              <a:rPr lang="en-US" sz="1100" dirty="0">
                <a:highlight>
                  <a:srgbClr val="FFFFFF"/>
                </a:highlight>
                <a:latin typeface="Arial" panose="020B0604020202020204" pitchFamily="34" charset="0"/>
                <a:ea typeface="Source Sans Pro"/>
                <a:cs typeface="Arial" panose="020B0604020202020204" pitchFamily="34" charset="0"/>
              </a:rPr>
              <a:t>will see how Ice Age giants adapted to different diets and how glaciers shaped their distribution</a:t>
            </a:r>
            <a:r>
              <a:rPr lang="en-US" sz="1100" b="0" i="0" dirty="0">
                <a:effectLst/>
                <a:highlight>
                  <a:srgbClr val="FFFFFF"/>
                </a:highlight>
                <a:latin typeface="Arial" panose="020B0604020202020204" pitchFamily="34" charset="0"/>
                <a:ea typeface="Source Sans Pro"/>
                <a:cs typeface="Arial" panose="020B0604020202020204" pitchFamily="34" charset="0"/>
              </a:rPr>
              <a:t>.</a:t>
            </a:r>
            <a:endParaRPr lang="en-US" sz="1100" dirty="0">
              <a:highlight>
                <a:srgbClr val="FFFFFF"/>
              </a:highlight>
              <a:latin typeface="Arial" panose="020B0604020202020204" pitchFamily="34" charset="0"/>
              <a:ea typeface="Source Sans Pro"/>
              <a:cs typeface="Arial" panose="020B0604020202020204" pitchFamily="34" charset="0"/>
            </a:endParaRPr>
          </a:p>
        </p:txBody>
      </p:sp>
      <p:sp>
        <p:nvSpPr>
          <p:cNvPr id="18" name="TextBox 17">
            <a:extLst>
              <a:ext uri="{FF2B5EF4-FFF2-40B4-BE49-F238E27FC236}">
                <a16:creationId xmlns:a16="http://schemas.microsoft.com/office/drawing/2014/main" id="{56E515BB-6E1D-DD8E-958C-7CECFBAEC08C}"/>
              </a:ext>
            </a:extLst>
          </p:cNvPr>
          <p:cNvSpPr txBox="1"/>
          <p:nvPr/>
        </p:nvSpPr>
        <p:spPr>
          <a:xfrm>
            <a:off x="450273" y="3672877"/>
            <a:ext cx="2106930" cy="292388"/>
          </a:xfrm>
          <a:prstGeom prst="rect">
            <a:avLst/>
          </a:prstGeom>
          <a:noFill/>
        </p:spPr>
        <p:txBody>
          <a:bodyPr wrap="square" rtlCol="0">
            <a:spAutoFit/>
          </a:body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Learning Objectives</a:t>
            </a:r>
          </a:p>
        </p:txBody>
      </p:sp>
      <p:sp>
        <p:nvSpPr>
          <p:cNvPr id="28" name="TextBox 16">
            <a:extLst>
              <a:ext uri="{FF2B5EF4-FFF2-40B4-BE49-F238E27FC236}">
                <a16:creationId xmlns:a16="http://schemas.microsoft.com/office/drawing/2014/main" id="{6C9420FA-B8C4-47E4-4EC3-0CA988AEAE62}"/>
              </a:ext>
            </a:extLst>
          </p:cNvPr>
          <p:cNvSpPr txBox="1"/>
          <p:nvPr/>
        </p:nvSpPr>
        <p:spPr>
          <a:xfrm>
            <a:off x="459279" y="3965208"/>
            <a:ext cx="2827020" cy="2785378"/>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b="0" i="0" dirty="0">
                <a:effectLst/>
                <a:latin typeface="Arial" panose="020B0604020202020204" pitchFamily="34" charset="0"/>
                <a:ea typeface="Source Sans Pro"/>
                <a:cs typeface="Arial" panose="020B0604020202020204" pitchFamily="34" charset="0"/>
              </a:rPr>
              <a:t>In</a:t>
            </a:r>
            <a:r>
              <a:rPr lang="en-US" sz="1100" dirty="0">
                <a:latin typeface="Arial" panose="020B0604020202020204" pitchFamily="34" charset="0"/>
                <a:ea typeface="Source Sans Pro"/>
                <a:cs typeface="Arial" panose="020B0604020202020204" pitchFamily="34" charset="0"/>
              </a:rPr>
              <a:t> </a:t>
            </a:r>
            <a:r>
              <a:rPr lang="en-US" sz="1100" b="0" i="0" dirty="0">
                <a:effectLst/>
                <a:latin typeface="Arial" panose="020B0604020202020204" pitchFamily="34" charset="0"/>
                <a:ea typeface="Source Sans Pro"/>
                <a:cs typeface="Arial" panose="020B0604020202020204" pitchFamily="34" charset="0"/>
              </a:rPr>
              <a:t>this</a:t>
            </a:r>
            <a:r>
              <a:rPr lang="en-US" sz="1100" dirty="0">
                <a:latin typeface="Arial" panose="020B0604020202020204" pitchFamily="34" charset="0"/>
                <a:ea typeface="Source Sans Pro"/>
                <a:cs typeface="Arial" panose="020B0604020202020204" pitchFamily="34" charset="0"/>
              </a:rPr>
              <a:t> </a:t>
            </a:r>
            <a:r>
              <a:rPr lang="en-US" sz="1100" b="0" i="0" dirty="0">
                <a:effectLst/>
                <a:latin typeface="Arial" panose="020B0604020202020204" pitchFamily="34" charset="0"/>
                <a:ea typeface="Source Sans Pro"/>
                <a:cs typeface="Arial" panose="020B0604020202020204" pitchFamily="34" charset="0"/>
              </a:rPr>
              <a:t>lesson:</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 Students </a:t>
            </a:r>
            <a:r>
              <a:rPr lang="en-US" sz="1100" b="0" i="0" dirty="0">
                <a:effectLst/>
                <a:latin typeface="Arial" panose="020B0604020202020204" pitchFamily="34" charset="0"/>
                <a:ea typeface="Source Sans Pro"/>
                <a:cs typeface="Arial" panose="020B0604020202020204" pitchFamily="34" charset="0"/>
              </a:rPr>
              <a:t>will be able to explain how</a:t>
            </a:r>
            <a:r>
              <a:rPr lang="en-US" sz="1100" dirty="0">
                <a:latin typeface="Arial" panose="020B0604020202020204" pitchFamily="34" charset="0"/>
                <a:ea typeface="Source Sans Pro"/>
                <a:cs typeface="Arial" panose="020B0604020202020204" pitchFamily="34" charset="0"/>
              </a:rPr>
              <a:t> the </a:t>
            </a:r>
            <a:r>
              <a:rPr lang="en-US" sz="1100" b="0" i="0" dirty="0">
                <a:effectLst/>
                <a:latin typeface="Arial" panose="020B0604020202020204" pitchFamily="34" charset="0"/>
                <a:ea typeface="Source Sans Pro"/>
                <a:cs typeface="Arial" panose="020B0604020202020204" pitchFamily="34" charset="0"/>
              </a:rPr>
              <a:t>fossils</a:t>
            </a:r>
            <a:r>
              <a:rPr lang="en-US" sz="1100" dirty="0">
                <a:latin typeface="Arial" panose="020B0604020202020204" pitchFamily="34" charset="0"/>
                <a:ea typeface="Source Sans Pro"/>
                <a:cs typeface="Arial" panose="020B0604020202020204" pitchFamily="34" charset="0"/>
              </a:rPr>
              <a:t> found in Michigan</a:t>
            </a:r>
            <a:r>
              <a:rPr lang="en-US" sz="1100" b="0" i="0" dirty="0">
                <a:effectLst/>
                <a:latin typeface="Arial" panose="020B0604020202020204" pitchFamily="34" charset="0"/>
                <a:ea typeface="Source Sans Pro"/>
                <a:cs typeface="Arial" panose="020B0604020202020204" pitchFamily="34" charset="0"/>
              </a:rPr>
              <a:t> provide evidence </a:t>
            </a:r>
            <a:r>
              <a:rPr lang="en-US" sz="1100" dirty="0">
                <a:latin typeface="Arial" panose="020B0604020202020204" pitchFamily="34" charset="0"/>
                <a:ea typeface="Source Sans Pro"/>
                <a:cs typeface="Arial" panose="020B0604020202020204" pitchFamily="34" charset="0"/>
              </a:rPr>
              <a:t>of </a:t>
            </a:r>
            <a:r>
              <a:rPr lang="en-US" sz="1100" b="0" i="0" dirty="0">
                <a:effectLst/>
                <a:latin typeface="Arial" panose="020B0604020202020204" pitchFamily="34" charset="0"/>
                <a:ea typeface="Source Sans Pro"/>
                <a:cs typeface="Arial" panose="020B0604020202020204" pitchFamily="34" charset="0"/>
              </a:rPr>
              <a:t>ancient </a:t>
            </a:r>
            <a:r>
              <a:rPr lang="en-US" sz="1100" dirty="0">
                <a:latin typeface="Arial" panose="020B0604020202020204" pitchFamily="34" charset="0"/>
                <a:ea typeface="Source Sans Pro"/>
                <a:cs typeface="Arial" panose="020B0604020202020204" pitchFamily="34" charset="0"/>
              </a:rPr>
              <a:t>environments </a:t>
            </a:r>
            <a:r>
              <a:rPr lang="en-US" sz="1100" b="0" i="0" dirty="0">
                <a:effectLst/>
                <a:latin typeface="Arial" panose="020B0604020202020204" pitchFamily="34" charset="0"/>
                <a:ea typeface="Source Sans Pro"/>
                <a:cs typeface="Arial" panose="020B0604020202020204" pitchFamily="34" charset="0"/>
              </a:rPr>
              <a:t>and </a:t>
            </a:r>
            <a:r>
              <a:rPr lang="en-US" sz="1100" dirty="0">
                <a:latin typeface="Arial" panose="020B0604020202020204" pitchFamily="34" charset="0"/>
                <a:ea typeface="Source Sans Pro"/>
                <a:cs typeface="Arial" panose="020B0604020202020204" pitchFamily="34" charset="0"/>
              </a:rPr>
              <a:t>Michigan’s basin evolution by connecting </a:t>
            </a:r>
            <a:r>
              <a:rPr lang="en-US" sz="1100" b="0" i="0" dirty="0">
                <a:effectLst/>
                <a:latin typeface="Arial" panose="020B0604020202020204" pitchFamily="34" charset="0"/>
                <a:ea typeface="Source Sans Pro"/>
                <a:cs typeface="Arial" panose="020B0604020202020204" pitchFamily="34" charset="0"/>
              </a:rPr>
              <a:t>the</a:t>
            </a:r>
            <a:r>
              <a:rPr lang="en-US" sz="1100" dirty="0">
                <a:latin typeface="Arial" panose="020B0604020202020204" pitchFamily="34" charset="0"/>
                <a:ea typeface="Source Sans Pro"/>
                <a:cs typeface="Arial" panose="020B0604020202020204" pitchFamily="34" charset="0"/>
              </a:rPr>
              <a:t> most common fossils </a:t>
            </a:r>
            <a:r>
              <a:rPr lang="en-US" sz="1100" b="0" i="0" dirty="0">
                <a:effectLst/>
                <a:latin typeface="Arial" panose="020B0604020202020204" pitchFamily="34" charset="0"/>
                <a:ea typeface="Source Sans Pro"/>
                <a:cs typeface="Arial" panose="020B0604020202020204" pitchFamily="34" charset="0"/>
              </a:rPr>
              <a:t>in</a:t>
            </a:r>
            <a:r>
              <a:rPr lang="en-US" sz="1100" dirty="0">
                <a:latin typeface="Arial" panose="020B0604020202020204" pitchFamily="34" charset="0"/>
                <a:ea typeface="Source Sans Pro"/>
                <a:cs typeface="Arial" panose="020B0604020202020204" pitchFamily="34" charset="0"/>
              </a:rPr>
              <a:t> Michigan to their environments</a:t>
            </a:r>
            <a:r>
              <a:rPr lang="en-US" sz="1100" b="0" i="0" dirty="0">
                <a:effectLst/>
                <a:latin typeface="Arial" panose="020B0604020202020204" pitchFamily="34" charset="0"/>
                <a:ea typeface="Source Sans Pro"/>
                <a:cs typeface="Arial" panose="020B0604020202020204" pitchFamily="34" charset="0"/>
              </a:rPr>
              <a:t>.</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Students will debate why dinosaur fossils are not found in Michigan, using the preserved geological record of the Michigan Basin.</a:t>
            </a:r>
          </a:p>
          <a:p>
            <a:pPr marL="171450" indent="-171450">
              <a:spcAft>
                <a:spcPts val="400"/>
              </a:spcAft>
              <a:buFont typeface="Arial"/>
              <a:buChar char="•"/>
            </a:pPr>
            <a:r>
              <a:rPr lang="en-US" sz="1100" b="0" i="0" dirty="0">
                <a:effectLst/>
                <a:latin typeface="Arial" panose="020B0604020202020204" pitchFamily="34" charset="0"/>
                <a:ea typeface="Source Sans Pro"/>
                <a:cs typeface="Arial" panose="020B0604020202020204" pitchFamily="34" charset="0"/>
              </a:rPr>
              <a:t>Students will </a:t>
            </a:r>
            <a:r>
              <a:rPr lang="en-US" sz="1100" dirty="0">
                <a:latin typeface="Arial" panose="020B0604020202020204" pitchFamily="34" charset="0"/>
                <a:ea typeface="Source Sans Pro"/>
                <a:cs typeface="Arial" panose="020B0604020202020204" pitchFamily="34" charset="0"/>
              </a:rPr>
              <a:t>examine fossil samples to identify common fossils found in Michigan</a:t>
            </a:r>
            <a:r>
              <a:rPr lang="en-US" sz="1100" b="0" i="0" dirty="0">
                <a:effectLst/>
                <a:latin typeface="Arial" panose="020B0604020202020204" pitchFamily="34" charset="0"/>
                <a:ea typeface="Source Sans Pro"/>
                <a:cs typeface="Arial" panose="020B0604020202020204" pitchFamily="34" charset="0"/>
              </a:rPr>
              <a:t> and</a:t>
            </a:r>
            <a:r>
              <a:rPr lang="en-US" sz="1100" dirty="0">
                <a:latin typeface="Arial" panose="020B0604020202020204" pitchFamily="34" charset="0"/>
                <a:ea typeface="Source Sans Pro"/>
                <a:cs typeface="Arial" panose="020B0604020202020204" pitchFamily="34" charset="0"/>
              </a:rPr>
              <a:t> identify their main traits.</a:t>
            </a:r>
          </a:p>
        </p:txBody>
      </p:sp>
      <p:sp>
        <p:nvSpPr>
          <p:cNvPr id="25" name="TextBox 9">
            <a:extLst>
              <a:ext uri="{FF2B5EF4-FFF2-40B4-BE49-F238E27FC236}">
                <a16:creationId xmlns:a16="http://schemas.microsoft.com/office/drawing/2014/main" id="{4C5D6814-F705-55AE-7CE3-E458870074FF}"/>
              </a:ext>
            </a:extLst>
          </p:cNvPr>
          <p:cNvSpPr txBox="1"/>
          <p:nvPr/>
        </p:nvSpPr>
        <p:spPr>
          <a:xfrm>
            <a:off x="3480260" y="3668538"/>
            <a:ext cx="2106930" cy="2923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Time requirements</a:t>
            </a:r>
          </a:p>
        </p:txBody>
      </p:sp>
      <p:sp>
        <p:nvSpPr>
          <p:cNvPr id="20" name="TextBox 7">
            <a:extLst>
              <a:ext uri="{FF2B5EF4-FFF2-40B4-BE49-F238E27FC236}">
                <a16:creationId xmlns:a16="http://schemas.microsoft.com/office/drawing/2014/main" id="{BC36414F-CEAF-2CDB-8381-406F8D1B237F}"/>
              </a:ext>
            </a:extLst>
          </p:cNvPr>
          <p:cNvSpPr txBox="1"/>
          <p:nvPr/>
        </p:nvSpPr>
        <p:spPr>
          <a:xfrm>
            <a:off x="3501734" y="3883283"/>
            <a:ext cx="1901191" cy="26161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Aft>
                <a:spcPts val="800"/>
              </a:spcAft>
            </a:pPr>
            <a:r>
              <a:rPr lang="en-US" sz="1100" dirty="0">
                <a:latin typeface="Arial" panose="020B0604020202020204" pitchFamily="34" charset="0"/>
                <a:ea typeface="Source Sans Pro"/>
                <a:cs typeface="Arial" panose="020B0604020202020204" pitchFamily="34" charset="0"/>
              </a:rPr>
              <a:t>One 45-minute</a:t>
            </a:r>
            <a:r>
              <a:rPr lang="en-US" sz="1100" b="0" i="0" dirty="0">
                <a:effectLst/>
                <a:latin typeface="Arial" panose="020B0604020202020204" pitchFamily="34" charset="0"/>
                <a:ea typeface="Source Sans Pro"/>
                <a:cs typeface="Arial" panose="020B0604020202020204" pitchFamily="34" charset="0"/>
              </a:rPr>
              <a:t> </a:t>
            </a:r>
            <a:r>
              <a:rPr lang="en-US" sz="1100" dirty="0">
                <a:latin typeface="Arial" panose="020B0604020202020204" pitchFamily="34" charset="0"/>
                <a:ea typeface="Source Sans Pro"/>
                <a:cs typeface="Arial" panose="020B0604020202020204" pitchFamily="34" charset="0"/>
              </a:rPr>
              <a:t>session</a:t>
            </a:r>
            <a:endParaRPr lang="en-US" sz="1100" b="0" i="0" dirty="0">
              <a:effectLst/>
              <a:latin typeface="Arial" panose="020B0604020202020204" pitchFamily="34" charset="0"/>
              <a:ea typeface="Source Sans Pro"/>
              <a:cs typeface="Arial" panose="020B0604020202020204" pitchFamily="34" charset="0"/>
            </a:endParaRPr>
          </a:p>
        </p:txBody>
      </p:sp>
      <p:sp>
        <p:nvSpPr>
          <p:cNvPr id="21" name="TextBox 20">
            <a:extLst>
              <a:ext uri="{FF2B5EF4-FFF2-40B4-BE49-F238E27FC236}">
                <a16:creationId xmlns:a16="http://schemas.microsoft.com/office/drawing/2014/main" id="{1EF16149-9B62-0B5A-529C-A702D21EC43E}"/>
              </a:ext>
            </a:extLst>
          </p:cNvPr>
          <p:cNvSpPr txBox="1"/>
          <p:nvPr/>
        </p:nvSpPr>
        <p:spPr>
          <a:xfrm>
            <a:off x="3489960" y="4405090"/>
            <a:ext cx="2106930" cy="292388"/>
          </a:xfrm>
          <a:prstGeom prst="rect">
            <a:avLst/>
          </a:prstGeom>
          <a:noFill/>
        </p:spPr>
        <p:txBody>
          <a:bodyPr wrap="square" rtlCol="0">
            <a:spAutoFit/>
          </a:bodyPr>
          <a:lstStyle/>
          <a:p>
            <a:r>
              <a:rPr lang="en-US" sz="1300">
                <a:solidFill>
                  <a:srgbClr val="663300"/>
                </a:solidFill>
                <a:latin typeface="Arial" panose="020B0604020202020204" pitchFamily="34" charset="0"/>
                <a:ea typeface="ADLaM Display" panose="02010000000000000000" pitchFamily="2" charset="0"/>
                <a:cs typeface="Arial" panose="020B0604020202020204" pitchFamily="34" charset="0"/>
              </a:rPr>
              <a:t>Materials</a:t>
            </a:r>
          </a:p>
        </p:txBody>
      </p:sp>
      <p:sp>
        <p:nvSpPr>
          <p:cNvPr id="29" name="TextBox 19">
            <a:extLst>
              <a:ext uri="{FF2B5EF4-FFF2-40B4-BE49-F238E27FC236}">
                <a16:creationId xmlns:a16="http://schemas.microsoft.com/office/drawing/2014/main" id="{B0140F68-677B-28A9-AD32-193088F3BE4A}"/>
              </a:ext>
            </a:extLst>
          </p:cNvPr>
          <p:cNvSpPr txBox="1"/>
          <p:nvPr/>
        </p:nvSpPr>
        <p:spPr>
          <a:xfrm>
            <a:off x="3517670" y="4684085"/>
            <a:ext cx="2958291" cy="254941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fontAlgn="base">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Download </a:t>
            </a:r>
            <a:r>
              <a:rPr lang="en-US" sz="1100" i="1" dirty="0">
                <a:latin typeface="Arial" panose="020B0604020202020204" pitchFamily="34" charset="0"/>
                <a:ea typeface="Source Sans Pro"/>
                <a:cs typeface="Arial" panose="020B0604020202020204" pitchFamily="34" charset="0"/>
              </a:rPr>
              <a:t>Instructor slides </a:t>
            </a:r>
          </a:p>
          <a:p>
            <a:pPr marL="171450" indent="-171450">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Download and print </a:t>
            </a:r>
            <a:r>
              <a:rPr lang="en-US" sz="1100" i="1" dirty="0">
                <a:latin typeface="Arial" panose="020B0604020202020204" pitchFamily="34" charset="0"/>
                <a:ea typeface="Source Sans Pro"/>
                <a:cs typeface="Arial" panose="020B0604020202020204" pitchFamily="34" charset="0"/>
              </a:rPr>
              <a:t>Handout 5 – common fossils in Michigan</a:t>
            </a:r>
          </a:p>
          <a:p>
            <a:pPr marL="171450" indent="-171450">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Michigan’s fossils bag (Ask MGS to receive a bag of Michigan's fossil samples)</a:t>
            </a:r>
          </a:p>
          <a:p>
            <a:pPr marL="171450" indent="-171450">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Michigan’s Basin 3D model.</a:t>
            </a:r>
          </a:p>
          <a:p>
            <a:pPr marL="171450" indent="-171450">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Mammoth/mastodon teeth replica (Ask MGS to borrow a 3D replica or use the instructor slides photos and an egg carton (top and bottom) as a model.</a:t>
            </a:r>
          </a:p>
          <a:p>
            <a:pPr marL="171450" indent="-171450">
              <a:spcAft>
                <a:spcPts val="400"/>
              </a:spcAft>
              <a:buFont typeface="Arial" panose="020B0604020202020204" pitchFamily="34" charset="0"/>
              <a:buChar char="•"/>
            </a:pPr>
            <a:r>
              <a:rPr lang="en-US" sz="1100" dirty="0">
                <a:latin typeface="Arial" panose="020B0604020202020204" pitchFamily="34" charset="0"/>
                <a:ea typeface="Source Sans Pro"/>
                <a:cs typeface="Arial" panose="020B0604020202020204" pitchFamily="34" charset="0"/>
              </a:rPr>
              <a:t>Classroom set of hand lenses (to analyze the fossil samples).</a:t>
            </a:r>
          </a:p>
        </p:txBody>
      </p:sp>
      <p:sp>
        <p:nvSpPr>
          <p:cNvPr id="40" name="TextBox 27">
            <a:extLst>
              <a:ext uri="{FF2B5EF4-FFF2-40B4-BE49-F238E27FC236}">
                <a16:creationId xmlns:a16="http://schemas.microsoft.com/office/drawing/2014/main" id="{70E13435-5E03-BE32-0631-E3F708B28F3C}"/>
              </a:ext>
            </a:extLst>
          </p:cNvPr>
          <p:cNvSpPr txBox="1"/>
          <p:nvPr/>
        </p:nvSpPr>
        <p:spPr>
          <a:xfrm>
            <a:off x="448542" y="7650125"/>
            <a:ext cx="2106930" cy="2923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a:solidFill>
                  <a:srgbClr val="663300"/>
                </a:solidFill>
                <a:latin typeface="Arial" panose="020B0604020202020204" pitchFamily="34" charset="0"/>
                <a:ea typeface="ADLaM Display" panose="02010000000000000000" pitchFamily="2" charset="0"/>
                <a:cs typeface="Arial" panose="020B0604020202020204" pitchFamily="34" charset="0"/>
              </a:rPr>
              <a:t>Assessment</a:t>
            </a:r>
          </a:p>
        </p:txBody>
      </p:sp>
      <p:sp>
        <p:nvSpPr>
          <p:cNvPr id="39" name="TextBox 25">
            <a:extLst>
              <a:ext uri="{FF2B5EF4-FFF2-40B4-BE49-F238E27FC236}">
                <a16:creationId xmlns:a16="http://schemas.microsoft.com/office/drawing/2014/main" id="{C4D3E436-60F8-E2FF-C858-A8C95E2C10A0}"/>
              </a:ext>
            </a:extLst>
          </p:cNvPr>
          <p:cNvSpPr txBox="1"/>
          <p:nvPr/>
        </p:nvSpPr>
        <p:spPr>
          <a:xfrm>
            <a:off x="440922" y="7909263"/>
            <a:ext cx="5977889" cy="60016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b="0" i="0" dirty="0">
                <a:solidFill>
                  <a:srgbClr val="000000"/>
                </a:solidFill>
                <a:effectLst/>
                <a:latin typeface="Arial" panose="020B0604020202020204" pitchFamily="34" charset="0"/>
                <a:ea typeface="Source Sans Pro"/>
                <a:cs typeface="Arial" panose="020B0604020202020204" pitchFamily="34" charset="0"/>
              </a:rPr>
              <a:t>This </a:t>
            </a:r>
            <a:r>
              <a:rPr lang="en-US" sz="1100" dirty="0">
                <a:solidFill>
                  <a:srgbClr val="000000"/>
                </a:solidFill>
                <a:latin typeface="Arial" panose="020B0604020202020204" pitchFamily="34" charset="0"/>
                <a:ea typeface="Source Sans Pro"/>
                <a:cs typeface="Arial" panose="020B0604020202020204" pitchFamily="34" charset="0"/>
              </a:rPr>
              <a:t>lesson </a:t>
            </a:r>
            <a:r>
              <a:rPr lang="en-US" sz="1100" b="0" i="0" dirty="0">
                <a:solidFill>
                  <a:srgbClr val="000000"/>
                </a:solidFill>
                <a:effectLst/>
                <a:latin typeface="Arial" panose="020B0604020202020204" pitchFamily="34" charset="0"/>
                <a:ea typeface="Source Sans Pro"/>
                <a:cs typeface="Arial" panose="020B0604020202020204" pitchFamily="34" charset="0"/>
              </a:rPr>
              <a:t>has </a:t>
            </a:r>
            <a:r>
              <a:rPr lang="en-US" sz="1100" dirty="0">
                <a:solidFill>
                  <a:srgbClr val="000000"/>
                </a:solidFill>
                <a:latin typeface="Arial" panose="020B0604020202020204" pitchFamily="34" charset="0"/>
                <a:ea typeface="Source Sans Pro"/>
                <a:cs typeface="Arial" panose="020B0604020202020204" pitchFamily="34" charset="0"/>
              </a:rPr>
              <a:t>only a </a:t>
            </a:r>
            <a:r>
              <a:rPr lang="en-US" sz="1100" b="0" i="0" dirty="0">
                <a:solidFill>
                  <a:srgbClr val="000000"/>
                </a:solidFill>
                <a:effectLst/>
                <a:latin typeface="Arial" panose="020B0604020202020204" pitchFamily="34" charset="0"/>
                <a:ea typeface="Source Sans Pro"/>
                <a:cs typeface="Arial" panose="020B0604020202020204" pitchFamily="34" charset="0"/>
              </a:rPr>
              <a:t>formative </a:t>
            </a:r>
            <a:r>
              <a:rPr lang="en-US" sz="1100" dirty="0">
                <a:solidFill>
                  <a:srgbClr val="000000"/>
                </a:solidFill>
                <a:latin typeface="Arial" panose="020B0604020202020204" pitchFamily="34" charset="0"/>
                <a:ea typeface="Source Sans Pro"/>
                <a:cs typeface="Arial" panose="020B0604020202020204" pitchFamily="34" charset="0"/>
              </a:rPr>
              <a:t>assessment </a:t>
            </a:r>
            <a:r>
              <a:rPr lang="en-US" sz="1100" b="0" i="0" dirty="0">
                <a:solidFill>
                  <a:srgbClr val="000000"/>
                </a:solidFill>
                <a:effectLst/>
                <a:latin typeface="Arial" panose="020B0604020202020204" pitchFamily="34" charset="0"/>
                <a:ea typeface="Source Sans Pro"/>
                <a:cs typeface="Arial" panose="020B0604020202020204" pitchFamily="34" charset="0"/>
              </a:rPr>
              <a:t>(Handout </a:t>
            </a:r>
            <a:r>
              <a:rPr lang="en-US" sz="1100" dirty="0">
                <a:solidFill>
                  <a:srgbClr val="000000"/>
                </a:solidFill>
                <a:latin typeface="Arial" panose="020B0604020202020204" pitchFamily="34" charset="0"/>
                <a:ea typeface="Source Sans Pro"/>
                <a:cs typeface="Arial" panose="020B0604020202020204" pitchFamily="34" charset="0"/>
              </a:rPr>
              <a:t>5). Look for evidence that students can identify the most common fossils in Michigan </a:t>
            </a:r>
            <a:r>
              <a:rPr lang="en-US" sz="1100" b="0" i="0" dirty="0">
                <a:solidFill>
                  <a:srgbClr val="000000"/>
                </a:solidFill>
                <a:effectLst/>
                <a:latin typeface="Arial" panose="020B0604020202020204" pitchFamily="34" charset="0"/>
                <a:ea typeface="Source Sans Pro"/>
                <a:cs typeface="Arial" panose="020B0604020202020204" pitchFamily="34" charset="0"/>
              </a:rPr>
              <a:t>and</a:t>
            </a:r>
            <a:r>
              <a:rPr lang="en-US" sz="1100" dirty="0">
                <a:solidFill>
                  <a:srgbClr val="000000"/>
                </a:solidFill>
                <a:latin typeface="Arial" panose="020B0604020202020204" pitchFamily="34" charset="0"/>
                <a:ea typeface="Source Sans Pro"/>
                <a:cs typeface="Arial" panose="020B0604020202020204" pitchFamily="34" charset="0"/>
              </a:rPr>
              <a:t> the representative ecosystems (environmental features) they represent.</a:t>
            </a:r>
            <a:endParaRPr lang="en-US" sz="1100" dirty="0">
              <a:latin typeface="Arial" panose="020B0604020202020204" pitchFamily="34" charset="0"/>
              <a:ea typeface="Source Sans Pro"/>
              <a:cs typeface="Arial" panose="020B0604020202020204" pitchFamily="34" charset="0"/>
            </a:endParaRPr>
          </a:p>
        </p:txBody>
      </p:sp>
      <p:sp>
        <p:nvSpPr>
          <p:cNvPr id="26" name="TextBox 11">
            <a:extLst>
              <a:ext uri="{FF2B5EF4-FFF2-40B4-BE49-F238E27FC236}">
                <a16:creationId xmlns:a16="http://schemas.microsoft.com/office/drawing/2014/main" id="{8BF35318-1937-4A4A-93EE-7A4327F1EDD4}"/>
              </a:ext>
            </a:extLst>
          </p:cNvPr>
          <p:cNvSpPr txBox="1"/>
          <p:nvPr/>
        </p:nvSpPr>
        <p:spPr>
          <a:xfrm>
            <a:off x="5465933" y="8432423"/>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2 of 2</a:t>
            </a:r>
            <a:endParaRPr lang="en-US" sz="12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82701B4-E77A-8E5B-C236-FF6E3F42D8F2}"/>
              </a:ext>
              <a:ext uri="{C183D7F6-B498-43B3-948B-1728B52AA6E4}">
                <adec:decorative xmlns:adec="http://schemas.microsoft.com/office/drawing/2017/decorative" val="1"/>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CEA86D02-363F-2E1E-E3B2-8F165ABFB917}"/>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183EC42-1480-E7E5-20BD-B4C4280DB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4DD1AA9D-6956-8D28-BD96-CE22B5184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6E5A8C93-8EDE-7C23-993D-E9AE51B6C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71362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76EC-2E1A-D0EF-FB24-0588C6DA0250}"/>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8466BFF0-E529-F605-0C7D-E4B6A8B52C8E}"/>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5854" t="8438" r="4861" b="1977"/>
          <a:stretch>
            <a:fillRect/>
          </a:stretch>
        </p:blipFill>
        <p:spPr>
          <a:xfrm>
            <a:off x="0" y="0"/>
            <a:ext cx="6858000" cy="9144000"/>
          </a:xfrm>
          <a:prstGeom prst="rect">
            <a:avLst/>
          </a:prstGeom>
        </p:spPr>
      </p:pic>
      <p:sp>
        <p:nvSpPr>
          <p:cNvPr id="25" name="Rectangle: Rounded Corners 24">
            <a:extLst>
              <a:ext uri="{FF2B5EF4-FFF2-40B4-BE49-F238E27FC236}">
                <a16:creationId xmlns:a16="http://schemas.microsoft.com/office/drawing/2014/main" id="{0D4D346C-9FD6-9015-AB34-52D1027C303B}"/>
              </a:ext>
              <a:ext uri="{C183D7F6-B498-43B3-948B-1728B52AA6E4}">
                <adec:decorative xmlns:adec="http://schemas.microsoft.com/office/drawing/2017/decorative" val="1"/>
              </a:ext>
            </a:extLst>
          </p:cNvPr>
          <p:cNvSpPr/>
          <p:nvPr/>
        </p:nvSpPr>
        <p:spPr>
          <a:xfrm>
            <a:off x="373380" y="294616"/>
            <a:ext cx="6187439" cy="8323388"/>
          </a:xfrm>
          <a:prstGeom prst="roundRect">
            <a:avLst>
              <a:gd name="adj" fmla="val 370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F41995E-9402-455D-BA31-C4C5DE36C861}"/>
              </a:ext>
            </a:extLst>
          </p:cNvPr>
          <p:cNvSpPr>
            <a:spLocks noGrp="1"/>
          </p:cNvSpPr>
          <p:nvPr>
            <p:ph type="title" idx="4294967295"/>
          </p:nvPr>
        </p:nvSpPr>
        <p:spPr>
          <a:xfrm>
            <a:off x="471488" y="-357021"/>
            <a:ext cx="5915025" cy="1767417"/>
          </a:xfrm>
        </p:spPr>
        <p:txBody>
          <a:bodyPr>
            <a:normAutofit/>
          </a:bodyPr>
          <a:lstStyle/>
          <a:p>
            <a:r>
              <a:rPr lang="en-US" sz="2000" dirty="0">
                <a:solidFill>
                  <a:srgbClr val="663300"/>
                </a:solidFill>
                <a:latin typeface="Arial" panose="020B0604020202020204" pitchFamily="34" charset="0"/>
                <a:cs typeface="Arial" panose="020B0604020202020204" pitchFamily="34" charset="0"/>
              </a:rPr>
              <a:t>Procedures</a:t>
            </a:r>
          </a:p>
        </p:txBody>
      </p:sp>
      <p:sp>
        <p:nvSpPr>
          <p:cNvPr id="6" name="TextBox 13">
            <a:extLst>
              <a:ext uri="{FF2B5EF4-FFF2-40B4-BE49-F238E27FC236}">
                <a16:creationId xmlns:a16="http://schemas.microsoft.com/office/drawing/2014/main" id="{285D21E0-C789-7E07-A9B6-DBAAEA1CEAEF}"/>
              </a:ext>
            </a:extLst>
          </p:cNvPr>
          <p:cNvSpPr txBox="1"/>
          <p:nvPr/>
        </p:nvSpPr>
        <p:spPr>
          <a:xfrm>
            <a:off x="510548" y="659357"/>
            <a:ext cx="5993129" cy="65146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b="1" dirty="0">
                <a:latin typeface="Arial" panose="020B0604020202020204" pitchFamily="34" charset="0"/>
                <a:ea typeface="Source Sans Pro"/>
                <a:cs typeface="Arial" panose="020B0604020202020204" pitchFamily="34" charset="0"/>
              </a:rPr>
              <a:t>Before class </a:t>
            </a:r>
            <a:r>
              <a:rPr lang="en-US" sz="1100" dirty="0">
                <a:latin typeface="Arial" panose="020B0604020202020204" pitchFamily="34" charset="0"/>
                <a:ea typeface="Source Sans Pro"/>
                <a:cs typeface="Arial" panose="020B0604020202020204" pitchFamily="34" charset="0"/>
              </a:rPr>
              <a:t> </a:t>
            </a:r>
          </a:p>
          <a:p>
            <a:pPr>
              <a:spcAft>
                <a:spcPts val="400"/>
              </a:spcAft>
            </a:pPr>
            <a:r>
              <a:rPr lang="en-US" sz="1100" dirty="0">
                <a:latin typeface="Arial" panose="020B0604020202020204" pitchFamily="34" charset="0"/>
                <a:ea typeface="Source Sans Pro"/>
                <a:cs typeface="Arial" panose="020B0604020202020204" pitchFamily="34" charset="0"/>
              </a:rPr>
              <a:t>Print/download the materials needed. Ask MGS if you need to borrow Michigan fossils and the Michigan’s Basin 3D model, or if you need assistance to run this activity.</a:t>
            </a:r>
          </a:p>
        </p:txBody>
      </p:sp>
      <p:sp>
        <p:nvSpPr>
          <p:cNvPr id="8" name="TextBox 13">
            <a:extLst>
              <a:ext uri="{FF2B5EF4-FFF2-40B4-BE49-F238E27FC236}">
                <a16:creationId xmlns:a16="http://schemas.microsoft.com/office/drawing/2014/main" id="{8F988287-8CB7-70DF-2E63-E9A2663F533D}"/>
              </a:ext>
            </a:extLst>
          </p:cNvPr>
          <p:cNvSpPr txBox="1"/>
          <p:nvPr/>
        </p:nvSpPr>
        <p:spPr>
          <a:xfrm>
            <a:off x="510549" y="1562375"/>
            <a:ext cx="5993129" cy="577081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pPr>
            <a:r>
              <a:rPr lang="en-US" sz="1100" b="1" dirty="0">
                <a:latin typeface="Arial" panose="020B0604020202020204" pitchFamily="34" charset="0"/>
                <a:ea typeface="Source Sans Pro"/>
                <a:cs typeface="Arial" panose="020B0604020202020204" pitchFamily="34" charset="0"/>
              </a:rPr>
              <a:t>During class </a:t>
            </a:r>
            <a:r>
              <a:rPr lang="en-US" sz="1100" dirty="0">
                <a:latin typeface="Arial" panose="020B0604020202020204" pitchFamily="34" charset="0"/>
                <a:ea typeface="Source Sans Pro"/>
                <a:cs typeface="Arial" panose="020B0604020202020204" pitchFamily="34" charset="0"/>
              </a:rPr>
              <a:t> </a:t>
            </a:r>
            <a:endParaRPr lang="en-US" sz="1100" dirty="0">
              <a:latin typeface="Arial" panose="020B0604020202020204" pitchFamily="34" charset="0"/>
              <a:cs typeface="Arial" panose="020B0604020202020204" pitchFamily="34" charset="0"/>
            </a:endParaRPr>
          </a:p>
          <a:p>
            <a:pPr>
              <a:spcAft>
                <a:spcPts val="400"/>
              </a:spcAft>
            </a:pPr>
            <a:r>
              <a:rPr lang="en-US" sz="1100" b="1" i="1" dirty="0">
                <a:latin typeface="Arial" panose="020B0604020202020204" pitchFamily="34" charset="0"/>
                <a:ea typeface="Source Sans Pro"/>
                <a:cs typeface="Arial" panose="020B0604020202020204" pitchFamily="34" charset="0"/>
              </a:rPr>
              <a:t>Step 1: Review and refresh</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Return Handout 4.2 (where was Michigan in the past?) and distribute Handout 5 (Common fossils in Michigan).</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Briefly review Michigan’s environments across different geologic ages (swamps, shallow seas, tropical forests, glacial landscapes).</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Ask a few quick recall questions: “What kind of environment did Michigan have 300 million years ago? What about 100 million years ago?”</a:t>
            </a:r>
          </a:p>
          <a:p>
            <a:pPr>
              <a:spcAft>
                <a:spcPts val="400"/>
              </a:spcAft>
            </a:pPr>
            <a:r>
              <a:rPr lang="en-US" sz="1100" b="1" i="1" dirty="0">
                <a:latin typeface="Arial" panose="020B0604020202020204" pitchFamily="34" charset="0"/>
                <a:ea typeface="Source Sans Pro"/>
                <a:cs typeface="Arial" panose="020B0604020202020204" pitchFamily="34" charset="0"/>
              </a:rPr>
              <a:t>Step 2: Building the sedimentary record of Michigan Basin</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Use instructor slides and the 3D printed Michigan Basin model to explain how the basin formed and emphasize the time span preserved in its layers. Consult this video for more information: </a:t>
            </a:r>
            <a:r>
              <a:rPr lang="en-US" sz="1100" dirty="0">
                <a:latin typeface="Arial" panose="020B0604020202020204" pitchFamily="34" charset="0"/>
                <a:ea typeface="+mn-lt"/>
                <a:cs typeface="Arial" panose="020B0604020202020204" pitchFamily="34" charset="0"/>
                <a:hlinkClick r:id="rId3"/>
              </a:rPr>
              <a:t>Michigan Geology | The Michigan Basin</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Highlight that the basin acts like a “time capsule,” recording different environments and the fossils left behind.</a:t>
            </a:r>
          </a:p>
          <a:p>
            <a:pPr>
              <a:spcAft>
                <a:spcPts val="400"/>
              </a:spcAft>
            </a:pPr>
            <a:r>
              <a:rPr lang="en-US" sz="1100" b="1" i="1" dirty="0">
                <a:latin typeface="Arial" panose="020B0604020202020204" pitchFamily="34" charset="0"/>
                <a:ea typeface="Source Sans Pro"/>
                <a:cs typeface="Arial" panose="020B0604020202020204" pitchFamily="34" charset="0"/>
              </a:rPr>
              <a:t>Step 3: Introduction to Michigan’s fossils</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Show the instructor slides about some common Michigan's fossils and distribute fossil hand samples (Michigan’s fossils bag).</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For each fossil sample, give students some time to observe it and write in Handout 5 what it looks like.</a:t>
            </a:r>
          </a:p>
          <a:p>
            <a:pPr>
              <a:spcAft>
                <a:spcPts val="400"/>
              </a:spcAft>
            </a:pPr>
            <a:r>
              <a:rPr lang="en-US" sz="1100" b="1" i="1" dirty="0">
                <a:latin typeface="Arial" panose="020B0604020202020204" pitchFamily="34" charset="0"/>
                <a:ea typeface="Source Sans Pro"/>
                <a:cs typeface="Arial" panose="020B0604020202020204" pitchFamily="34" charset="0"/>
              </a:rPr>
              <a:t>Step 4: Discussion about fossil record gaps and distribution</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Lead the discussion: Michigan has many fossils, but not dinosaur fossils.  Using the instructor slides, explain the gap in the geological record and the two competing theories about why we don’t have dinosaur fossils in Michigan.</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Show the slide of the distribution of mammoths and mastodons in Michigan.</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Use the tooth models of mammoth and mastodon or the photos of the instructor slides and explain how some teeth are made to eat only grass and others to eat branches and bigger plants.</a:t>
            </a:r>
          </a:p>
          <a:p>
            <a:pPr marL="171450" indent="-171450">
              <a:spcAft>
                <a:spcPts val="400"/>
              </a:spcAft>
              <a:buFont typeface="Arial"/>
              <a:buChar char="•"/>
            </a:pPr>
            <a:r>
              <a:rPr lang="en-US" sz="1100" dirty="0">
                <a:latin typeface="Arial" panose="020B0604020202020204" pitchFamily="34" charset="0"/>
                <a:ea typeface="Source Sans Pro"/>
                <a:cs typeface="Arial" panose="020B0604020202020204" pitchFamily="34" charset="0"/>
              </a:rPr>
              <a:t>Discuss how glacier advance and retreat, and the availability of springs and salt seeps shaped where these animals lived and died.</a:t>
            </a:r>
          </a:p>
        </p:txBody>
      </p:sp>
      <p:sp>
        <p:nvSpPr>
          <p:cNvPr id="4" name="TextBox 13">
            <a:extLst>
              <a:ext uri="{FF2B5EF4-FFF2-40B4-BE49-F238E27FC236}">
                <a16:creationId xmlns:a16="http://schemas.microsoft.com/office/drawing/2014/main" id="{76D0B127-5090-36F9-C773-0D635419DFE5}"/>
              </a:ext>
            </a:extLst>
          </p:cNvPr>
          <p:cNvSpPr txBox="1"/>
          <p:nvPr/>
        </p:nvSpPr>
        <p:spPr>
          <a:xfrm>
            <a:off x="518168" y="7389218"/>
            <a:ext cx="5825489" cy="872034"/>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00"/>
              </a:spcAft>
              <a:buFont typeface="Arial"/>
            </a:pPr>
            <a:r>
              <a:rPr lang="en-US" sz="1100" b="1" dirty="0">
                <a:latin typeface="Arial" panose="020B0604020202020204" pitchFamily="34" charset="0"/>
                <a:ea typeface="Source Sans Pro"/>
                <a:cs typeface="Arial" panose="020B0604020202020204" pitchFamily="34" charset="0"/>
              </a:rPr>
              <a:t>Wrap up &amp; reflection    </a:t>
            </a:r>
            <a:endParaRPr lang="en-US" sz="1100" dirty="0">
              <a:latin typeface="Arial" panose="020B0604020202020204" pitchFamily="34" charset="0"/>
              <a:ea typeface="Source Sans Pro"/>
              <a:cs typeface="Arial" panose="020B0604020202020204" pitchFamily="34" charset="0"/>
            </a:endParaRPr>
          </a:p>
          <a:p>
            <a:pPr marL="171450" indent="-171450">
              <a:spcAft>
                <a:spcPts val="400"/>
              </a:spcAft>
              <a:buFont typeface="Arial,Sans-Serif"/>
              <a:buChar char="•"/>
            </a:pPr>
            <a:r>
              <a:rPr lang="en-US" sz="1100" dirty="0">
                <a:latin typeface="Arial" panose="020B0604020202020204" pitchFamily="34" charset="0"/>
                <a:ea typeface="Source Sans Pro"/>
                <a:cs typeface="Arial" panose="020B0604020202020204" pitchFamily="34" charset="0"/>
              </a:rPr>
              <a:t>Ask students how Michigan landscape changed over time.</a:t>
            </a:r>
          </a:p>
          <a:p>
            <a:pPr marL="171450" indent="-171450">
              <a:spcAft>
                <a:spcPts val="400"/>
              </a:spcAft>
              <a:buFont typeface="Arial,Sans-Serif"/>
              <a:buChar char="•"/>
            </a:pPr>
            <a:r>
              <a:rPr lang="en-US" sz="1100" dirty="0">
                <a:latin typeface="Arial" panose="020B0604020202020204" pitchFamily="34" charset="0"/>
                <a:ea typeface="Source Sans Pro"/>
                <a:cs typeface="Arial" panose="020B0604020202020204" pitchFamily="34" charset="0"/>
              </a:rPr>
              <a:t>Ask them about what their favorite Michigan fossils were, and in which environment they formed.</a:t>
            </a:r>
            <a:endParaRPr lang="en-US" sz="1100" dirty="0">
              <a:latin typeface="Arial" panose="020B0604020202020204" pitchFamily="34" charset="0"/>
              <a:cs typeface="Arial" panose="020B0604020202020204" pitchFamily="34" charset="0"/>
            </a:endParaRPr>
          </a:p>
        </p:txBody>
      </p:sp>
      <p:sp>
        <p:nvSpPr>
          <p:cNvPr id="7" name="TextBox 11">
            <a:extLst>
              <a:ext uri="{FF2B5EF4-FFF2-40B4-BE49-F238E27FC236}">
                <a16:creationId xmlns:a16="http://schemas.microsoft.com/office/drawing/2014/main" id="{CB0E8CB2-09CF-6104-AB3E-875C7914998F}"/>
              </a:ext>
            </a:extLst>
          </p:cNvPr>
          <p:cNvSpPr txBox="1"/>
          <p:nvPr/>
        </p:nvSpPr>
        <p:spPr>
          <a:xfrm>
            <a:off x="5465933" y="8392507"/>
            <a:ext cx="873900"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800"/>
              </a:spcAft>
            </a:pPr>
            <a:r>
              <a:rPr lang="en-US" sz="1000" dirty="0">
                <a:solidFill>
                  <a:srgbClr val="000000"/>
                </a:solidFill>
                <a:latin typeface="Arial" panose="020B0604020202020204" pitchFamily="34" charset="0"/>
                <a:ea typeface="Source Sans Pro"/>
                <a:cs typeface="Arial" panose="020B0604020202020204" pitchFamily="34" charset="0"/>
              </a:rPr>
              <a:t>Page 2 of 2</a:t>
            </a:r>
            <a:endParaRPr lang="en-US" sz="1200" dirty="0">
              <a:latin typeface="Arial" panose="020B0604020202020204" pitchFamily="34" charset="0"/>
              <a:cs typeface="Arial" panose="020B0604020202020204" pitchFamily="34" charset="0"/>
            </a:endParaRPr>
          </a:p>
        </p:txBody>
      </p:sp>
      <p:grpSp>
        <p:nvGrpSpPr>
          <p:cNvPr id="3" name="Group 2" descr="Lower bar displaying the logos of Western Michigan University, the Michigan Geological Survey, and CoreKids">
            <a:extLst>
              <a:ext uri="{FF2B5EF4-FFF2-40B4-BE49-F238E27FC236}">
                <a16:creationId xmlns:a16="http://schemas.microsoft.com/office/drawing/2014/main" id="{7956BE7A-6629-4C4A-22E3-786DABE7556E}"/>
              </a:ext>
            </a:extLst>
          </p:cNvPr>
          <p:cNvGrpSpPr/>
          <p:nvPr/>
        </p:nvGrpSpPr>
        <p:grpSpPr>
          <a:xfrm>
            <a:off x="0" y="8767427"/>
            <a:ext cx="6858000" cy="329214"/>
            <a:chOff x="0" y="-3279"/>
            <a:chExt cx="6858000" cy="422393"/>
          </a:xfrm>
        </p:grpSpPr>
        <p:sp>
          <p:nvSpPr>
            <p:cNvPr id="2" name="Rectangle 1">
              <a:extLst>
                <a:ext uri="{FF2B5EF4-FFF2-40B4-BE49-F238E27FC236}">
                  <a16:creationId xmlns:a16="http://schemas.microsoft.com/office/drawing/2014/main" id="{8999BDAF-7046-0A59-C14C-484B57C7893C}"/>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F5679E3-CF0B-AD02-A743-47B6C87B9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3" name="Picture 12">
              <a:extLst>
                <a:ext uri="{FF2B5EF4-FFF2-40B4-BE49-F238E27FC236}">
                  <a16:creationId xmlns:a16="http://schemas.microsoft.com/office/drawing/2014/main" id="{30DF0251-7C55-B969-3BF6-819779665A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5" name="Picture 14">
              <a:extLst>
                <a:ext uri="{FF2B5EF4-FFF2-40B4-BE49-F238E27FC236}">
                  <a16:creationId xmlns:a16="http://schemas.microsoft.com/office/drawing/2014/main" id="{F8DFA38A-DBFC-BC63-C7E3-411B2149DA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369067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7d06e6-a6ff-47d3-974d-76eaf972d512">
      <Terms xmlns="http://schemas.microsoft.com/office/infopath/2007/PartnerControls"/>
    </lcf76f155ced4ddcb4097134ff3c332f>
    <TaxCatchAll xmlns="1ba5964e-0aed-4886-b9a8-22f24d25d8d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7A8E34013694A9AF4F04CC5C73799" ma:contentTypeVersion="16" ma:contentTypeDescription="Create a new document." ma:contentTypeScope="" ma:versionID="273e027f370bc65d01c96e2b6d4801c1">
  <xsd:schema xmlns:xsd="http://www.w3.org/2001/XMLSchema" xmlns:xs="http://www.w3.org/2001/XMLSchema" xmlns:p="http://schemas.microsoft.com/office/2006/metadata/properties" xmlns:ns2="da7d06e6-a6ff-47d3-974d-76eaf972d512" xmlns:ns3="1ba5964e-0aed-4886-b9a8-22f24d25d8df" targetNamespace="http://schemas.microsoft.com/office/2006/metadata/properties" ma:root="true" ma:fieldsID="2a0ff107c380d4f57241e83225d4d12a" ns2:_="" ns3:_="">
    <xsd:import namespace="da7d06e6-a6ff-47d3-974d-76eaf972d512"/>
    <xsd:import namespace="1ba5964e-0aed-4886-b9a8-22f24d25d8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06e6-a6ff-47d3-974d-76eaf972d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a5964e-0aed-4886-b9a8-22f24d25d8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69f078-3ab0-4a6c-9947-2e83565ba6e1}" ma:internalName="TaxCatchAll" ma:showField="CatchAllData" ma:web="1ba5964e-0aed-4886-b9a8-22f24d25d8d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7A3643-0D3B-496B-A382-61F8BA2DA288}">
  <ds:schemaRefs>
    <ds:schemaRef ds:uri="http://schemas.microsoft.com/sharepoint/v3/contenttype/forms"/>
  </ds:schemaRefs>
</ds:datastoreItem>
</file>

<file path=customXml/itemProps2.xml><?xml version="1.0" encoding="utf-8"?>
<ds:datastoreItem xmlns:ds="http://schemas.openxmlformats.org/officeDocument/2006/customXml" ds:itemID="{B4EEA2D7-0C45-4E87-ABC9-1ADD559985AB}">
  <ds:schemaRefs>
    <ds:schemaRef ds:uri="da7d06e6-a6ff-47d3-974d-76eaf972d512"/>
    <ds:schemaRef ds:uri="http://purl.org/dc/terms/"/>
    <ds:schemaRef ds:uri="http://purl.org/dc/dcmitype/"/>
    <ds:schemaRef ds:uri="http://schemas.microsoft.com/office/infopath/2007/PartnerControls"/>
    <ds:schemaRef ds:uri="http://schemas.microsoft.com/office/2006/documentManagement/types"/>
    <ds:schemaRef ds:uri="1ba5964e-0aed-4886-b9a8-22f24d25d8df"/>
    <ds:schemaRef ds:uri="http://schemas.openxmlformats.org/package/2006/metadata/core-properti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C6FF1EC-C3D1-4330-8D36-56FFE77571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d06e6-a6ff-47d3-974d-76eaf972d512"/>
    <ds:schemaRef ds:uri="1ba5964e-0aed-4886-b9a8-22f24d25d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763</Words>
  <Application>Microsoft Office PowerPoint</Application>
  <PresentationFormat>Letter Paper (8.5x11 in)</PresentationFormat>
  <Paragraphs>44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Arial,Sans-Serif</vt:lpstr>
      <vt:lpstr>Office Theme</vt:lpstr>
      <vt:lpstr>Lesson 5: Common Fossils in Michigan</vt:lpstr>
      <vt:lpstr>Procedures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Common Fossils in Michigan</dc:title>
  <dc:creator>CAROLINA AYALA</dc:creator>
  <cp:lastModifiedBy>Trent Adams</cp:lastModifiedBy>
  <cp:revision>336</cp:revision>
  <dcterms:created xsi:type="dcterms:W3CDTF">2025-12-17T23:37:11Z</dcterms:created>
  <dcterms:modified xsi:type="dcterms:W3CDTF">2026-04-16T12:33:50Z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0x010100D337A8E34013694A9AF4F04CC5C73799</vt:lpwstr>
  </property>
  <property fmtid="{D5CDD505-2E9C-101B-9397-08002B2CF9AE}" pid="3" name="MediaServiceImageTags">
    <vt:lpwstr/>
  </property>
</Properties>
</file>