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5" d="100"/>
          <a:sy n="75" d="100"/>
        </p:scale>
        <p:origin x="164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nt Adams" userId="2cc64ee2-dd03-4a26-98c6-347841c80a47" providerId="ADAL" clId="{42B348C3-BB6C-4411-B70D-B3D521D179C4}"/>
    <pc:docChg chg="undo custSel modSld">
      <pc:chgData name="Trent Adams" userId="2cc64ee2-dd03-4a26-98c6-347841c80a47" providerId="ADAL" clId="{42B348C3-BB6C-4411-B70D-B3D521D179C4}" dt="2026-04-16T12:49:23.745" v="43" actId="13244"/>
      <pc:docMkLst>
        <pc:docMk/>
      </pc:docMkLst>
      <pc:sldChg chg="addSp delSp modSp mod">
        <pc:chgData name="Trent Adams" userId="2cc64ee2-dd03-4a26-98c6-347841c80a47" providerId="ADAL" clId="{42B348C3-BB6C-4411-B70D-B3D521D179C4}" dt="2026-04-16T12:49:23.745" v="43" actId="13244"/>
        <pc:sldMkLst>
          <pc:docMk/>
          <pc:sldMk cId="3082349710" sldId="256"/>
        </pc:sldMkLst>
        <pc:spChg chg="add mod ord">
          <ac:chgData name="Trent Adams" userId="2cc64ee2-dd03-4a26-98c6-347841c80a47" providerId="ADAL" clId="{42B348C3-BB6C-4411-B70D-B3D521D179C4}" dt="2026-04-16T12:49:23.745" v="43" actId="13244"/>
          <ac:spMkLst>
            <pc:docMk/>
            <pc:sldMk cId="3082349710" sldId="256"/>
            <ac:spMk id="14" creationId="{01C42265-00C6-4EF5-B5E6-17193CE58342}"/>
          </ac:spMkLst>
        </pc:spChg>
        <pc:spChg chg="mod">
          <ac:chgData name="Trent Adams" userId="2cc64ee2-dd03-4a26-98c6-347841c80a47" providerId="ADAL" clId="{42B348C3-BB6C-4411-B70D-B3D521D179C4}" dt="2026-04-16T12:49:18.662" v="42" actId="207"/>
          <ac:spMkLst>
            <pc:docMk/>
            <pc:sldMk cId="3082349710" sldId="256"/>
            <ac:spMk id="15" creationId="{DE983E2B-24E4-57CB-2301-DC45DC9DE540}"/>
          </ac:spMkLst>
        </pc:spChg>
        <pc:spChg chg="mod">
          <ac:chgData name="Trent Adams" userId="2cc64ee2-dd03-4a26-98c6-347841c80a47" providerId="ADAL" clId="{42B348C3-BB6C-4411-B70D-B3D521D179C4}" dt="2026-04-16T12:43:10.549" v="4" actId="14100"/>
          <ac:spMkLst>
            <pc:docMk/>
            <pc:sldMk cId="3082349710" sldId="256"/>
            <ac:spMk id="16" creationId="{C8F98633-C4E4-0A2D-3B85-87F1848C52F9}"/>
          </ac:spMkLst>
        </pc:spChg>
        <pc:spChg chg="del mod">
          <ac:chgData name="Trent Adams" userId="2cc64ee2-dd03-4a26-98c6-347841c80a47" providerId="ADAL" clId="{42B348C3-BB6C-4411-B70D-B3D521D179C4}" dt="2026-04-16T12:48:47.467" v="36" actId="478"/>
          <ac:spMkLst>
            <pc:docMk/>
            <pc:sldMk cId="3082349710" sldId="256"/>
            <ac:spMk id="19" creationId="{9199333F-A3F3-200C-C96D-966520CA0360}"/>
          </ac:spMkLst>
        </pc:spChg>
        <pc:spChg chg="mod">
          <ac:chgData name="Trent Adams" userId="2cc64ee2-dd03-4a26-98c6-347841c80a47" providerId="ADAL" clId="{42B348C3-BB6C-4411-B70D-B3D521D179C4}" dt="2026-04-16T12:49:12.364" v="41" actId="207"/>
          <ac:spMkLst>
            <pc:docMk/>
            <pc:sldMk cId="3082349710" sldId="256"/>
            <ac:spMk id="20" creationId="{786C045A-458A-E367-58B4-892CB260F255}"/>
          </ac:spMkLst>
        </pc:spChg>
      </pc:sldChg>
    </pc:docChg>
  </pc:docChgLst>
  <pc:docChgLst>
    <pc:chgData name="Trent Adams" userId="2cc64ee2-dd03-4a26-98c6-347841c80a47" providerId="ADAL" clId="{31E544C6-1E37-4881-9E9D-18820EA2FCB7}"/>
    <pc:docChg chg="modSld">
      <pc:chgData name="Trent Adams" userId="2cc64ee2-dd03-4a26-98c6-347841c80a47" providerId="ADAL" clId="{31E544C6-1E37-4881-9E9D-18820EA2FCB7}" dt="2026-04-06T23:36:07.827" v="0" actId="962"/>
      <pc:docMkLst>
        <pc:docMk/>
      </pc:docMkLst>
      <pc:sldChg chg="modSp mod">
        <pc:chgData name="Trent Adams" userId="2cc64ee2-dd03-4a26-98c6-347841c80a47" providerId="ADAL" clId="{31E544C6-1E37-4881-9E9D-18820EA2FCB7}" dt="2026-04-06T23:36:07.827" v="0" actId="962"/>
        <pc:sldMkLst>
          <pc:docMk/>
          <pc:sldMk cId="3082349710" sldId="256"/>
        </pc:sldMkLst>
        <pc:picChg chg="mod">
          <ac:chgData name="Trent Adams" userId="2cc64ee2-dd03-4a26-98c6-347841c80a47" providerId="ADAL" clId="{31E544C6-1E37-4881-9E9D-18820EA2FCB7}" dt="2026-04-06T23:36:07.827" v="0" actId="962"/>
          <ac:picMkLst>
            <pc:docMk/>
            <pc:sldMk cId="3082349710" sldId="256"/>
            <ac:picMk id="5" creationId="{07CF3D0E-6380-BAE4-4E52-D2B0C399235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22731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11250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235746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94312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7971AE-D654-4643-AEC5-06A8DE865175}"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370740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971AE-D654-4643-AEC5-06A8DE865175}"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41899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7971AE-D654-4643-AEC5-06A8DE865175}"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357317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7971AE-D654-4643-AEC5-06A8DE865175}"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9558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971AE-D654-4643-AEC5-06A8DE865175}"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156199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7971AE-D654-4643-AEC5-06A8DE865175}"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228058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7971AE-D654-4643-AEC5-06A8DE865175}"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A4C18-0338-4C03-A7B6-957BF9A3F8A7}" type="slidenum">
              <a:rPr lang="en-US" smtClean="0"/>
              <a:t>‹#›</a:t>
            </a:fld>
            <a:endParaRPr lang="en-US"/>
          </a:p>
        </p:txBody>
      </p:sp>
    </p:spTree>
    <p:extLst>
      <p:ext uri="{BB962C8B-B14F-4D97-AF65-F5344CB8AC3E}">
        <p14:creationId xmlns:p14="http://schemas.microsoft.com/office/powerpoint/2010/main" val="416832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667971AE-D654-4643-AEC5-06A8DE865175}" type="datetimeFigureOut">
              <a:rPr lang="en-US" smtClean="0"/>
              <a:t>4/16/2026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EF6A4C18-0338-4C03-A7B6-957BF9A3F8A7}" type="slidenum">
              <a:rPr lang="en-US" smtClean="0"/>
              <a:t>‹#›</a:t>
            </a:fld>
            <a:endParaRPr lang="en-US"/>
          </a:p>
        </p:txBody>
      </p:sp>
    </p:spTree>
    <p:extLst>
      <p:ext uri="{BB962C8B-B14F-4D97-AF65-F5344CB8AC3E}">
        <p14:creationId xmlns:p14="http://schemas.microsoft.com/office/powerpoint/2010/main" val="139330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CF3D0E-6380-BAE4-4E52-D2B0C399235D}"/>
              </a:ext>
              <a:ext uri="{C183D7F6-B498-43B3-948B-1728B52AA6E4}">
                <adec:decorative xmlns:adec="http://schemas.microsoft.com/office/drawing/2017/decorative" val="1"/>
              </a:ext>
            </a:extLst>
          </p:cNvPr>
          <p:cNvPicPr>
            <a:picLocks noChangeAspect="1"/>
          </p:cNvPicPr>
          <p:nvPr/>
        </p:nvPicPr>
        <p:blipFill>
          <a:blip r:embed="rId2">
            <a:alphaModFix amt="80000"/>
            <a:extLst>
              <a:ext uri="{28A0092B-C50C-407E-A947-70E740481C1C}">
                <a14:useLocalDpi xmlns:a14="http://schemas.microsoft.com/office/drawing/2010/main" val="0"/>
              </a:ext>
            </a:extLst>
          </a:blip>
          <a:srcRect l="4060" t="235" r="2901" b="6747"/>
          <a:stretch>
            <a:fillRect/>
          </a:stretch>
        </p:blipFill>
        <p:spPr>
          <a:xfrm>
            <a:off x="0" y="-1"/>
            <a:ext cx="6850380" cy="9121712"/>
          </a:xfrm>
          <a:prstGeom prst="rect">
            <a:avLst/>
          </a:prstGeom>
        </p:spPr>
      </p:pic>
      <p:sp>
        <p:nvSpPr>
          <p:cNvPr id="18" name="Rectangle: Rounded Corners 17">
            <a:extLst>
              <a:ext uri="{FF2B5EF4-FFF2-40B4-BE49-F238E27FC236}">
                <a16:creationId xmlns:a16="http://schemas.microsoft.com/office/drawing/2014/main" id="{F91B90A5-B08A-D4EB-BE79-46379675F6E7}"/>
              </a:ext>
              <a:ext uri="{C183D7F6-B498-43B3-948B-1728B52AA6E4}">
                <adec:decorative xmlns:adec="http://schemas.microsoft.com/office/drawing/2017/decorative" val="1"/>
              </a:ext>
            </a:extLst>
          </p:cNvPr>
          <p:cNvSpPr/>
          <p:nvPr/>
        </p:nvSpPr>
        <p:spPr>
          <a:xfrm>
            <a:off x="441012" y="406710"/>
            <a:ext cx="5975976" cy="776470"/>
          </a:xfrm>
          <a:prstGeom prst="roundRect">
            <a:avLst>
              <a:gd name="adj" fmla="val 29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B60FCB7-8C6D-0C85-A909-9EDDBA3A9EE9}"/>
              </a:ext>
              <a:ext uri="{C183D7F6-B498-43B3-948B-1728B52AA6E4}">
                <adec:decorative xmlns:adec="http://schemas.microsoft.com/office/drawing/2017/decorative" val="1"/>
              </a:ext>
            </a:extLst>
          </p:cNvPr>
          <p:cNvSpPr/>
          <p:nvPr/>
        </p:nvSpPr>
        <p:spPr>
          <a:xfrm>
            <a:off x="441012" y="1242797"/>
            <a:ext cx="5975976" cy="7535443"/>
          </a:xfrm>
          <a:prstGeom prst="roundRect">
            <a:avLst>
              <a:gd name="adj" fmla="val 506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01C42265-00C6-4EF5-B5E6-17193CE58342}"/>
              </a:ext>
            </a:extLst>
          </p:cNvPr>
          <p:cNvSpPr txBox="1">
            <a:spLocks/>
          </p:cNvSpPr>
          <p:nvPr/>
        </p:nvSpPr>
        <p:spPr>
          <a:xfrm>
            <a:off x="515736" y="490873"/>
            <a:ext cx="590125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457200">
              <a:lnSpc>
                <a:spcPct val="100000"/>
              </a:lnSpc>
              <a:spcBef>
                <a:spcPts val="0"/>
              </a:spcBef>
              <a:defRPr/>
            </a:pPr>
            <a:r>
              <a:rPr lang="en-US" sz="2000" dirty="0">
                <a:solidFill>
                  <a:srgbClr val="663300"/>
                </a:solidFill>
                <a:latin typeface="Arial" panose="020B0604020202020204" pitchFamily="34" charset="0"/>
                <a:ea typeface="ADLaM Display"/>
                <a:cs typeface="Arial" panose="020B0604020202020204" pitchFamily="34" charset="0"/>
              </a:rPr>
              <a:t>The Stories Fossils Tell</a:t>
            </a:r>
          </a:p>
        </p:txBody>
      </p:sp>
      <p:sp>
        <p:nvSpPr>
          <p:cNvPr id="20" name="TextBox 19">
            <a:extLst>
              <a:ext uri="{FF2B5EF4-FFF2-40B4-BE49-F238E27FC236}">
                <a16:creationId xmlns:a16="http://schemas.microsoft.com/office/drawing/2014/main" id="{786C045A-458A-E367-58B4-892CB260F255}"/>
              </a:ext>
            </a:extLst>
          </p:cNvPr>
          <p:cNvSpPr txBox="1"/>
          <p:nvPr/>
        </p:nvSpPr>
        <p:spPr>
          <a:xfrm>
            <a:off x="1358054" y="808654"/>
            <a:ext cx="4298628" cy="374526"/>
          </a:xfrm>
          <a:prstGeom prst="rect">
            <a:avLst/>
          </a:prstGeom>
          <a:noFill/>
        </p:spPr>
        <p:txBody>
          <a:bodyPr wrap="square">
            <a:spAutoFit/>
          </a:bodyPr>
          <a:lstStyle/>
          <a:p>
            <a:pPr algn="ctr" rtl="0" fontAlgn="base">
              <a:lnSpc>
                <a:spcPts val="2172"/>
              </a:lnSpc>
              <a:spcBef>
                <a:spcPts val="800"/>
              </a:spcBef>
              <a:spcAft>
                <a:spcPts val="400"/>
              </a:spcAft>
              <a:buNone/>
            </a:pPr>
            <a:r>
              <a:rPr lang="en-US" sz="1600" i="0" dirty="0">
                <a:solidFill>
                  <a:srgbClr val="663300"/>
                </a:solidFill>
                <a:effectLst/>
                <a:latin typeface="Arial" panose="020B0604020202020204" pitchFamily="34" charset="0"/>
                <a:ea typeface="ADLaM Display" panose="02010000000000000000" pitchFamily="2" charset="0"/>
                <a:cs typeface="Arial" panose="020B0604020202020204" pitchFamily="34" charset="0"/>
              </a:rPr>
              <a:t>Handout 1 – Living or Not Living? </a:t>
            </a:r>
            <a:r>
              <a:rPr lang="en-US" sz="2000" b="1" i="0" dirty="0">
                <a:solidFill>
                  <a:srgbClr val="663300"/>
                </a:solidFill>
                <a:effectLst/>
                <a:latin typeface="Arial" panose="020B0604020202020204" pitchFamily="34" charset="0"/>
                <a:cs typeface="Arial" panose="020B0604020202020204" pitchFamily="34" charset="0"/>
              </a:rPr>
              <a:t> </a:t>
            </a:r>
            <a:endParaRPr lang="en-US" b="1" i="0" dirty="0">
              <a:solidFill>
                <a:srgbClr val="663300"/>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E983E2B-24E4-57CB-2301-DC45DC9DE540}"/>
              </a:ext>
            </a:extLst>
          </p:cNvPr>
          <p:cNvSpPr txBox="1"/>
          <p:nvPr/>
        </p:nvSpPr>
        <p:spPr>
          <a:xfrm>
            <a:off x="519380" y="1418632"/>
            <a:ext cx="5975976" cy="7761099"/>
          </a:xfrm>
          <a:prstGeom prst="rect">
            <a:avLst/>
          </a:prstGeom>
          <a:noFill/>
        </p:spPr>
        <p:txBody>
          <a:bodyPr wrap="square">
            <a:spAutoFit/>
          </a:bodyPr>
          <a:lstStyle/>
          <a:p>
            <a:pPr algn="l" rtl="0" fontAlgn="base">
              <a:lnSpc>
                <a:spcPts val="1564"/>
              </a:lnSpc>
              <a:spcBef>
                <a:spcPts val="800"/>
              </a:spcBef>
              <a:spcAft>
                <a:spcPts val="400"/>
              </a:spcAft>
              <a:buNone/>
            </a:pPr>
            <a:r>
              <a:rPr lang="en-US" sz="1400" b="1" i="0" dirty="0">
                <a:solidFill>
                  <a:srgbClr val="663300"/>
                </a:solidFill>
                <a:effectLst/>
                <a:latin typeface="Arial" panose="020B0604020202020204" pitchFamily="34" charset="0"/>
                <a:ea typeface="Source Sans Pro" panose="020B0503030403020204" pitchFamily="34" charset="0"/>
                <a:cs typeface="Arial" panose="020B0604020202020204" pitchFamily="34" charset="0"/>
              </a:rPr>
              <a:t>Name: ______________________________ </a:t>
            </a:r>
            <a:r>
              <a:rPr lang="en-US" sz="1400" b="0" i="0" dirty="0">
                <a:solidFill>
                  <a:srgbClr val="6633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564"/>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Carefully examine the objects in your collection. Based on their appearance and your prior knowledge, sort the objects into three groups: objects that were part or all of something that was once living, objects that were never in whole or part living, and objects that you are unsure about.  Then answer the questions below: </a:t>
            </a:r>
          </a:p>
          <a:p>
            <a:pPr algn="l" rtl="0" fontAlgn="base">
              <a:lnSpc>
                <a:spcPts val="1911"/>
              </a:lnSpc>
              <a:spcAft>
                <a:spcPts val="800"/>
              </a:spcAft>
              <a:buNone/>
            </a:pPr>
            <a:endPar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endParaRPr>
          </a:p>
          <a:p>
            <a:pPr marL="631825" lvl="1" indent="-174625" fontAlgn="base">
              <a:lnSpc>
                <a:spcPts val="1911"/>
              </a:lnSpc>
              <a:buFont typeface="+mj-lt"/>
              <a:buAutoNum type="arabicPeriod"/>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Write down the names of your sorted objects in the category you selected.  </a:t>
            </a:r>
          </a:p>
          <a:p>
            <a:pPr algn="l" rtl="0" fontAlgn="base">
              <a:lnSpc>
                <a:spcPts val="1911"/>
              </a:lnSpc>
              <a:spcAft>
                <a:spcPts val="800"/>
              </a:spcAft>
              <a:buNone/>
            </a:pPr>
            <a:r>
              <a:rPr lang="en-US" sz="1400" u="sng" dirty="0">
                <a:solidFill>
                  <a:srgbClr val="000000"/>
                </a:solidFill>
                <a:latin typeface="Arial" panose="020B0604020202020204" pitchFamily="34" charset="0"/>
                <a:ea typeface="Source Sans Pro" panose="020B0503030403020204" pitchFamily="34" charset="0"/>
                <a:cs typeface="Arial" panose="020B0604020202020204" pitchFamily="34" charset="0"/>
              </a:rPr>
              <a:t> </a:t>
            </a:r>
            <a:r>
              <a:rPr lang="en-US" sz="1400" i="0" u="sng"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Living or once lived</a:t>
            </a:r>
            <a:r>
              <a:rPr lang="en-US" sz="140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r>
              <a:rPr lang="en-US" sz="1400" i="0" u="sng"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Was never a living thing</a:t>
            </a:r>
            <a:r>
              <a:rPr lang="en-US" sz="140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r>
              <a:rPr lang="en-US" sz="1400" i="0" u="sng"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Not sure</a:t>
            </a:r>
            <a:r>
              <a:rPr lang="en-US" sz="140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lvl="1" fontAlgn="base">
              <a:lnSpc>
                <a:spcPts val="1911"/>
              </a:lnSpc>
              <a:buFont typeface="+mj-lt"/>
              <a:buAutoNum type="arabicPeriod" startAt="2"/>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What helped you decide which group to select? </a:t>
            </a:r>
          </a:p>
          <a:p>
            <a:pPr algn="l" rtl="0" fontAlgn="base">
              <a:lnSpc>
                <a:spcPts val="1911"/>
              </a:lnSpc>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From the slide or your prior knowledge, answer the following questions: </a:t>
            </a:r>
          </a:p>
          <a:p>
            <a:pPr lvl="1" fontAlgn="base">
              <a:lnSpc>
                <a:spcPts val="1911"/>
              </a:lnSpc>
              <a:buFont typeface="+mj-lt"/>
              <a:buAutoNum type="arabicPeriod" startAt="3"/>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What do all living things need to survive?  </a:t>
            </a:r>
          </a:p>
          <a:p>
            <a:pPr algn="l" rtl="0" fontAlgn="base">
              <a:lnSpc>
                <a:spcPts val="1911"/>
              </a:lnSpc>
            </a:pPr>
            <a:endPar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endParaRP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911"/>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4. What is a habitat? What is the environment? </a:t>
            </a:r>
          </a:p>
          <a:p>
            <a:pPr algn="l" rtl="0" fontAlgn="base">
              <a:lnSpc>
                <a:spcPts val="1911"/>
              </a:lnSpc>
              <a:spcAft>
                <a:spcPts val="800"/>
              </a:spcAft>
              <a:buNone/>
            </a:pPr>
            <a:endPar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endParaRPr>
          </a:p>
          <a:p>
            <a:pPr algn="l" rtl="0" fontAlgn="base">
              <a:lnSpc>
                <a:spcPts val="1564"/>
              </a:lnSpc>
            </a:pPr>
            <a:endParaRPr lang="en-US" sz="1400" dirty="0">
              <a:solidFill>
                <a:srgbClr val="000000"/>
              </a:solidFill>
              <a:latin typeface="Arial" panose="020B0604020202020204" pitchFamily="34" charset="0"/>
              <a:ea typeface="Source Sans Pro" panose="020B0503030403020204" pitchFamily="34" charset="0"/>
              <a:cs typeface="Arial" panose="020B0604020202020204" pitchFamily="34" charset="0"/>
            </a:endParaRPr>
          </a:p>
          <a:p>
            <a:pPr algn="l" rtl="0" fontAlgn="base">
              <a:lnSpc>
                <a:spcPts val="1564"/>
              </a:lnSpc>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a:p>
            <a:pPr algn="l" rtl="0" fontAlgn="base">
              <a:lnSpc>
                <a:spcPts val="1564"/>
              </a:lnSpc>
              <a:spcAft>
                <a:spcPts val="800"/>
              </a:spcAft>
              <a:buNone/>
            </a:pPr>
            <a:r>
              <a:rPr lang="en-US" sz="1400" b="0" i="0" dirty="0">
                <a:solidFill>
                  <a:srgbClr val="000000"/>
                </a:solidFill>
                <a:effectLst/>
                <a:latin typeface="Arial" panose="020B0604020202020204" pitchFamily="34" charset="0"/>
                <a:ea typeface="Source Sans Pro" panose="020B0503030403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8F98633-C4E4-0A2D-3B85-87F1848C52F9}"/>
              </a:ext>
            </a:extLst>
          </p:cNvPr>
          <p:cNvSpPr txBox="1"/>
          <p:nvPr/>
        </p:nvSpPr>
        <p:spPr>
          <a:xfrm>
            <a:off x="5400993" y="8545394"/>
            <a:ext cx="864273"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Page 1 of 1</a:t>
            </a:r>
          </a:p>
        </p:txBody>
      </p:sp>
      <p:grpSp>
        <p:nvGrpSpPr>
          <p:cNvPr id="8" name="Group 7" descr="Lower bar displaying the logos of Western Michigan University, the Michigan Geological Survey, and CoreKids">
            <a:extLst>
              <a:ext uri="{FF2B5EF4-FFF2-40B4-BE49-F238E27FC236}">
                <a16:creationId xmlns:a16="http://schemas.microsoft.com/office/drawing/2014/main" id="{682701B4-E77A-8E5B-C236-FF6E3F42D8F2}"/>
              </a:ext>
            </a:extLst>
          </p:cNvPr>
          <p:cNvGrpSpPr/>
          <p:nvPr/>
        </p:nvGrpSpPr>
        <p:grpSpPr>
          <a:xfrm>
            <a:off x="0" y="8826297"/>
            <a:ext cx="6842760" cy="329213"/>
            <a:chOff x="0" y="-3279"/>
            <a:chExt cx="6858000" cy="422393"/>
          </a:xfrm>
        </p:grpSpPr>
        <p:sp>
          <p:nvSpPr>
            <p:cNvPr id="9" name="Rectangle 8">
              <a:extLst>
                <a:ext uri="{FF2B5EF4-FFF2-40B4-BE49-F238E27FC236}">
                  <a16:creationId xmlns:a16="http://schemas.microsoft.com/office/drawing/2014/main" id="{CEA86D02-363F-2E1E-E3B2-8F165ABFB917}"/>
                </a:ext>
              </a:extLst>
            </p:cNvPr>
            <p:cNvSpPr/>
            <p:nvPr/>
          </p:nvSpPr>
          <p:spPr>
            <a:xfrm>
              <a:off x="0" y="0"/>
              <a:ext cx="6858000" cy="413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7183EC42-1480-E7E5-20BD-B4C4280DB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0" y="-1970"/>
              <a:ext cx="873900" cy="413172"/>
            </a:xfrm>
            <a:prstGeom prst="rect">
              <a:avLst/>
            </a:prstGeom>
          </p:spPr>
        </p:pic>
        <p:pic>
          <p:nvPicPr>
            <p:cNvPr id="11" name="Picture 10">
              <a:extLst>
                <a:ext uri="{FF2B5EF4-FFF2-40B4-BE49-F238E27FC236}">
                  <a16:creationId xmlns:a16="http://schemas.microsoft.com/office/drawing/2014/main" id="{4DD1AA9D-6956-8D28-BD96-CE22B5184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8941" y="-3279"/>
              <a:ext cx="978180" cy="422393"/>
            </a:xfrm>
            <a:prstGeom prst="rect">
              <a:avLst/>
            </a:prstGeom>
          </p:spPr>
        </p:pic>
        <p:pic>
          <p:nvPicPr>
            <p:cNvPr id="12" name="Picture 11">
              <a:extLst>
                <a:ext uri="{FF2B5EF4-FFF2-40B4-BE49-F238E27FC236}">
                  <a16:creationId xmlns:a16="http://schemas.microsoft.com/office/drawing/2014/main" id="{6E5A8C93-8EDE-7C23-993D-E9AE51B6C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 y="-3102"/>
              <a:ext cx="1036320" cy="413172"/>
            </a:xfrm>
            <a:prstGeom prst="rect">
              <a:avLst/>
            </a:prstGeom>
          </p:spPr>
        </p:pic>
      </p:grpSp>
    </p:spTree>
    <p:extLst>
      <p:ext uri="{BB962C8B-B14F-4D97-AF65-F5344CB8AC3E}">
        <p14:creationId xmlns:p14="http://schemas.microsoft.com/office/powerpoint/2010/main" val="3082349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7d06e6-a6ff-47d3-974d-76eaf972d512">
      <Terms xmlns="http://schemas.microsoft.com/office/infopath/2007/PartnerControls"/>
    </lcf76f155ced4ddcb4097134ff3c332f>
    <TaxCatchAll xmlns="1ba5964e-0aed-4886-b9a8-22f24d25d8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6199D-B433-48D1-87E6-60FB38AC1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EEC09-CCE6-4C72-B8EB-96A53A7E7AF3}">
  <ds:schemaRefs>
    <ds:schemaRef ds:uri="da7d06e6-a6ff-47d3-974d-76eaf972d512"/>
    <ds:schemaRef ds:uri="http://purl.org/dc/elements/1.1/"/>
    <ds:schemaRef ds:uri="http://schemas.microsoft.com/office/2006/documentManagement/types"/>
    <ds:schemaRef ds:uri="http://purl.org/dc/terms/"/>
    <ds:schemaRef ds:uri="1ba5964e-0aed-4886-b9a8-22f24d25d8df"/>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250B4D1-558D-4294-87FB-C4E5D10025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TotalTime>
  <Words>171</Words>
  <Application>Microsoft Office PowerPoint</Application>
  <PresentationFormat>Letter Paper (8.5x11 in)</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AYALA</dc:creator>
  <cp:lastModifiedBy>Trent Adams</cp:lastModifiedBy>
  <cp:revision>2</cp:revision>
  <dcterms:created xsi:type="dcterms:W3CDTF">2026-01-16T16:13:09Z</dcterms:created>
  <dcterms:modified xsi:type="dcterms:W3CDTF">2026-04-16T12:49:29Z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