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5" autoAdjust="0"/>
    <p:restoredTop sz="86425" autoAdjust="0"/>
  </p:normalViewPr>
  <p:slideViewPr>
    <p:cSldViewPr snapToGrid="0">
      <p:cViewPr>
        <p:scale>
          <a:sx n="66" d="100"/>
          <a:sy n="66" d="100"/>
        </p:scale>
        <p:origin x="109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nt Adams" userId="2cc64ee2-dd03-4a26-98c6-347841c80a47" providerId="ADAL" clId="{2750F622-3820-4C8C-8D27-A401B622822C}"/>
    <pc:docChg chg="custSel modSld">
      <pc:chgData name="Trent Adams" userId="2cc64ee2-dd03-4a26-98c6-347841c80a47" providerId="ADAL" clId="{2750F622-3820-4C8C-8D27-A401B622822C}" dt="2026-04-16T12:54:28.903" v="111" actId="13244"/>
      <pc:docMkLst>
        <pc:docMk/>
      </pc:docMkLst>
      <pc:sldChg chg="addSp delSp modSp mod">
        <pc:chgData name="Trent Adams" userId="2cc64ee2-dd03-4a26-98c6-347841c80a47" providerId="ADAL" clId="{2750F622-3820-4C8C-8D27-A401B622822C}" dt="2026-04-16T12:54:25.410" v="110" actId="13244"/>
        <pc:sldMkLst>
          <pc:docMk/>
          <pc:sldMk cId="3082349710" sldId="256"/>
        </pc:sldMkLst>
        <pc:spChg chg="mod">
          <ac:chgData name="Trent Adams" userId="2cc64ee2-dd03-4a26-98c6-347841c80a47" providerId="ADAL" clId="{2750F622-3820-4C8C-8D27-A401B622822C}" dt="2026-04-16T12:50:40.781" v="8" actId="115"/>
          <ac:spMkLst>
            <pc:docMk/>
            <pc:sldMk cId="3082349710" sldId="256"/>
            <ac:spMk id="2" creationId="{579B7721-C7EE-98ED-A233-35586B1E5200}"/>
          </ac:spMkLst>
        </pc:spChg>
        <pc:spChg chg="add mod">
          <ac:chgData name="Trent Adams" userId="2cc64ee2-dd03-4a26-98c6-347841c80a47" providerId="ADAL" clId="{2750F622-3820-4C8C-8D27-A401B622822C}" dt="2026-04-16T12:54:25.410" v="110" actId="13244"/>
          <ac:spMkLst>
            <pc:docMk/>
            <pc:sldMk cId="3082349710" sldId="256"/>
            <ac:spMk id="3" creationId="{71E30DEC-7FBF-4D79-BE4A-3F6FD277CEA5}"/>
          </ac:spMkLst>
        </pc:spChg>
        <pc:spChg chg="mod">
          <ac:chgData name="Trent Adams" userId="2cc64ee2-dd03-4a26-98c6-347841c80a47" providerId="ADAL" clId="{2750F622-3820-4C8C-8D27-A401B622822C}" dt="2026-04-16T12:50:30.857" v="6" actId="2711"/>
          <ac:spMkLst>
            <pc:docMk/>
            <pc:sldMk cId="3082349710" sldId="256"/>
            <ac:spMk id="15" creationId="{DE983E2B-24E4-57CB-2301-DC45DC9DE540}"/>
          </ac:spMkLst>
        </pc:spChg>
        <pc:spChg chg="mod">
          <ac:chgData name="Trent Adams" userId="2cc64ee2-dd03-4a26-98c6-347841c80a47" providerId="ADAL" clId="{2750F622-3820-4C8C-8D27-A401B622822C}" dt="2026-04-16T12:51:01.682" v="12" actId="14100"/>
          <ac:spMkLst>
            <pc:docMk/>
            <pc:sldMk cId="3082349710" sldId="256"/>
            <ac:spMk id="16" creationId="{C8F98633-C4E4-0A2D-3B85-87F1848C52F9}"/>
          </ac:spMkLst>
        </pc:spChg>
        <pc:spChg chg="del">
          <ac:chgData name="Trent Adams" userId="2cc64ee2-dd03-4a26-98c6-347841c80a47" providerId="ADAL" clId="{2750F622-3820-4C8C-8D27-A401B622822C}" dt="2026-04-16T12:49:55.981" v="0" actId="478"/>
          <ac:spMkLst>
            <pc:docMk/>
            <pc:sldMk cId="3082349710" sldId="256"/>
            <ac:spMk id="19" creationId="{9199333F-A3F3-200C-C96D-966520CA0360}"/>
          </ac:spMkLst>
        </pc:spChg>
        <pc:spChg chg="mod">
          <ac:chgData name="Trent Adams" userId="2cc64ee2-dd03-4a26-98c6-347841c80a47" providerId="ADAL" clId="{2750F622-3820-4C8C-8D27-A401B622822C}" dt="2026-04-16T12:51:16.608" v="14" actId="2711"/>
          <ac:spMkLst>
            <pc:docMk/>
            <pc:sldMk cId="3082349710" sldId="256"/>
            <ac:spMk id="20" creationId="{786C045A-458A-E367-58B4-892CB260F255}"/>
          </ac:spMkLst>
        </pc:spChg>
        <pc:spChg chg="add del mod">
          <ac:chgData name="Trent Adams" userId="2cc64ee2-dd03-4a26-98c6-347841c80a47" providerId="ADAL" clId="{2750F622-3820-4C8C-8D27-A401B622822C}" dt="2026-04-16T12:53:45.299" v="67" actId="478"/>
          <ac:spMkLst>
            <pc:docMk/>
            <pc:sldMk cId="3082349710" sldId="256"/>
            <ac:spMk id="21" creationId="{01C42265-00C6-4EF5-B5E6-17193CE58342}"/>
          </ac:spMkLst>
        </pc:spChg>
        <pc:graphicFrameChg chg="modGraphic">
          <ac:chgData name="Trent Adams" userId="2cc64ee2-dd03-4a26-98c6-347841c80a47" providerId="ADAL" clId="{2750F622-3820-4C8C-8D27-A401B622822C}" dt="2026-04-16T12:50:46.520" v="9" actId="2711"/>
          <ac:graphicFrameMkLst>
            <pc:docMk/>
            <pc:sldMk cId="3082349710" sldId="256"/>
            <ac:graphicFrameMk id="6" creationId="{79557085-B2D7-CA50-47A3-1C54D7F9DC5C}"/>
          </ac:graphicFrameMkLst>
        </pc:graphicFrameChg>
      </pc:sldChg>
      <pc:sldChg chg="addSp delSp modSp mod">
        <pc:chgData name="Trent Adams" userId="2cc64ee2-dd03-4a26-98c6-347841c80a47" providerId="ADAL" clId="{2750F622-3820-4C8C-8D27-A401B622822C}" dt="2026-04-16T12:54:28.903" v="111" actId="13244"/>
        <pc:sldMkLst>
          <pc:docMk/>
          <pc:sldMk cId="3040055978" sldId="257"/>
        </pc:sldMkLst>
        <pc:spChg chg="add mod ord">
          <ac:chgData name="Trent Adams" userId="2cc64ee2-dd03-4a26-98c6-347841c80a47" providerId="ADAL" clId="{2750F622-3820-4C8C-8D27-A401B622822C}" dt="2026-04-16T12:52:43.761" v="37" actId="13244"/>
          <ac:spMkLst>
            <pc:docMk/>
            <pc:sldMk cId="3040055978" sldId="257"/>
            <ac:spMk id="2" creationId="{4D626A5D-48A0-4D53-8249-724C10A10DB8}"/>
          </ac:spMkLst>
        </pc:spChg>
        <pc:spChg chg="add mod">
          <ac:chgData name="Trent Adams" userId="2cc64ee2-dd03-4a26-98c6-347841c80a47" providerId="ADAL" clId="{2750F622-3820-4C8C-8D27-A401B622822C}" dt="2026-04-16T12:54:28.903" v="111" actId="13244"/>
          <ac:spMkLst>
            <pc:docMk/>
            <pc:sldMk cId="3040055978" sldId="257"/>
            <ac:spMk id="3" creationId="{A39B38C0-B293-407F-92CD-13476B003F61}"/>
          </ac:spMkLst>
        </pc:spChg>
        <pc:spChg chg="add del mod ord">
          <ac:chgData name="Trent Adams" userId="2cc64ee2-dd03-4a26-98c6-347841c80a47" providerId="ADAL" clId="{2750F622-3820-4C8C-8D27-A401B622822C}" dt="2026-04-16T12:54:06.921" v="108" actId="478"/>
          <ac:spMkLst>
            <pc:docMk/>
            <pc:sldMk cId="3040055978" sldId="257"/>
            <ac:spMk id="13" creationId="{C7ED3F3C-45B7-46BC-BA11-2902259CF11B}"/>
          </ac:spMkLst>
        </pc:spChg>
        <pc:spChg chg="del mod">
          <ac:chgData name="Trent Adams" userId="2cc64ee2-dd03-4a26-98c6-347841c80a47" providerId="ADAL" clId="{2750F622-3820-4C8C-8D27-A401B622822C}" dt="2026-04-16T12:52:39.129" v="35" actId="478"/>
          <ac:spMkLst>
            <pc:docMk/>
            <pc:sldMk cId="3040055978" sldId="257"/>
            <ac:spMk id="15" creationId="{FFD19668-3ED5-B32D-4A47-F8C469F9F18C}"/>
          </ac:spMkLst>
        </pc:spChg>
        <pc:spChg chg="mod">
          <ac:chgData name="Trent Adams" userId="2cc64ee2-dd03-4a26-98c6-347841c80a47" providerId="ADAL" clId="{2750F622-3820-4C8C-8D27-A401B622822C}" dt="2026-04-16T12:52:53.502" v="39" actId="14100"/>
          <ac:spMkLst>
            <pc:docMk/>
            <pc:sldMk cId="3040055978" sldId="257"/>
            <ac:spMk id="16" creationId="{1EB537B5-D03F-8F4E-5F32-024254EB7319}"/>
          </ac:spMkLst>
        </pc:spChg>
        <pc:grpChg chg="mod">
          <ac:chgData name="Trent Adams" userId="2cc64ee2-dd03-4a26-98c6-347841c80a47" providerId="ADAL" clId="{2750F622-3820-4C8C-8D27-A401B622822C}" dt="2026-04-16T12:51:30.062" v="15" actId="962"/>
          <ac:grpSpMkLst>
            <pc:docMk/>
            <pc:sldMk cId="3040055978" sldId="257"/>
            <ac:grpSpMk id="8" creationId="{16431AB6-0E8B-27DD-EE40-D75CA970E59E}"/>
          </ac:grpSpMkLst>
        </pc:grpChg>
      </pc:sldChg>
    </pc:docChg>
  </pc:docChgLst>
  <pc:docChgLst>
    <pc:chgData name="Trent Adams" userId="2cc64ee2-dd03-4a26-98c6-347841c80a47" providerId="ADAL" clId="{31E544C6-1E37-4881-9E9D-18820EA2FCB7}"/>
    <pc:docChg chg="undo custSel modSld">
      <pc:chgData name="Trent Adams" userId="2cc64ee2-dd03-4a26-98c6-347841c80a47" providerId="ADAL" clId="{31E544C6-1E37-4881-9E9D-18820EA2FCB7}" dt="2026-04-06T23:39:30.945" v="153" actId="962"/>
      <pc:docMkLst>
        <pc:docMk/>
      </pc:docMkLst>
      <pc:sldChg chg="addSp modSp mod">
        <pc:chgData name="Trent Adams" userId="2cc64ee2-dd03-4a26-98c6-347841c80a47" providerId="ADAL" clId="{31E544C6-1E37-4881-9E9D-18820EA2FCB7}" dt="2026-04-06T23:39:01.863" v="150" actId="13244"/>
        <pc:sldMkLst>
          <pc:docMk/>
          <pc:sldMk cId="3082349710" sldId="256"/>
        </pc:sldMkLst>
        <pc:spChg chg="add mod ord">
          <ac:chgData name="Trent Adams" userId="2cc64ee2-dd03-4a26-98c6-347841c80a47" providerId="ADAL" clId="{31E544C6-1E37-4881-9E9D-18820EA2FCB7}" dt="2026-04-06T23:39:01.863" v="150" actId="13244"/>
          <ac:spMkLst>
            <pc:docMk/>
            <pc:sldMk cId="3082349710" sldId="256"/>
            <ac:spMk id="2" creationId="{579B7721-C7EE-98ED-A233-35586B1E5200}"/>
          </ac:spMkLst>
        </pc:spChg>
        <pc:spChg chg="mod">
          <ac:chgData name="Trent Adams" userId="2cc64ee2-dd03-4a26-98c6-347841c80a47" providerId="ADAL" clId="{31E544C6-1E37-4881-9E9D-18820EA2FCB7}" dt="2026-04-06T23:38:23.585" v="135" actId="20577"/>
          <ac:spMkLst>
            <pc:docMk/>
            <pc:sldMk cId="3082349710" sldId="256"/>
            <ac:spMk id="15" creationId="{DE983E2B-24E4-57CB-2301-DC45DC9DE540}"/>
          </ac:spMkLst>
        </pc:spChg>
        <pc:spChg chg="ord">
          <ac:chgData name="Trent Adams" userId="2cc64ee2-dd03-4a26-98c6-347841c80a47" providerId="ADAL" clId="{31E544C6-1E37-4881-9E9D-18820EA2FCB7}" dt="2026-04-06T23:36:59.494" v="0" actId="13244"/>
          <ac:spMkLst>
            <pc:docMk/>
            <pc:sldMk cId="3082349710" sldId="256"/>
            <ac:spMk id="16" creationId="{C8F98633-C4E4-0A2D-3B85-87F1848C52F9}"/>
          </ac:spMkLst>
        </pc:spChg>
      </pc:sldChg>
      <pc:sldChg chg="modSp mod">
        <pc:chgData name="Trent Adams" userId="2cc64ee2-dd03-4a26-98c6-347841c80a47" providerId="ADAL" clId="{31E544C6-1E37-4881-9E9D-18820EA2FCB7}" dt="2026-04-06T23:39:30.945" v="153" actId="962"/>
        <pc:sldMkLst>
          <pc:docMk/>
          <pc:sldMk cId="3040055978" sldId="257"/>
        </pc:sldMkLst>
        <pc:spChg chg="ord">
          <ac:chgData name="Trent Adams" userId="2cc64ee2-dd03-4a26-98c6-347841c80a47" providerId="ADAL" clId="{31E544C6-1E37-4881-9E9D-18820EA2FCB7}" dt="2026-04-06T23:39:24.553" v="151" actId="13244"/>
          <ac:spMkLst>
            <pc:docMk/>
            <pc:sldMk cId="3040055978" sldId="257"/>
            <ac:spMk id="16" creationId="{1EB537B5-D03F-8F4E-5F32-024254EB7319}"/>
          </ac:spMkLst>
        </pc:spChg>
        <pc:grpChg chg="mod">
          <ac:chgData name="Trent Adams" userId="2cc64ee2-dd03-4a26-98c6-347841c80a47" providerId="ADAL" clId="{31E544C6-1E37-4881-9E9D-18820EA2FCB7}" dt="2026-04-06T23:39:30.945" v="153" actId="962"/>
          <ac:grpSpMkLst>
            <pc:docMk/>
            <pc:sldMk cId="3040055978" sldId="257"/>
            <ac:grpSpMk id="8" creationId="{16431AB6-0E8B-27DD-EE40-D75CA970E59E}"/>
          </ac:grpSpMkLst>
        </pc:grpChg>
      </pc:sldChg>
    </pc:docChg>
  </pc:docChgLst>
  <pc:docChgLst>
    <pc:chgData name="Sophia F White" userId="6bc4f09c-8322-4254-9dae-b2b62553254d" providerId="ADAL" clId="{FD2B861A-D2E0-448F-863E-F97C9A0852CC}"/>
    <pc:docChg chg="custSel modSld">
      <pc:chgData name="Sophia F White" userId="6bc4f09c-8322-4254-9dae-b2b62553254d" providerId="ADAL" clId="{FD2B861A-D2E0-448F-863E-F97C9A0852CC}" dt="2026-03-25T18:11:58.351" v="9" actId="33553"/>
      <pc:docMkLst>
        <pc:docMk/>
      </pc:docMkLst>
      <pc:sldChg chg="modSp mod">
        <pc:chgData name="Sophia F White" userId="6bc4f09c-8322-4254-9dae-b2b62553254d" providerId="ADAL" clId="{FD2B861A-D2E0-448F-863E-F97C9A0852CC}" dt="2026-03-25T18:11:21.187" v="4" actId="962"/>
        <pc:sldMkLst>
          <pc:docMk/>
          <pc:sldMk cId="3082349710" sldId="256"/>
        </pc:sldMkLst>
        <pc:grpChg chg="mod">
          <ac:chgData name="Sophia F White" userId="6bc4f09c-8322-4254-9dae-b2b62553254d" providerId="ADAL" clId="{FD2B861A-D2E0-448F-863E-F97C9A0852CC}" dt="2026-03-25T18:11:21.187" v="4" actId="962"/>
          <ac:grpSpMkLst>
            <pc:docMk/>
            <pc:sldMk cId="3082349710" sldId="256"/>
            <ac:grpSpMk id="8" creationId="{682701B4-E77A-8E5B-C236-FF6E3F42D8F2}"/>
          </ac:grpSpMkLst>
        </pc:grpChg>
        <pc:picChg chg="mod">
          <ac:chgData name="Sophia F White" userId="6bc4f09c-8322-4254-9dae-b2b62553254d" providerId="ADAL" clId="{FD2B861A-D2E0-448F-863E-F97C9A0852CC}" dt="2026-03-25T18:10:47.033" v="0" actId="962"/>
          <ac:picMkLst>
            <pc:docMk/>
            <pc:sldMk cId="3082349710" sldId="256"/>
            <ac:picMk id="5" creationId="{07CF3D0E-6380-BAE4-4E52-D2B0C399235D}"/>
          </ac:picMkLst>
        </pc:picChg>
      </pc:sldChg>
      <pc:sldChg chg="addSp delSp modSp mod">
        <pc:chgData name="Sophia F White" userId="6bc4f09c-8322-4254-9dae-b2b62553254d" providerId="ADAL" clId="{FD2B861A-D2E0-448F-863E-F97C9A0852CC}" dt="2026-03-25T18:11:58.351" v="9" actId="33553"/>
        <pc:sldMkLst>
          <pc:docMk/>
          <pc:sldMk cId="3040055978" sldId="257"/>
        </pc:sldMkLst>
        <pc:spChg chg="mod">
          <ac:chgData name="Sophia F White" userId="6bc4f09c-8322-4254-9dae-b2b62553254d" providerId="ADAL" clId="{FD2B861A-D2E0-448F-863E-F97C9A0852CC}" dt="2026-03-25T18:11:58.351" v="9" actId="33553"/>
          <ac:spMkLst>
            <pc:docMk/>
            <pc:sldMk cId="3040055978" sldId="257"/>
            <ac:spMk id="15" creationId="{FFD19668-3ED5-B32D-4A47-F8C469F9F18C}"/>
          </ac:spMkLst>
        </pc:spChg>
        <pc:grpChg chg="mod">
          <ac:chgData name="Sophia F White" userId="6bc4f09c-8322-4254-9dae-b2b62553254d" providerId="ADAL" clId="{FD2B861A-D2E0-448F-863E-F97C9A0852CC}" dt="2026-03-25T18:11:24.828" v="5" actId="962"/>
          <ac:grpSpMkLst>
            <pc:docMk/>
            <pc:sldMk cId="3040055978" sldId="257"/>
            <ac:grpSpMk id="8" creationId="{16431AB6-0E8B-27DD-EE40-D75CA970E59E}"/>
          </ac:grpSpMkLst>
        </pc:grpChg>
        <pc:picChg chg="mod">
          <ac:chgData name="Sophia F White" userId="6bc4f09c-8322-4254-9dae-b2b62553254d" providerId="ADAL" clId="{FD2B861A-D2E0-448F-863E-F97C9A0852CC}" dt="2026-03-25T18:11:13.741" v="1" actId="962"/>
          <ac:picMkLst>
            <pc:docMk/>
            <pc:sldMk cId="3040055978" sldId="257"/>
            <ac:picMk id="5" creationId="{5784A810-8D97-412B-B82E-079FBF628C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0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6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2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0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9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7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8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9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8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7971AE-D654-4643-AEC5-06A8DE86517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6A4C18-0338-4C03-A7B6-957BF9A3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0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CF3D0E-6380-BAE4-4E52-D2B0C3992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235" r="2901" b="6747"/>
          <a:stretch>
            <a:fillRect/>
          </a:stretch>
        </p:blipFill>
        <p:spPr>
          <a:xfrm>
            <a:off x="0" y="-1"/>
            <a:ext cx="6850380" cy="912171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1B90A5-B08A-D4EB-BE79-46379675F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012" y="406710"/>
            <a:ext cx="5975976" cy="776470"/>
          </a:xfrm>
          <a:prstGeom prst="roundRect">
            <a:avLst>
              <a:gd name="adj" fmla="val 29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60FCB7-8C6D-0C85-A909-9EDDBA3A9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012" y="1242797"/>
            <a:ext cx="5975976" cy="7535443"/>
          </a:xfrm>
          <a:prstGeom prst="roundRect">
            <a:avLst>
              <a:gd name="adj" fmla="val 50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E30DEC-7FBF-4D79-BE4A-3F6FD277C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-2289732"/>
            <a:ext cx="5829300" cy="318346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Stories Fossils Tell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6C045A-458A-E367-58B4-892CB260F255}"/>
              </a:ext>
            </a:extLst>
          </p:cNvPr>
          <p:cNvSpPr txBox="1"/>
          <p:nvPr/>
        </p:nvSpPr>
        <p:spPr>
          <a:xfrm>
            <a:off x="1358054" y="808654"/>
            <a:ext cx="4298628" cy="358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ts val="2172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n-US" sz="1600" i="0" dirty="0">
                <a:solidFill>
                  <a:srgbClr val="663300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Handout 2 – Types of fossils</a:t>
            </a:r>
            <a:endParaRPr lang="en-US" b="1" i="0" dirty="0">
              <a:solidFill>
                <a:srgbClr val="66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83E2B-24E4-57CB-2301-DC45DC9DE540}"/>
              </a:ext>
            </a:extLst>
          </p:cNvPr>
          <p:cNvSpPr txBox="1"/>
          <p:nvPr/>
        </p:nvSpPr>
        <p:spPr>
          <a:xfrm>
            <a:off x="519380" y="1418632"/>
            <a:ext cx="5975976" cy="886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564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n-US" sz="1400" b="1" i="0" dirty="0">
                <a:solidFill>
                  <a:srgbClr val="663300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Name: ______________________________ </a:t>
            </a:r>
            <a:r>
              <a:rPr lang="en-US" sz="1400" b="0" i="0" dirty="0">
                <a:solidFill>
                  <a:srgbClr val="663300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</a:t>
            </a:r>
          </a:p>
          <a:p>
            <a:pPr algn="l" rtl="0" fontAlgn="base">
              <a:lnSpc>
                <a:spcPts val="1564"/>
              </a:lnSpc>
              <a:spcAft>
                <a:spcPts val="800"/>
              </a:spcAft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</a:t>
            </a:r>
          </a:p>
          <a:p>
            <a:pPr algn="l" rtl="0" fontAlgn="base">
              <a:lnSpc>
                <a:spcPts val="1911"/>
              </a:lnSpc>
              <a:spcAft>
                <a:spcPts val="8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1. What is fossilization?</a:t>
            </a:r>
          </a:p>
        </p:txBody>
      </p:sp>
      <p:sp>
        <p:nvSpPr>
          <p:cNvPr id="4" name="Rectangle 3" descr="Space to write">
            <a:extLst>
              <a:ext uri="{FF2B5EF4-FFF2-40B4-BE49-F238E27FC236}">
                <a16:creationId xmlns:a16="http://schemas.microsoft.com/office/drawing/2014/main" id="{43832A20-A28D-A34F-CE12-85FD975562D1}"/>
              </a:ext>
            </a:extLst>
          </p:cNvPr>
          <p:cNvSpPr/>
          <p:nvPr/>
        </p:nvSpPr>
        <p:spPr>
          <a:xfrm>
            <a:off x="519380" y="2300522"/>
            <a:ext cx="5819240" cy="12597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B7721-C7EE-98ED-A233-35586B1E5200}"/>
              </a:ext>
            </a:extLst>
          </p:cNvPr>
          <p:cNvSpPr txBox="1"/>
          <p:nvPr/>
        </p:nvSpPr>
        <p:spPr>
          <a:xfrm>
            <a:off x="519380" y="3666927"/>
            <a:ext cx="5975976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911"/>
              </a:lnSpc>
              <a:spcAft>
                <a:spcPts val="800"/>
              </a:spcAft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2. Match the fossil type to its description</a:t>
            </a:r>
          </a:p>
          <a:p>
            <a:pPr algn="l" rtl="0" fontAlgn="base">
              <a:lnSpc>
                <a:spcPts val="1911"/>
              </a:lnSpc>
              <a:spcAft>
                <a:spcPts val="800"/>
              </a:spcAft>
              <a:buNone/>
            </a:pPr>
            <a:r>
              <a:rPr lang="en-US" alt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Draw an arrow to match each fossil type with the correct description.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557085-B2D7-CA50-47A3-1C54D7F9D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21063"/>
              </p:ext>
            </p:extLst>
          </p:nvPr>
        </p:nvGraphicFramePr>
        <p:xfrm>
          <a:off x="624840" y="4533960"/>
          <a:ext cx="5792148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420">
                  <a:extLst>
                    <a:ext uri="{9D8B030D-6E8A-4147-A177-3AD203B41FA5}">
                      <a16:colId xmlns:a16="http://schemas.microsoft.com/office/drawing/2014/main" val="296402463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28461826"/>
                    </a:ext>
                  </a:extLst>
                </a:gridCol>
                <a:gridCol w="3193728">
                  <a:extLst>
                    <a:ext uri="{9D8B030D-6E8A-4147-A177-3AD203B41FA5}">
                      <a16:colId xmlns:a16="http://schemas.microsoft.com/office/drawing/2014/main" val="3723063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Fossil Type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529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1.Mold </a:t>
                      </a:r>
                      <a:endParaRPr lang="en-US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organism is kept from decaying, like in ice or amber.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19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 Cast </a:t>
                      </a:r>
                      <a:endParaRPr lang="en-US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fossil formed when minerals fill in a mold and harden. 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2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 Carbon Film </a:t>
                      </a:r>
                      <a:endParaRPr lang="en-US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Minerals fill tiny spaces in bones or wood, making them hard like rock. 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623486"/>
                  </a:ext>
                </a:extLst>
              </a:tr>
              <a:tr h="32257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 Permineralization </a:t>
                      </a:r>
                      <a:endParaRPr lang="en-US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thin layer of carbon that shows the shape of the organism.  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34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 Preservation </a:t>
                      </a:r>
                      <a:endParaRPr lang="en-US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hollow space left in rock where a plant or animal used to be. 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93922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8F98633-C4E4-0A2D-3B85-87F1848C52F9}"/>
              </a:ext>
            </a:extLst>
          </p:cNvPr>
          <p:cNvSpPr txBox="1"/>
          <p:nvPr/>
        </p:nvSpPr>
        <p:spPr>
          <a:xfrm>
            <a:off x="5342563" y="8545394"/>
            <a:ext cx="922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Page 1 of 2</a:t>
            </a:r>
          </a:p>
        </p:txBody>
      </p:sp>
      <p:grpSp>
        <p:nvGrpSpPr>
          <p:cNvPr id="8" name="Group 7" descr="Lower bar displaying the logos of Western Michigan University, the Michigan Geological Survey, and CoreKids">
            <a:extLst>
              <a:ext uri="{FF2B5EF4-FFF2-40B4-BE49-F238E27FC236}">
                <a16:creationId xmlns:a16="http://schemas.microsoft.com/office/drawing/2014/main" id="{682701B4-E77A-8E5B-C236-FF6E3F42D8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0" y="8826297"/>
            <a:ext cx="6842760" cy="329213"/>
            <a:chOff x="0" y="-3279"/>
            <a:chExt cx="6858000" cy="4223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A86D02-363F-2E1E-E3B2-8F165ABFB917}"/>
                </a:ext>
              </a:extLst>
            </p:cNvPr>
            <p:cNvSpPr/>
            <p:nvPr/>
          </p:nvSpPr>
          <p:spPr>
            <a:xfrm>
              <a:off x="0" y="0"/>
              <a:ext cx="6858000" cy="413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83EC42-1480-E7E5-20BD-B4C4280DB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280" y="-1970"/>
              <a:ext cx="873900" cy="4131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D1AA9D-6956-8D28-BD96-CE22B5184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941" y="-3279"/>
              <a:ext cx="978180" cy="42239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5A8C93-8EDE-7C23-993D-E9AE51B6C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" y="-3102"/>
              <a:ext cx="1036320" cy="413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34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DE99A-6946-AE75-AE73-33A396009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84A810-8D97-412B-B82E-079FBF62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235" r="2901" b="6747"/>
          <a:stretch>
            <a:fillRect/>
          </a:stretch>
        </p:blipFill>
        <p:spPr>
          <a:xfrm>
            <a:off x="0" y="-1"/>
            <a:ext cx="6850380" cy="912171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0610054-73DC-8813-7B53-8438C1F60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012" y="518161"/>
            <a:ext cx="5975976" cy="8260080"/>
          </a:xfrm>
          <a:prstGeom prst="roundRect">
            <a:avLst>
              <a:gd name="adj" fmla="val 50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9B38C0-B293-407F-92CD-13476B003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-2214463"/>
            <a:ext cx="5829300" cy="318346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Stories Fossils Tell (continued)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626A5D-48A0-4D53-8249-724C10A10DB8}"/>
              </a:ext>
            </a:extLst>
          </p:cNvPr>
          <p:cNvSpPr txBox="1"/>
          <p:nvPr/>
        </p:nvSpPr>
        <p:spPr>
          <a:xfrm>
            <a:off x="478374" y="1019616"/>
            <a:ext cx="5786892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ts val="1911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3. Draw a Fossil!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Draw your own fossils below.  They can be molds, casts, or even insects trapped in amber!  </a:t>
            </a:r>
          </a:p>
          <a:p>
            <a:pPr marL="0" marR="0" lvl="0" indent="0" algn="l" defTabSz="457200" rtl="0" eaLnBrk="1" fontAlgn="base" latinLnBrk="0" hangingPunct="1">
              <a:lnSpc>
                <a:spcPts val="1564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  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B537B5-D03F-8F4E-5F32-024254EB7319}"/>
              </a:ext>
            </a:extLst>
          </p:cNvPr>
          <p:cNvSpPr txBox="1"/>
          <p:nvPr/>
        </p:nvSpPr>
        <p:spPr>
          <a:xfrm>
            <a:off x="5393309" y="8545394"/>
            <a:ext cx="8719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Page 2 of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431AB6-0E8B-27DD-EE40-D75CA970E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826297"/>
            <a:ext cx="6842760" cy="329213"/>
            <a:chOff x="0" y="-3279"/>
            <a:chExt cx="6858000" cy="4223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D717F4-1270-91AB-A4AD-981262A98C02}"/>
                </a:ext>
              </a:extLst>
            </p:cNvPr>
            <p:cNvSpPr/>
            <p:nvPr/>
          </p:nvSpPr>
          <p:spPr>
            <a:xfrm>
              <a:off x="0" y="0"/>
              <a:ext cx="6858000" cy="413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0A9C06-4A16-102E-4878-3788D2297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280" y="-1970"/>
              <a:ext cx="873900" cy="4131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0B0B1F-32B5-C26D-BCB4-A9D924072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941" y="-3279"/>
              <a:ext cx="978180" cy="42239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4FA0FA-0AA6-6AFD-AC26-D6CB2F28B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" y="-3102"/>
              <a:ext cx="1036320" cy="413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0055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7A8E34013694A9AF4F04CC5C73799" ma:contentTypeVersion="16" ma:contentTypeDescription="Create a new document." ma:contentTypeScope="" ma:versionID="273e027f370bc65d01c96e2b6d4801c1">
  <xsd:schema xmlns:xsd="http://www.w3.org/2001/XMLSchema" xmlns:xs="http://www.w3.org/2001/XMLSchema" xmlns:p="http://schemas.microsoft.com/office/2006/metadata/properties" xmlns:ns2="da7d06e6-a6ff-47d3-974d-76eaf972d512" xmlns:ns3="1ba5964e-0aed-4886-b9a8-22f24d25d8df" targetNamespace="http://schemas.microsoft.com/office/2006/metadata/properties" ma:root="true" ma:fieldsID="2a0ff107c380d4f57241e83225d4d12a" ns2:_="" ns3:_="">
    <xsd:import namespace="da7d06e6-a6ff-47d3-974d-76eaf972d512"/>
    <xsd:import namespace="1ba5964e-0aed-4886-b9a8-22f24d25d8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d06e6-a6ff-47d3-974d-76eaf972d5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734e5bf-f6ce-4ed4-ac46-3aacfb8a7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5964e-0aed-4886-b9a8-22f24d25d8d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d69f078-3ab0-4a6c-9947-2e83565ba6e1}" ma:internalName="TaxCatchAll" ma:showField="CatchAllData" ma:web="1ba5964e-0aed-4886-b9a8-22f24d25d8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7d06e6-a6ff-47d3-974d-76eaf972d512">
      <Terms xmlns="http://schemas.microsoft.com/office/infopath/2007/PartnerControls"/>
    </lcf76f155ced4ddcb4097134ff3c332f>
    <TaxCatchAll xmlns="1ba5964e-0aed-4886-b9a8-22f24d25d8df" xsi:nil="true"/>
  </documentManagement>
</p:properties>
</file>

<file path=customXml/itemProps1.xml><?xml version="1.0" encoding="utf-8"?>
<ds:datastoreItem xmlns:ds="http://schemas.openxmlformats.org/officeDocument/2006/customXml" ds:itemID="{03FE2575-0866-4F18-9570-674C03BBE0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d06e6-a6ff-47d3-974d-76eaf972d512"/>
    <ds:schemaRef ds:uri="1ba5964e-0aed-4886-b9a8-22f24d25d8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BF7A04-CDED-40CA-A799-494D35064E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83AD3D-7D78-4C27-B141-C0CE1FC73399}">
  <ds:schemaRefs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ba5964e-0aed-4886-b9a8-22f24d25d8df"/>
    <ds:schemaRef ds:uri="da7d06e6-a6ff-47d3-974d-76eaf972d51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171</Words>
  <Application>Microsoft Office PowerPoint</Application>
  <PresentationFormat>Letter Paper (8.5x11 in)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The Stories Fossils Tell</vt:lpstr>
      <vt:lpstr>The Stories Fossils Tell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Stories Fossils Tell</dc:title>
  <dc:creator>CAROLINA AYALA</dc:creator>
  <cp:lastModifiedBy>Trent Adams</cp:lastModifiedBy>
  <cp:revision>3</cp:revision>
  <dcterms:created xsi:type="dcterms:W3CDTF">2026-01-16T16:13:09Z</dcterms:created>
  <dcterms:modified xsi:type="dcterms:W3CDTF">2026-04-16T12:54:33Z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0x010100D337A8E34013694A9AF4F04CC5C73799</vt:lpwstr>
  </property>
  <property fmtid="{D5CDD505-2E9C-101B-9397-08002B2CF9AE}" pid="3" name="MediaServiceImageTags">
    <vt:lpwstr/>
  </property>
</Properties>
</file>