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12192000" cy="73152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65" autoAdjust="0"/>
    <p:restoredTop sz="86425" autoAdjust="0"/>
  </p:normalViewPr>
  <p:slideViewPr>
    <p:cSldViewPr snapToGrid="0">
      <p:cViewPr>
        <p:scale>
          <a:sx n="66" d="100"/>
          <a:sy n="66" d="100"/>
        </p:scale>
        <p:origin x="48" y="1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nt Adams" userId="2cc64ee2-dd03-4a26-98c6-347841c80a47" providerId="ADAL" clId="{17E7DEC7-EF0C-4F9C-B786-C2A5DAC84498}"/>
    <pc:docChg chg="custSel addSld delSld modSld">
      <pc:chgData name="Trent Adams" userId="2cc64ee2-dd03-4a26-98c6-347841c80a47" providerId="ADAL" clId="{17E7DEC7-EF0C-4F9C-B786-C2A5DAC84498}" dt="2026-04-16T12:57:15.145" v="52" actId="2696"/>
      <pc:docMkLst>
        <pc:docMk/>
      </pc:docMkLst>
      <pc:sldChg chg="addSp delSp modSp">
        <pc:chgData name="Trent Adams" userId="2cc64ee2-dd03-4a26-98c6-347841c80a47" providerId="ADAL" clId="{17E7DEC7-EF0C-4F9C-B786-C2A5DAC84498}" dt="2026-04-16T12:57:00.044" v="51" actId="2711"/>
        <pc:sldMkLst>
          <pc:docMk/>
          <pc:sldMk cId="710833361" sldId="256"/>
        </pc:sldMkLst>
        <pc:spChg chg="mod">
          <ac:chgData name="Trent Adams" userId="2cc64ee2-dd03-4a26-98c6-347841c80a47" providerId="ADAL" clId="{17E7DEC7-EF0C-4F9C-B786-C2A5DAC84498}" dt="2026-04-16T12:56:51.088" v="49" actId="2711"/>
          <ac:spMkLst>
            <pc:docMk/>
            <pc:sldMk cId="710833361" sldId="256"/>
            <ac:spMk id="2" creationId="{E12C048D-9A3E-ED3E-CF32-F98945E024E9}"/>
          </ac:spMkLst>
        </pc:spChg>
        <pc:spChg chg="mod">
          <ac:chgData name="Trent Adams" userId="2cc64ee2-dd03-4a26-98c6-347841c80a47" providerId="ADAL" clId="{17E7DEC7-EF0C-4F9C-B786-C2A5DAC84498}" dt="2026-04-16T12:56:35.889" v="46" actId="2711"/>
          <ac:spMkLst>
            <pc:docMk/>
            <pc:sldMk cId="710833361" sldId="256"/>
            <ac:spMk id="8" creationId="{181BA990-CAB4-A7C6-1BD3-D003B55139BC}"/>
          </ac:spMkLst>
        </pc:spChg>
        <pc:spChg chg="mod">
          <ac:chgData name="Trent Adams" userId="2cc64ee2-dd03-4a26-98c6-347841c80a47" providerId="ADAL" clId="{17E7DEC7-EF0C-4F9C-B786-C2A5DAC84498}" dt="2026-04-16T12:56:46.484" v="48" actId="2711"/>
          <ac:spMkLst>
            <pc:docMk/>
            <pc:sldMk cId="710833361" sldId="256"/>
            <ac:spMk id="9" creationId="{E69474A8-C835-297E-6391-9A3A0A1D398B}"/>
          </ac:spMkLst>
        </pc:spChg>
        <pc:spChg chg="add del mod">
          <ac:chgData name="Trent Adams" userId="2cc64ee2-dd03-4a26-98c6-347841c80a47" providerId="ADAL" clId="{17E7DEC7-EF0C-4F9C-B786-C2A5DAC84498}" dt="2026-04-16T12:56:26.999" v="44" actId="2711"/>
          <ac:spMkLst>
            <pc:docMk/>
            <pc:sldMk cId="710833361" sldId="256"/>
            <ac:spMk id="11" creationId="{57A6C6A2-A794-5872-49DB-9886BEBB74BE}"/>
          </ac:spMkLst>
        </pc:spChg>
        <pc:spChg chg="mod">
          <ac:chgData name="Trent Adams" userId="2cc64ee2-dd03-4a26-98c6-347841c80a47" providerId="ADAL" clId="{17E7DEC7-EF0C-4F9C-B786-C2A5DAC84498}" dt="2026-04-16T12:56:24.022" v="43" actId="2711"/>
          <ac:spMkLst>
            <pc:docMk/>
            <pc:sldMk cId="710833361" sldId="256"/>
            <ac:spMk id="12" creationId="{F6A6BD77-3B24-A063-178A-79413F595C7F}"/>
          </ac:spMkLst>
        </pc:spChg>
        <pc:spChg chg="mod">
          <ac:chgData name="Trent Adams" userId="2cc64ee2-dd03-4a26-98c6-347841c80a47" providerId="ADAL" clId="{17E7DEC7-EF0C-4F9C-B786-C2A5DAC84498}" dt="2026-04-16T12:56:30.376" v="45" actId="2711"/>
          <ac:spMkLst>
            <pc:docMk/>
            <pc:sldMk cId="710833361" sldId="256"/>
            <ac:spMk id="13" creationId="{F1B089D4-A4CF-D23F-3D93-D5AF84BD58F0}"/>
          </ac:spMkLst>
        </pc:spChg>
        <pc:spChg chg="mod">
          <ac:chgData name="Trent Adams" userId="2cc64ee2-dd03-4a26-98c6-347841c80a47" providerId="ADAL" clId="{17E7DEC7-EF0C-4F9C-B786-C2A5DAC84498}" dt="2026-04-16T12:56:42.517" v="47" actId="2711"/>
          <ac:spMkLst>
            <pc:docMk/>
            <pc:sldMk cId="710833361" sldId="256"/>
            <ac:spMk id="14" creationId="{20BE3E48-2556-D781-BE3B-42A581A5DA30}"/>
          </ac:spMkLst>
        </pc:spChg>
        <pc:spChg chg="add del mod">
          <ac:chgData name="Trent Adams" userId="2cc64ee2-dd03-4a26-98c6-347841c80a47" providerId="ADAL" clId="{17E7DEC7-EF0C-4F9C-B786-C2A5DAC84498}" dt="2026-04-16T12:55:41.632" v="34" actId="478"/>
          <ac:spMkLst>
            <pc:docMk/>
            <pc:sldMk cId="710833361" sldId="256"/>
            <ac:spMk id="15" creationId="{8C869684-794E-4A1F-AD85-7C1387643DE1}"/>
          </ac:spMkLst>
        </pc:spChg>
        <pc:spChg chg="add del mod">
          <ac:chgData name="Trent Adams" userId="2cc64ee2-dd03-4a26-98c6-347841c80a47" providerId="ADAL" clId="{17E7DEC7-EF0C-4F9C-B786-C2A5DAC84498}" dt="2026-04-16T12:57:00.044" v="51" actId="2711"/>
          <ac:spMkLst>
            <pc:docMk/>
            <pc:sldMk cId="710833361" sldId="256"/>
            <ac:spMk id="17" creationId="{712F5114-4785-C600-551A-98005503605E}"/>
          </ac:spMkLst>
        </pc:spChg>
        <pc:spChg chg="add del mod">
          <ac:chgData name="Trent Adams" userId="2cc64ee2-dd03-4a26-98c6-347841c80a47" providerId="ADAL" clId="{17E7DEC7-EF0C-4F9C-B786-C2A5DAC84498}" dt="2026-04-16T12:55:49.566" v="37" actId="478"/>
          <ac:spMkLst>
            <pc:docMk/>
            <pc:sldMk cId="710833361" sldId="256"/>
            <ac:spMk id="18" creationId="{CCA3795E-0D4C-4886-9B5E-F70AE88BD0E8}"/>
          </ac:spMkLst>
        </pc:spChg>
      </pc:sldChg>
      <pc:sldChg chg="addSp delSp modSp new del mod">
        <pc:chgData name="Trent Adams" userId="2cc64ee2-dd03-4a26-98c6-347841c80a47" providerId="ADAL" clId="{17E7DEC7-EF0C-4F9C-B786-C2A5DAC84498}" dt="2026-04-16T12:57:15.145" v="52" actId="2696"/>
        <pc:sldMkLst>
          <pc:docMk/>
          <pc:sldMk cId="620519126" sldId="257"/>
        </pc:sldMkLst>
        <pc:spChg chg="del mod">
          <ac:chgData name="Trent Adams" userId="2cc64ee2-dd03-4a26-98c6-347841c80a47" providerId="ADAL" clId="{17E7DEC7-EF0C-4F9C-B786-C2A5DAC84498}" dt="2026-04-16T12:55:11.329" v="27" actId="478"/>
          <ac:spMkLst>
            <pc:docMk/>
            <pc:sldMk cId="620519126" sldId="257"/>
            <ac:spMk id="2" creationId="{02713ADA-B40E-4C6B-888A-531BC5F0932C}"/>
          </ac:spMkLst>
        </pc:spChg>
        <pc:spChg chg="add mod">
          <ac:chgData name="Trent Adams" userId="2cc64ee2-dd03-4a26-98c6-347841c80a47" providerId="ADAL" clId="{17E7DEC7-EF0C-4F9C-B786-C2A5DAC84498}" dt="2026-04-16T12:55:11.329" v="27" actId="478"/>
          <ac:spMkLst>
            <pc:docMk/>
            <pc:sldMk cId="620519126" sldId="257"/>
            <ac:spMk id="4" creationId="{63B57732-8207-48F9-BC29-0C559B584351}"/>
          </ac:spMkLst>
        </pc:spChg>
      </pc:sldChg>
    </pc:docChg>
  </pc:docChgLst>
  <pc:docChgLst>
    <pc:chgData name="Trent Adams" userId="2cc64ee2-dd03-4a26-98c6-347841c80a47" providerId="ADAL" clId="{31E544C6-1E37-4881-9E9D-18820EA2FCB7}"/>
    <pc:docChg chg="modSld">
      <pc:chgData name="Trent Adams" userId="2cc64ee2-dd03-4a26-98c6-347841c80a47" providerId="ADAL" clId="{31E544C6-1E37-4881-9E9D-18820EA2FCB7}" dt="2026-04-06T23:41:03.386" v="1" actId="13244"/>
      <pc:docMkLst>
        <pc:docMk/>
      </pc:docMkLst>
      <pc:sldChg chg="modSp mod">
        <pc:chgData name="Trent Adams" userId="2cc64ee2-dd03-4a26-98c6-347841c80a47" providerId="ADAL" clId="{31E544C6-1E37-4881-9E9D-18820EA2FCB7}" dt="2026-04-06T23:41:03.386" v="1" actId="13244"/>
        <pc:sldMkLst>
          <pc:docMk/>
          <pc:sldMk cId="710833361" sldId="256"/>
        </pc:sldMkLst>
        <pc:spChg chg="ord">
          <ac:chgData name="Trent Adams" userId="2cc64ee2-dd03-4a26-98c6-347841c80a47" providerId="ADAL" clId="{31E544C6-1E37-4881-9E9D-18820EA2FCB7}" dt="2026-04-06T23:40:25.856" v="0" actId="13244"/>
          <ac:spMkLst>
            <pc:docMk/>
            <pc:sldMk cId="710833361" sldId="256"/>
            <ac:spMk id="13" creationId="{F1B089D4-A4CF-D23F-3D93-D5AF84BD58F0}"/>
          </ac:spMkLst>
        </pc:spChg>
        <pc:picChg chg="ord">
          <ac:chgData name="Trent Adams" userId="2cc64ee2-dd03-4a26-98c6-347841c80a47" providerId="ADAL" clId="{31E544C6-1E37-4881-9E9D-18820EA2FCB7}" dt="2026-04-06T23:41:03.386" v="1" actId="13244"/>
          <ac:picMkLst>
            <pc:docMk/>
            <pc:sldMk cId="710833361" sldId="256"/>
            <ac:picMk id="22" creationId="{EFD30E6E-BCA8-3152-FA34-4215EAB739C1}"/>
          </ac:picMkLst>
        </pc:picChg>
      </pc:sldChg>
    </pc:docChg>
  </pc:docChgLst>
  <pc:docChgLst>
    <pc:chgData name="Sophia F White" userId="6bc4f09c-8322-4254-9dae-b2b62553254d" providerId="ADAL" clId="{FD2B861A-D2E0-448F-863E-F97C9A0852CC}"/>
    <pc:docChg chg="modSld">
      <pc:chgData name="Sophia F White" userId="6bc4f09c-8322-4254-9dae-b2b62553254d" providerId="ADAL" clId="{FD2B861A-D2E0-448F-863E-F97C9A0852CC}" dt="2026-03-25T18:12:33.818" v="0" actId="962"/>
      <pc:docMkLst>
        <pc:docMk/>
      </pc:docMkLst>
      <pc:sldChg chg="modSp mod">
        <pc:chgData name="Sophia F White" userId="6bc4f09c-8322-4254-9dae-b2b62553254d" providerId="ADAL" clId="{FD2B861A-D2E0-448F-863E-F97C9A0852CC}" dt="2026-03-25T18:12:33.818" v="0" actId="962"/>
        <pc:sldMkLst>
          <pc:docMk/>
          <pc:sldMk cId="710833361" sldId="256"/>
        </pc:sldMkLst>
        <pc:grpChg chg="mod">
          <ac:chgData name="Sophia F White" userId="6bc4f09c-8322-4254-9dae-b2b62553254d" providerId="ADAL" clId="{FD2B861A-D2E0-448F-863E-F97C9A0852CC}" dt="2026-03-25T18:12:33.818" v="0" actId="962"/>
          <ac:grpSpMkLst>
            <pc:docMk/>
            <pc:sldMk cId="710833361" sldId="256"/>
            <ac:grpSpMk id="10" creationId="{1E2756B6-7635-A4BC-41C3-6BB665239DC1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020BB-6C23-48A5-941D-B4C3034015BB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25" y="1163638"/>
            <a:ext cx="523875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1513"/>
            <a:ext cx="5486400" cy="3668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7346C-8755-4DE6-871F-45E892E28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5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E7346C-8755-4DE6-871F-45E892E280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49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97187"/>
            <a:ext cx="9144000" cy="254677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42174"/>
            <a:ext cx="9144000" cy="1766146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7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4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89467"/>
            <a:ext cx="2628900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89467"/>
            <a:ext cx="7734300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8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0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823721"/>
            <a:ext cx="10515600" cy="30429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95428"/>
            <a:ext cx="10515600" cy="160019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3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7333"/>
            <a:ext cx="51816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47333"/>
            <a:ext cx="518160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3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89467"/>
            <a:ext cx="1051560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93241"/>
            <a:ext cx="5157787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672080"/>
            <a:ext cx="5157787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93241"/>
            <a:ext cx="5183188" cy="8788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72080"/>
            <a:ext cx="518318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95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5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7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053254"/>
            <a:ext cx="6172200" cy="51985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89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87680"/>
            <a:ext cx="3932237" cy="1706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053254"/>
            <a:ext cx="6172200" cy="519853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194560"/>
            <a:ext cx="3932237" cy="4065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C5583-3072-43EE-B774-23843BD2F0A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89467"/>
            <a:ext cx="1051560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47333"/>
            <a:ext cx="1051560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780107"/>
            <a:ext cx="27432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AC5583-3072-43EE-B774-23843BD2F0AF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780107"/>
            <a:ext cx="41148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780107"/>
            <a:ext cx="274320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223DF-5887-423C-B021-CA7450F95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3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E2756B6-7635-A4BC-41C3-6BB665239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192002" cy="7301621"/>
            <a:chOff x="0" y="0"/>
            <a:chExt cx="12192002" cy="73016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538588C-A83F-CE9F-C911-1A39FD221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6" t="3003" r="5733" b="9832"/>
            <a:stretch>
              <a:fillRect/>
            </a:stretch>
          </p:blipFill>
          <p:spPr>
            <a:xfrm rot="5400000">
              <a:off x="2445190" y="-2445190"/>
              <a:ext cx="7301621" cy="1219200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042771A-E920-16F5-E4BD-D2575F4BDDB0}"/>
                </a:ext>
              </a:extLst>
            </p:cNvPr>
            <p:cNvSpPr/>
            <p:nvPr/>
          </p:nvSpPr>
          <p:spPr>
            <a:xfrm>
              <a:off x="265170" y="271849"/>
              <a:ext cx="11661660" cy="6868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0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705A883A-F378-F41C-4BB6-4BD2C7627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864" y="401697"/>
            <a:ext cx="2752366" cy="160039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12F5114-4785-C600-551A-98005503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9862" y="134793"/>
            <a:ext cx="5483630" cy="103709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663300"/>
                </a:solidFill>
                <a:latin typeface="Arial" panose="020B0604020202020204" pitchFamily="34" charset="0"/>
                <a:ea typeface="ADLaM Display"/>
                <a:cs typeface="Arial" panose="020B0604020202020204" pitchFamily="34" charset="0"/>
              </a:rPr>
              <a:t>The Stories Fossils Tell </a:t>
            </a:r>
            <a:br>
              <a:rPr lang="en-US" sz="2000" dirty="0">
                <a:solidFill>
                  <a:srgbClr val="663300"/>
                </a:solidFill>
                <a:latin typeface="Arial" panose="020B0604020202020204" pitchFamily="34" charset="0"/>
                <a:ea typeface="ADLaM Display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663300"/>
                </a:solidFill>
                <a:latin typeface="Arial" panose="020B0604020202020204" pitchFamily="34" charset="0"/>
                <a:ea typeface="ADLaM Display"/>
                <a:cs typeface="Arial" panose="020B0604020202020204" pitchFamily="34" charset="0"/>
              </a:rPr>
              <a:t>Handout 3 – Biography of our fossil sample</a:t>
            </a:r>
            <a:r>
              <a:rPr lang="en-US" sz="2000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1BA990-CAB4-A7C6-1BD3-D003B55139BC}"/>
              </a:ext>
            </a:extLst>
          </p:cNvPr>
          <p:cNvSpPr txBox="1"/>
          <p:nvPr/>
        </p:nvSpPr>
        <p:spPr>
          <a:xfrm>
            <a:off x="347064" y="401697"/>
            <a:ext cx="2759966" cy="15542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dirty="0">
                <a:solidFill>
                  <a:schemeClr val="accent2">
                    <a:lumMod val="49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 Member Names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B089D4-A4CF-D23F-3D93-D5AF84BD58F0}"/>
              </a:ext>
            </a:extLst>
          </p:cNvPr>
          <p:cNvSpPr txBox="1"/>
          <p:nvPr/>
        </p:nvSpPr>
        <p:spPr>
          <a:xfrm>
            <a:off x="285874" y="2190999"/>
            <a:ext cx="2524923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20" dirty="0">
                <a:latin typeface="Arial" panose="020B0604020202020204" pitchFamily="34" charset="0"/>
                <a:cs typeface="Arial" panose="020B0604020202020204" pitchFamily="34" charset="0"/>
              </a:rPr>
              <a:t>What did it eat?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20" dirty="0">
                <a:latin typeface="Arial" panose="020B0604020202020204" pitchFamily="34" charset="0"/>
                <a:cs typeface="Arial" panose="020B0604020202020204" pitchFamily="34" charset="0"/>
              </a:rPr>
              <a:t>Who ate it?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20" dirty="0">
                <a:latin typeface="Arial" panose="020B0604020202020204" pitchFamily="34" charset="0"/>
                <a:cs typeface="Arial" panose="020B0604020202020204" pitchFamily="34" charset="0"/>
              </a:rPr>
              <a:t>Is it extinct today?  If so, why?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20" dirty="0">
                <a:latin typeface="Arial" panose="020B0604020202020204" pitchFamily="34" charset="0"/>
                <a:cs typeface="Arial" panose="020B0604020202020204" pitchFamily="34" charset="0"/>
              </a:rPr>
              <a:t>Do any organisms living today look like it?  If so, which ones?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6C6A2-A794-5872-49DB-9886BEBB74BE}"/>
              </a:ext>
            </a:extLst>
          </p:cNvPr>
          <p:cNvSpPr txBox="1"/>
          <p:nvPr/>
        </p:nvSpPr>
        <p:spPr>
          <a:xfrm>
            <a:off x="3285556" y="1071794"/>
            <a:ext cx="4594029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Fossil/Organism Name:</a:t>
            </a:r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Fossilization Process:</a:t>
            </a:r>
          </a:p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A6BD77-3B24-A063-178A-79413F595C7F}"/>
              </a:ext>
            </a:extLst>
          </p:cNvPr>
          <p:cNvSpPr txBox="1"/>
          <p:nvPr/>
        </p:nvSpPr>
        <p:spPr>
          <a:xfrm>
            <a:off x="3281014" y="2290870"/>
            <a:ext cx="4431723" cy="3847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What kind of environment did it live in?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2C048D-9A3E-ED3E-CF32-F98945E024E9}"/>
              </a:ext>
            </a:extLst>
          </p:cNvPr>
          <p:cNvSpPr txBox="1"/>
          <p:nvPr/>
        </p:nvSpPr>
        <p:spPr>
          <a:xfrm>
            <a:off x="3281014" y="3118907"/>
            <a:ext cx="4512877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Draw a picture of the organism and its environment below:</a:t>
            </a:r>
          </a:p>
        </p:txBody>
      </p:sp>
      <p:sp>
        <p:nvSpPr>
          <p:cNvPr id="7" name="Rectangle 6" descr="Space to draw a picture of the organism's environment">
            <a:extLst>
              <a:ext uri="{FF2B5EF4-FFF2-40B4-BE49-F238E27FC236}">
                <a16:creationId xmlns:a16="http://schemas.microsoft.com/office/drawing/2014/main" id="{199C571A-5965-CFB6-5EA0-7F04E9D967EE}"/>
              </a:ext>
            </a:extLst>
          </p:cNvPr>
          <p:cNvSpPr/>
          <p:nvPr/>
        </p:nvSpPr>
        <p:spPr>
          <a:xfrm>
            <a:off x="3281014" y="3741177"/>
            <a:ext cx="4913845" cy="330217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474A8-C835-297E-6391-9A3A0A1D398B}"/>
              </a:ext>
            </a:extLst>
          </p:cNvPr>
          <p:cNvSpPr txBox="1"/>
          <p:nvPr/>
        </p:nvSpPr>
        <p:spPr>
          <a:xfrm>
            <a:off x="8573443" y="683996"/>
            <a:ext cx="3041445" cy="3877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Draw your fossil below.</a:t>
            </a:r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Graphic 21" descr="Dinosaur footprints with solid fill">
            <a:extLst>
              <a:ext uri="{FF2B5EF4-FFF2-40B4-BE49-F238E27FC236}">
                <a16:creationId xmlns:a16="http://schemas.microsoft.com/office/drawing/2014/main" id="{EFD30E6E-BCA8-3152-FA34-4215EAB73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0888" y="254888"/>
            <a:ext cx="831440" cy="831440"/>
          </a:xfrm>
          <a:prstGeom prst="rect">
            <a:avLst/>
          </a:prstGeom>
        </p:spPr>
      </p:pic>
      <p:sp>
        <p:nvSpPr>
          <p:cNvPr id="6" name="Rectangle 5" descr="Space to draw your fossil">
            <a:extLst>
              <a:ext uri="{FF2B5EF4-FFF2-40B4-BE49-F238E27FC236}">
                <a16:creationId xmlns:a16="http://schemas.microsoft.com/office/drawing/2014/main" id="{1D425D49-8E7F-DC88-9290-CD8AE12D835B}"/>
              </a:ext>
            </a:extLst>
          </p:cNvPr>
          <p:cNvSpPr/>
          <p:nvPr/>
        </p:nvSpPr>
        <p:spPr>
          <a:xfrm>
            <a:off x="8403925" y="1085182"/>
            <a:ext cx="3437211" cy="318086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BE3E48-2556-D781-BE3B-42A581A5DA30}"/>
              </a:ext>
            </a:extLst>
          </p:cNvPr>
          <p:cNvSpPr txBox="1"/>
          <p:nvPr/>
        </p:nvSpPr>
        <p:spPr>
          <a:xfrm>
            <a:off x="8304955" y="4191360"/>
            <a:ext cx="3621875" cy="2730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How did the organism move around?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What other important ideas did you learn about your organism and fossil? </a:t>
            </a: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9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833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7d06e6-a6ff-47d3-974d-76eaf972d512">
      <Terms xmlns="http://schemas.microsoft.com/office/infopath/2007/PartnerControls"/>
    </lcf76f155ced4ddcb4097134ff3c332f>
    <TaxCatchAll xmlns="1ba5964e-0aed-4886-b9a8-22f24d25d8d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37A8E34013694A9AF4F04CC5C73799" ma:contentTypeVersion="16" ma:contentTypeDescription="Create a new document." ma:contentTypeScope="" ma:versionID="273e027f370bc65d01c96e2b6d4801c1">
  <xsd:schema xmlns:xsd="http://www.w3.org/2001/XMLSchema" xmlns:xs="http://www.w3.org/2001/XMLSchema" xmlns:p="http://schemas.microsoft.com/office/2006/metadata/properties" xmlns:ns2="da7d06e6-a6ff-47d3-974d-76eaf972d512" xmlns:ns3="1ba5964e-0aed-4886-b9a8-22f24d25d8df" targetNamespace="http://schemas.microsoft.com/office/2006/metadata/properties" ma:root="true" ma:fieldsID="2a0ff107c380d4f57241e83225d4d12a" ns2:_="" ns3:_="">
    <xsd:import namespace="da7d06e6-a6ff-47d3-974d-76eaf972d512"/>
    <xsd:import namespace="1ba5964e-0aed-4886-b9a8-22f24d25d8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d06e6-a6ff-47d3-974d-76eaf972d5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734e5bf-f6ce-4ed4-ac46-3aacfb8a7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5964e-0aed-4886-b9a8-22f24d25d8d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d69f078-3ab0-4a6c-9947-2e83565ba6e1}" ma:internalName="TaxCatchAll" ma:showField="CatchAllData" ma:web="1ba5964e-0aed-4886-b9a8-22f24d25d8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A01BDE-1A59-40B9-AFC5-5B0E018F49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9EE9FD-75B5-407F-B05D-4D982541F220}">
  <ds:schemaRefs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1ba5964e-0aed-4886-b9a8-22f24d25d8df"/>
    <ds:schemaRef ds:uri="http://schemas.openxmlformats.org/package/2006/metadata/core-properties"/>
    <ds:schemaRef ds:uri="da7d06e6-a6ff-47d3-974d-76eaf972d51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6B944E8-BE63-49C5-9BE8-A57ADC19A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d06e6-a6ff-47d3-974d-76eaf972d512"/>
    <ds:schemaRef ds:uri="1ba5964e-0aed-4886-b9a8-22f24d25d8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112</Words>
  <Application>Microsoft Office PowerPoint</Application>
  <PresentationFormat>Custom</PresentationFormat>
  <Paragraphs>27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The Stories Fossils Tell  Handout 3 – Biography of our fossil sample </vt:lpstr>
    </vt:vector>
  </TitlesOfParts>
  <Company>Western Michigan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 Stories Fossils Tell  Handout 3 – Biography of our fossil sample </dc:title>
  <dc:creator>Lisa A Wininger</dc:creator>
  <cp:lastModifiedBy>Trent Adams</cp:lastModifiedBy>
  <cp:revision>96</cp:revision>
  <cp:lastPrinted>2025-10-19T17:04:23Z</cp:lastPrinted>
  <dcterms:created xsi:type="dcterms:W3CDTF">2025-10-19T16:41:32Z</dcterms:created>
  <dcterms:modified xsi:type="dcterms:W3CDTF">2026-04-16T12:57:29Z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0x010100D337A8E34013694A9AF4F04CC5C73799</vt:lpwstr>
  </property>
  <property fmtid="{D5CDD505-2E9C-101B-9397-08002B2CF9AE}" pid="3" name="MediaServiceImageTags">
    <vt:lpwstr/>
  </property>
</Properties>
</file>