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81" d="100"/>
          <a:sy n="81" d="100"/>
        </p:scale>
        <p:origin x="30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 Adams" userId="2cc64ee2-dd03-4a26-98c6-347841c80a47" providerId="ADAL" clId="{AD445150-6F16-4661-9A65-CD81B7AD93B7}"/>
    <pc:docChg chg="custSel modSld">
      <pc:chgData name="Trent Adams" userId="2cc64ee2-dd03-4a26-98c6-347841c80a47" providerId="ADAL" clId="{AD445150-6F16-4661-9A65-CD81B7AD93B7}" dt="2026-04-16T13:01:43.654" v="20" actId="207"/>
      <pc:docMkLst>
        <pc:docMk/>
      </pc:docMkLst>
      <pc:sldChg chg="addSp delSp modSp mod">
        <pc:chgData name="Trent Adams" userId="2cc64ee2-dd03-4a26-98c6-347841c80a47" providerId="ADAL" clId="{AD445150-6F16-4661-9A65-CD81B7AD93B7}" dt="2026-04-16T13:01:43.654" v="20" actId="207"/>
        <pc:sldMkLst>
          <pc:docMk/>
          <pc:sldMk cId="3082349710" sldId="256"/>
        </pc:sldMkLst>
        <pc:spChg chg="mod">
          <ac:chgData name="Trent Adams" userId="2cc64ee2-dd03-4a26-98c6-347841c80a47" providerId="ADAL" clId="{AD445150-6F16-4661-9A65-CD81B7AD93B7}" dt="2026-04-16T12:59:24.072" v="13" actId="207"/>
          <ac:spMkLst>
            <pc:docMk/>
            <pc:sldMk cId="3082349710" sldId="256"/>
            <ac:spMk id="15" creationId="{DE983E2B-24E4-57CB-2301-DC45DC9DE540}"/>
          </ac:spMkLst>
        </pc:spChg>
        <pc:spChg chg="mod">
          <ac:chgData name="Trent Adams" userId="2cc64ee2-dd03-4a26-98c6-347841c80a47" providerId="ADAL" clId="{AD445150-6F16-4661-9A65-CD81B7AD93B7}" dt="2026-04-16T12:59:43.280" v="19" actId="14100"/>
          <ac:spMkLst>
            <pc:docMk/>
            <pc:sldMk cId="3082349710" sldId="256"/>
            <ac:spMk id="16" creationId="{C8F98633-C4E4-0A2D-3B85-87F1848C52F9}"/>
          </ac:spMkLst>
        </pc:spChg>
        <pc:spChg chg="del mod">
          <ac:chgData name="Trent Adams" userId="2cc64ee2-dd03-4a26-98c6-347841c80a47" providerId="ADAL" clId="{AD445150-6F16-4661-9A65-CD81B7AD93B7}" dt="2026-04-16T12:58:48.807" v="6" actId="478"/>
          <ac:spMkLst>
            <pc:docMk/>
            <pc:sldMk cId="3082349710" sldId="256"/>
            <ac:spMk id="19" creationId="{9199333F-A3F3-200C-C96D-966520CA0360}"/>
          </ac:spMkLst>
        </pc:spChg>
        <pc:spChg chg="mod">
          <ac:chgData name="Trent Adams" userId="2cc64ee2-dd03-4a26-98c6-347841c80a47" providerId="ADAL" clId="{AD445150-6F16-4661-9A65-CD81B7AD93B7}" dt="2026-04-16T12:59:19.585" v="12" actId="207"/>
          <ac:spMkLst>
            <pc:docMk/>
            <pc:sldMk cId="3082349710" sldId="256"/>
            <ac:spMk id="20" creationId="{786C045A-458A-E367-58B4-892CB260F255}"/>
          </ac:spMkLst>
        </pc:spChg>
        <pc:spChg chg="add mod ord">
          <ac:chgData name="Trent Adams" userId="2cc64ee2-dd03-4a26-98c6-347841c80a47" providerId="ADAL" clId="{AD445150-6F16-4661-9A65-CD81B7AD93B7}" dt="2026-04-16T13:01:43.654" v="20" actId="207"/>
          <ac:spMkLst>
            <pc:docMk/>
            <pc:sldMk cId="3082349710" sldId="256"/>
            <ac:spMk id="21" creationId="{CA00E721-D7AC-4767-A675-3821B5D8BD3F}"/>
          </ac:spMkLst>
        </pc:spChg>
        <pc:grpChg chg="mod ord">
          <ac:chgData name="Trent Adams" userId="2cc64ee2-dd03-4a26-98c6-347841c80a47" providerId="ADAL" clId="{AD445150-6F16-4661-9A65-CD81B7AD93B7}" dt="2026-04-16T12:59:30.953" v="15" actId="13244"/>
          <ac:grpSpMkLst>
            <pc:docMk/>
            <pc:sldMk cId="3082349710" sldId="256"/>
            <ac:grpSpMk id="8" creationId="{682701B4-E77A-8E5B-C236-FF6E3F42D8F2}"/>
          </ac:grpSpMkLst>
        </pc:grpChg>
        <pc:graphicFrameChg chg="mod modGraphic">
          <ac:chgData name="Trent Adams" userId="2cc64ee2-dd03-4a26-98c6-347841c80a47" providerId="ADAL" clId="{AD445150-6F16-4661-9A65-CD81B7AD93B7}" dt="2026-04-16T12:58:14.187" v="4" actId="1076"/>
          <ac:graphicFrameMkLst>
            <pc:docMk/>
            <pc:sldMk cId="3082349710" sldId="256"/>
            <ac:graphicFrameMk id="3" creationId="{E33D7FAF-2EE7-3AE9-E4B2-551FDD03ADC7}"/>
          </ac:graphicFrameMkLst>
        </pc:graphicFrameChg>
      </pc:sldChg>
    </pc:docChg>
  </pc:docChgLst>
  <pc:docChgLst>
    <pc:chgData name="Trent Adams" userId="2cc64ee2-dd03-4a26-98c6-347841c80a47" providerId="ADAL" clId="{31E544C6-1E37-4881-9E9D-18820EA2FCB7}"/>
    <pc:docChg chg="modSld">
      <pc:chgData name="Trent Adams" userId="2cc64ee2-dd03-4a26-98c6-347841c80a47" providerId="ADAL" clId="{31E544C6-1E37-4881-9E9D-18820EA2FCB7}" dt="2026-04-06T23:41:49.709" v="9" actId="6549"/>
      <pc:docMkLst>
        <pc:docMk/>
      </pc:docMkLst>
      <pc:sldChg chg="modSp mod">
        <pc:chgData name="Trent Adams" userId="2cc64ee2-dd03-4a26-98c6-347841c80a47" providerId="ADAL" clId="{31E544C6-1E37-4881-9E9D-18820EA2FCB7}" dt="2026-04-06T23:41:49.709" v="9" actId="6549"/>
        <pc:sldMkLst>
          <pc:docMk/>
          <pc:sldMk cId="3082349710" sldId="256"/>
        </pc:sldMkLst>
        <pc:spChg chg="mod">
          <ac:chgData name="Trent Adams" userId="2cc64ee2-dd03-4a26-98c6-347841c80a47" providerId="ADAL" clId="{31E544C6-1E37-4881-9E9D-18820EA2FCB7}" dt="2026-04-06T23:41:49.709" v="9" actId="6549"/>
          <ac:spMkLst>
            <pc:docMk/>
            <pc:sldMk cId="3082349710" sldId="256"/>
            <ac:spMk id="15" creationId="{DE983E2B-24E4-57CB-2301-DC45DC9DE540}"/>
          </ac:spMkLst>
        </pc:spChg>
        <pc:picChg chg="mod">
          <ac:chgData name="Trent Adams" userId="2cc64ee2-dd03-4a26-98c6-347841c80a47" providerId="ADAL" clId="{31E544C6-1E37-4881-9E9D-18820EA2FCB7}" dt="2026-04-06T23:41:28.664" v="0" actId="962"/>
          <ac:picMkLst>
            <pc:docMk/>
            <pc:sldMk cId="3082349710" sldId="256"/>
            <ac:picMk id="5" creationId="{07CF3D0E-6380-BAE4-4E52-D2B0C399235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22731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111250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235746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194312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370740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971AE-D654-4643-AEC5-06A8DE865175}"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141899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7971AE-D654-4643-AEC5-06A8DE865175}"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357317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7971AE-D654-4643-AEC5-06A8DE865175}"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95588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971AE-D654-4643-AEC5-06A8DE865175}"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156199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7971AE-D654-4643-AEC5-06A8DE865175}"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228058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7971AE-D654-4643-AEC5-06A8DE865175}"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416832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667971AE-D654-4643-AEC5-06A8DE865175}" type="datetimeFigureOut">
              <a:rPr lang="en-US" smtClean="0"/>
              <a:t>4/16/2026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EF6A4C18-0338-4C03-A7B6-957BF9A3F8A7}" type="slidenum">
              <a:rPr lang="en-US" smtClean="0"/>
              <a:t>‹#›</a:t>
            </a:fld>
            <a:endParaRPr lang="en-US"/>
          </a:p>
        </p:txBody>
      </p:sp>
    </p:spTree>
    <p:extLst>
      <p:ext uri="{BB962C8B-B14F-4D97-AF65-F5344CB8AC3E}">
        <p14:creationId xmlns:p14="http://schemas.microsoft.com/office/powerpoint/2010/main" val="1393304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CF3D0E-6380-BAE4-4E52-D2B0C399235D}"/>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4060" t="235" r="2901" b="6747"/>
          <a:stretch>
            <a:fillRect/>
          </a:stretch>
        </p:blipFill>
        <p:spPr>
          <a:xfrm>
            <a:off x="0" y="-1"/>
            <a:ext cx="6850380" cy="9121712"/>
          </a:xfrm>
          <a:prstGeom prst="rect">
            <a:avLst/>
          </a:prstGeom>
        </p:spPr>
      </p:pic>
      <p:sp>
        <p:nvSpPr>
          <p:cNvPr id="18" name="Rectangle: Rounded Corners 17">
            <a:extLst>
              <a:ext uri="{FF2B5EF4-FFF2-40B4-BE49-F238E27FC236}">
                <a16:creationId xmlns:a16="http://schemas.microsoft.com/office/drawing/2014/main" id="{F91B90A5-B08A-D4EB-BE79-46379675F6E7}"/>
              </a:ext>
              <a:ext uri="{C183D7F6-B498-43B3-948B-1728B52AA6E4}">
                <adec:decorative xmlns:adec="http://schemas.microsoft.com/office/drawing/2017/decorative" val="1"/>
              </a:ext>
            </a:extLst>
          </p:cNvPr>
          <p:cNvSpPr/>
          <p:nvPr/>
        </p:nvSpPr>
        <p:spPr>
          <a:xfrm>
            <a:off x="441012" y="406710"/>
            <a:ext cx="5975976" cy="776470"/>
          </a:xfrm>
          <a:prstGeom prst="roundRect">
            <a:avLst>
              <a:gd name="adj" fmla="val 29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B60FCB7-8C6D-0C85-A909-9EDDBA3A9EE9}"/>
              </a:ext>
              <a:ext uri="{C183D7F6-B498-43B3-948B-1728B52AA6E4}">
                <adec:decorative xmlns:adec="http://schemas.microsoft.com/office/drawing/2017/decorative" val="1"/>
              </a:ext>
            </a:extLst>
          </p:cNvPr>
          <p:cNvSpPr/>
          <p:nvPr/>
        </p:nvSpPr>
        <p:spPr>
          <a:xfrm>
            <a:off x="441012" y="1242797"/>
            <a:ext cx="5975976" cy="7535443"/>
          </a:xfrm>
          <a:prstGeom prst="roundRect">
            <a:avLst>
              <a:gd name="adj" fmla="val 506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6">
            <a:extLst>
              <a:ext uri="{FF2B5EF4-FFF2-40B4-BE49-F238E27FC236}">
                <a16:creationId xmlns:a16="http://schemas.microsoft.com/office/drawing/2014/main" id="{CA00E721-D7AC-4767-A675-3821B5D8BD3F}"/>
              </a:ext>
            </a:extLst>
          </p:cNvPr>
          <p:cNvSpPr txBox="1">
            <a:spLocks/>
          </p:cNvSpPr>
          <p:nvPr/>
        </p:nvSpPr>
        <p:spPr>
          <a:xfrm>
            <a:off x="474066" y="-171452"/>
            <a:ext cx="5942922" cy="103709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000" dirty="0">
                <a:solidFill>
                  <a:srgbClr val="663300"/>
                </a:solidFill>
                <a:latin typeface="Arial" panose="020B0604020202020204" pitchFamily="34" charset="0"/>
                <a:ea typeface="ADLaM Display"/>
                <a:cs typeface="Arial" panose="020B0604020202020204" pitchFamily="34" charset="0"/>
              </a:rPr>
              <a:t>The Stories Fossils Tell </a:t>
            </a:r>
            <a:endParaRPr lang="en-US" dirty="0">
              <a:solidFill>
                <a:srgbClr val="6633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86C045A-458A-E367-58B4-892CB260F255}"/>
              </a:ext>
            </a:extLst>
          </p:cNvPr>
          <p:cNvSpPr txBox="1"/>
          <p:nvPr/>
        </p:nvSpPr>
        <p:spPr>
          <a:xfrm>
            <a:off x="784860" y="808654"/>
            <a:ext cx="5189220" cy="374526"/>
          </a:xfrm>
          <a:prstGeom prst="rect">
            <a:avLst/>
          </a:prstGeom>
          <a:noFill/>
        </p:spPr>
        <p:txBody>
          <a:bodyPr wrap="square">
            <a:spAutoFit/>
          </a:bodyPr>
          <a:lstStyle/>
          <a:p>
            <a:pPr algn="ctr" rtl="0" fontAlgn="base">
              <a:lnSpc>
                <a:spcPts val="2172"/>
              </a:lnSpc>
              <a:spcBef>
                <a:spcPts val="800"/>
              </a:spcBef>
              <a:spcAft>
                <a:spcPts val="400"/>
              </a:spcAft>
              <a:buNone/>
            </a:pPr>
            <a:r>
              <a:rPr lang="en-US" sz="1600" i="0" dirty="0">
                <a:solidFill>
                  <a:srgbClr val="663300"/>
                </a:solidFill>
                <a:effectLst/>
                <a:latin typeface="Arial" panose="020B0604020202020204" pitchFamily="34" charset="0"/>
                <a:ea typeface="ADLaM Display" panose="02010000000000000000" pitchFamily="2" charset="0"/>
                <a:cs typeface="Arial" panose="020B0604020202020204" pitchFamily="34" charset="0"/>
              </a:rPr>
              <a:t>Handout 4.1 – </a:t>
            </a:r>
            <a:r>
              <a:rPr lang="en-US" sz="1600" dirty="0">
                <a:solidFill>
                  <a:srgbClr val="663300"/>
                </a:solidFill>
                <a:latin typeface="Arial" panose="020B0604020202020204" pitchFamily="34" charset="0"/>
                <a:ea typeface="ADLaM Display" panose="02010000000000000000" pitchFamily="2" charset="0"/>
                <a:cs typeface="Arial" panose="020B0604020202020204" pitchFamily="34" charset="0"/>
              </a:rPr>
              <a:t>Where in the world</a:t>
            </a:r>
            <a:r>
              <a:rPr lang="en-US" sz="1600" i="0" dirty="0">
                <a:solidFill>
                  <a:srgbClr val="663300"/>
                </a:solidFill>
                <a:effectLst/>
                <a:latin typeface="Arial" panose="020B0604020202020204" pitchFamily="34" charset="0"/>
                <a:ea typeface="ADLaM Display" panose="02010000000000000000" pitchFamily="2" charset="0"/>
                <a:cs typeface="Arial" panose="020B0604020202020204" pitchFamily="34" charset="0"/>
              </a:rPr>
              <a:t>? </a:t>
            </a:r>
            <a:r>
              <a:rPr lang="en-US" sz="2000" b="1" i="0" dirty="0">
                <a:solidFill>
                  <a:srgbClr val="663300"/>
                </a:solidFill>
                <a:effectLst/>
                <a:latin typeface="Arial" panose="020B0604020202020204" pitchFamily="34" charset="0"/>
                <a:cs typeface="Arial" panose="020B0604020202020204" pitchFamily="34" charset="0"/>
              </a:rPr>
              <a:t> </a:t>
            </a:r>
            <a:endParaRPr lang="en-US" b="1" i="0" dirty="0">
              <a:solidFill>
                <a:srgbClr val="663300"/>
              </a:solidFill>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E983E2B-24E4-57CB-2301-DC45DC9DE540}"/>
              </a:ext>
            </a:extLst>
          </p:cNvPr>
          <p:cNvSpPr txBox="1"/>
          <p:nvPr/>
        </p:nvSpPr>
        <p:spPr>
          <a:xfrm>
            <a:off x="519380" y="1418632"/>
            <a:ext cx="5975976" cy="1611147"/>
          </a:xfrm>
          <a:prstGeom prst="rect">
            <a:avLst/>
          </a:prstGeom>
          <a:noFill/>
        </p:spPr>
        <p:txBody>
          <a:bodyPr wrap="square">
            <a:spAutoFit/>
          </a:bodyPr>
          <a:lstStyle/>
          <a:p>
            <a:pPr algn="l" rtl="0" fontAlgn="base">
              <a:lnSpc>
                <a:spcPts val="1564"/>
              </a:lnSpc>
              <a:spcBef>
                <a:spcPts val="800"/>
              </a:spcBef>
              <a:spcAft>
                <a:spcPts val="400"/>
              </a:spcAft>
              <a:buNone/>
            </a:pPr>
            <a:r>
              <a:rPr lang="en-US" sz="1400" b="1" i="0" dirty="0">
                <a:solidFill>
                  <a:srgbClr val="663300"/>
                </a:solidFill>
                <a:effectLst/>
                <a:latin typeface="Arial" panose="020B0604020202020204" pitchFamily="34" charset="0"/>
                <a:ea typeface="Source Sans Pro" panose="020B0503030403020204" pitchFamily="34" charset="0"/>
                <a:cs typeface="Arial" panose="020B0604020202020204" pitchFamily="34" charset="0"/>
              </a:rPr>
              <a:t>Name: ______________________________ </a:t>
            </a:r>
            <a:r>
              <a:rPr lang="en-US" sz="1400" b="0" i="0" dirty="0">
                <a:solidFill>
                  <a:srgbClr val="6633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564"/>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911"/>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Find these well-known places in the world using either place name or latitude and longitude location. Use Google Maps to enter either selection. Then right click to get the other information.  Fill out your sheet: </a:t>
            </a:r>
          </a:p>
        </p:txBody>
      </p:sp>
      <p:graphicFrame>
        <p:nvGraphicFramePr>
          <p:cNvPr id="3" name="Table 2">
            <a:extLst>
              <a:ext uri="{FF2B5EF4-FFF2-40B4-BE49-F238E27FC236}">
                <a16:creationId xmlns:a16="http://schemas.microsoft.com/office/drawing/2014/main" id="{E33D7FAF-2EE7-3AE9-E4B2-551FDD03ADC7}"/>
              </a:ext>
            </a:extLst>
          </p:cNvPr>
          <p:cNvGraphicFramePr>
            <a:graphicFrameLocks noGrp="1"/>
          </p:cNvGraphicFramePr>
          <p:nvPr>
            <p:extLst>
              <p:ext uri="{D42A27DB-BD31-4B8C-83A1-F6EECF244321}">
                <p14:modId xmlns:p14="http://schemas.microsoft.com/office/powerpoint/2010/main" val="1825343275"/>
              </p:ext>
            </p:extLst>
          </p:nvPr>
        </p:nvGraphicFramePr>
        <p:xfrm>
          <a:off x="534146" y="3089396"/>
          <a:ext cx="5819240" cy="5208489"/>
        </p:xfrm>
        <a:graphic>
          <a:graphicData uri="http://schemas.openxmlformats.org/drawingml/2006/table">
            <a:tbl>
              <a:tblPr firstRow="1" bandRow="1">
                <a:tableStyleId>{5C22544A-7EE6-4342-B048-85BDC9FD1C3A}</a:tableStyleId>
              </a:tblPr>
              <a:tblGrid>
                <a:gridCol w="1454810">
                  <a:extLst>
                    <a:ext uri="{9D8B030D-6E8A-4147-A177-3AD203B41FA5}">
                      <a16:colId xmlns:a16="http://schemas.microsoft.com/office/drawing/2014/main" val="771368312"/>
                    </a:ext>
                  </a:extLst>
                </a:gridCol>
                <a:gridCol w="1284825">
                  <a:extLst>
                    <a:ext uri="{9D8B030D-6E8A-4147-A177-3AD203B41FA5}">
                      <a16:colId xmlns:a16="http://schemas.microsoft.com/office/drawing/2014/main" val="997566679"/>
                    </a:ext>
                  </a:extLst>
                </a:gridCol>
                <a:gridCol w="1624795">
                  <a:extLst>
                    <a:ext uri="{9D8B030D-6E8A-4147-A177-3AD203B41FA5}">
                      <a16:colId xmlns:a16="http://schemas.microsoft.com/office/drawing/2014/main" val="3508706181"/>
                    </a:ext>
                  </a:extLst>
                </a:gridCol>
                <a:gridCol w="1454810">
                  <a:extLst>
                    <a:ext uri="{9D8B030D-6E8A-4147-A177-3AD203B41FA5}">
                      <a16:colId xmlns:a16="http://schemas.microsoft.com/office/drawing/2014/main" val="3708285894"/>
                    </a:ext>
                  </a:extLst>
                </a:gridCol>
              </a:tblGrid>
              <a:tr h="508869">
                <a:tc>
                  <a:txBody>
                    <a:bodyPr/>
                    <a:lstStyle/>
                    <a:p>
                      <a:pPr algn="ctr" rtl="0" fontAlgn="base">
                        <a:lnSpc>
                          <a:spcPts val="1350"/>
                        </a:lnSpc>
                        <a:buNone/>
                      </a:pPr>
                      <a:r>
                        <a:rPr lang="en-US" sz="1400" b="1" i="0" dirty="0">
                          <a:solidFill>
                            <a:schemeClr val="tx1"/>
                          </a:solidFill>
                          <a:effectLst/>
                          <a:latin typeface="Arial" panose="020B0604020202020204" pitchFamily="34" charset="0"/>
                          <a:ea typeface="Source Sans Pro" panose="020B0503030403020204" pitchFamily="34" charset="0"/>
                          <a:cs typeface="Arial" panose="020B0604020202020204" pitchFamily="34" charset="0"/>
                        </a:rPr>
                        <a:t>Place Name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lnSpc>
                          <a:spcPts val="1350"/>
                        </a:lnSpc>
                        <a:buNone/>
                      </a:pPr>
                      <a:r>
                        <a:rPr lang="en-US" sz="1400" b="1" i="0">
                          <a:solidFill>
                            <a:schemeClr val="tx1"/>
                          </a:solidFill>
                          <a:effectLst/>
                          <a:latin typeface="Arial" panose="020B0604020202020204" pitchFamily="34" charset="0"/>
                          <a:ea typeface="Source Sans Pro" panose="020B0503030403020204" pitchFamily="34" charset="0"/>
                          <a:cs typeface="Arial" panose="020B0604020202020204" pitchFamily="34" charset="0"/>
                        </a:rPr>
                        <a:t>Latitude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lnSpc>
                          <a:spcPts val="1350"/>
                        </a:lnSpc>
                        <a:buNone/>
                      </a:pPr>
                      <a:r>
                        <a:rPr lang="en-US" sz="1400" b="1" i="0">
                          <a:solidFill>
                            <a:schemeClr val="tx1"/>
                          </a:solidFill>
                          <a:effectLst/>
                          <a:latin typeface="Arial" panose="020B0604020202020204" pitchFamily="34" charset="0"/>
                          <a:ea typeface="Source Sans Pro" panose="020B0503030403020204" pitchFamily="34" charset="0"/>
                          <a:cs typeface="Arial" panose="020B0604020202020204" pitchFamily="34" charset="0"/>
                        </a:rPr>
                        <a:t>Longitude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lnSpc>
                          <a:spcPts val="1350"/>
                        </a:lnSpc>
                        <a:buNone/>
                      </a:pPr>
                      <a:r>
                        <a:rPr lang="en-US" sz="1400" b="1" i="0">
                          <a:solidFill>
                            <a:schemeClr val="tx1"/>
                          </a:solidFill>
                          <a:effectLst/>
                          <a:latin typeface="Arial" panose="020B0604020202020204" pitchFamily="34" charset="0"/>
                          <a:ea typeface="Source Sans Pro" panose="020B0503030403020204" pitchFamily="34" charset="0"/>
                          <a:cs typeface="Arial" panose="020B0604020202020204" pitchFamily="34" charset="0"/>
                        </a:rPr>
                        <a:t>Degrees from Equator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8753939"/>
                  </a:ext>
                </a:extLst>
              </a:tr>
              <a:tr h="670560">
                <a:tc>
                  <a:txBody>
                    <a:bodyPr/>
                    <a:lstStyle/>
                    <a:p>
                      <a:pPr algn="l" rtl="0" fontAlgn="base">
                        <a:lnSpc>
                          <a:spcPts val="1350"/>
                        </a:lnSpc>
                        <a:buNone/>
                      </a:pPr>
                      <a:r>
                        <a:rPr lang="en-US" sz="1400" b="1" i="0" dirty="0">
                          <a:effectLst/>
                          <a:latin typeface="Arial" panose="020B0604020202020204" pitchFamily="34" charset="0"/>
                          <a:ea typeface="Source Sans Pro" panose="020B0503030403020204" pitchFamily="34" charset="0"/>
                          <a:cs typeface="Arial" panose="020B0604020202020204" pitchFamily="34" charset="0"/>
                        </a:rPr>
                        <a:t>Eiffel Tower, Paris, France </a:t>
                      </a:r>
                    </a:p>
                    <a:p>
                      <a:pPr algn="l" rtl="0" fontAlgn="base">
                        <a:lnSpc>
                          <a:spcPts val="1350"/>
                        </a:lnSpc>
                        <a:buNone/>
                      </a:pPr>
                      <a:r>
                        <a:rPr lang="en-US" sz="1400" b="1" i="0" dirty="0">
                          <a:effectLst/>
                          <a:latin typeface="Arial" panose="020B0604020202020204" pitchFamily="34" charset="0"/>
                          <a:ea typeface="Source Sans Pro" panose="020B0503030403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6485232"/>
                  </a:ext>
                </a:extLst>
              </a:tr>
              <a:tr h="670560">
                <a:tc>
                  <a:txBody>
                    <a:bodyPr/>
                    <a:lstStyle/>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Vostok Station, Antarctica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9619431"/>
                  </a:ext>
                </a:extLst>
              </a:tr>
              <a:tr h="670560">
                <a:tc>
                  <a:txBody>
                    <a:bodyPr/>
                    <a:lstStyle/>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Uluru, Australia </a:t>
                      </a:r>
                    </a:p>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9359206"/>
                  </a:ext>
                </a:extLst>
              </a:tr>
              <a:tr h="670560">
                <a:tc>
                  <a:txBody>
                    <a:bodyPr/>
                    <a:lstStyle/>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Great Pyramid of Giza, Egypt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9951083"/>
                  </a:ext>
                </a:extLst>
              </a:tr>
              <a:tr h="650550">
                <a:tc>
                  <a:txBody>
                    <a:bodyPr/>
                    <a:lstStyle/>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Hawaii, US </a:t>
                      </a:r>
                    </a:p>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6959141"/>
                  </a:ext>
                </a:extLst>
              </a:tr>
              <a:tr h="696270">
                <a:tc>
                  <a:txBody>
                    <a:bodyPr/>
                    <a:lstStyle/>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Svalbard,             Norway </a:t>
                      </a:r>
                    </a:p>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1237108"/>
                  </a:ext>
                </a:extLst>
              </a:tr>
              <a:tr h="670560">
                <a:tc>
                  <a:txBody>
                    <a:bodyPr/>
                    <a:lstStyle/>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Bogotá, Colombia </a:t>
                      </a:r>
                    </a:p>
                    <a:p>
                      <a:pPr algn="l" rtl="0" fontAlgn="base">
                        <a:lnSpc>
                          <a:spcPts val="1350"/>
                        </a:lnSpc>
                        <a:buNone/>
                      </a:pPr>
                      <a:r>
                        <a:rPr lang="en-US" sz="1400" b="1" i="0">
                          <a:effectLst/>
                          <a:latin typeface="Arial" panose="020B0604020202020204" pitchFamily="34" charset="0"/>
                          <a:ea typeface="Source Sans Pro" panose="020B0503030403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189197"/>
                  </a:ext>
                </a:extLst>
              </a:tr>
            </a:tbl>
          </a:graphicData>
        </a:graphic>
      </p:graphicFrame>
      <p:sp>
        <p:nvSpPr>
          <p:cNvPr id="16" name="TextBox 15">
            <a:extLst>
              <a:ext uri="{FF2B5EF4-FFF2-40B4-BE49-F238E27FC236}">
                <a16:creationId xmlns:a16="http://schemas.microsoft.com/office/drawing/2014/main" id="{C8F98633-C4E4-0A2D-3B85-87F1848C52F9}"/>
              </a:ext>
            </a:extLst>
          </p:cNvPr>
          <p:cNvSpPr txBox="1"/>
          <p:nvPr/>
        </p:nvSpPr>
        <p:spPr>
          <a:xfrm>
            <a:off x="5363776" y="8545395"/>
            <a:ext cx="871958" cy="246221"/>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Page 1 of 1</a:t>
            </a:r>
          </a:p>
        </p:txBody>
      </p:sp>
      <p:grpSp>
        <p:nvGrpSpPr>
          <p:cNvPr id="8" name="Group 7">
            <a:extLst>
              <a:ext uri="{FF2B5EF4-FFF2-40B4-BE49-F238E27FC236}">
                <a16:creationId xmlns:a16="http://schemas.microsoft.com/office/drawing/2014/main" id="{682701B4-E77A-8E5B-C236-FF6E3F42D8F2}"/>
              </a:ext>
              <a:ext uri="{C183D7F6-B498-43B3-948B-1728B52AA6E4}">
                <adec:decorative xmlns:adec="http://schemas.microsoft.com/office/drawing/2017/decorative" val="1"/>
              </a:ext>
            </a:extLst>
          </p:cNvPr>
          <p:cNvGrpSpPr/>
          <p:nvPr/>
        </p:nvGrpSpPr>
        <p:grpSpPr>
          <a:xfrm>
            <a:off x="0" y="8826297"/>
            <a:ext cx="6842760" cy="329213"/>
            <a:chOff x="0" y="-3279"/>
            <a:chExt cx="6858000" cy="422393"/>
          </a:xfrm>
        </p:grpSpPr>
        <p:sp>
          <p:nvSpPr>
            <p:cNvPr id="9" name="Rectangle 8">
              <a:extLst>
                <a:ext uri="{FF2B5EF4-FFF2-40B4-BE49-F238E27FC236}">
                  <a16:creationId xmlns:a16="http://schemas.microsoft.com/office/drawing/2014/main" id="{CEA86D02-363F-2E1E-E3B2-8F165ABFB917}"/>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7183EC42-1480-E7E5-20BD-B4C4280DB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1" name="Picture 10">
              <a:extLst>
                <a:ext uri="{FF2B5EF4-FFF2-40B4-BE49-F238E27FC236}">
                  <a16:creationId xmlns:a16="http://schemas.microsoft.com/office/drawing/2014/main" id="{4DD1AA9D-6956-8D28-BD96-CE22B5184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2" name="Picture 11">
              <a:extLst>
                <a:ext uri="{FF2B5EF4-FFF2-40B4-BE49-F238E27FC236}">
                  <a16:creationId xmlns:a16="http://schemas.microsoft.com/office/drawing/2014/main" id="{6E5A8C93-8EDE-7C23-993D-E9AE51B6C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3082349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7A8E34013694A9AF4F04CC5C73799" ma:contentTypeVersion="16" ma:contentTypeDescription="Create a new document." ma:contentTypeScope="" ma:versionID="273e027f370bc65d01c96e2b6d4801c1">
  <xsd:schema xmlns:xsd="http://www.w3.org/2001/XMLSchema" xmlns:xs="http://www.w3.org/2001/XMLSchema" xmlns:p="http://schemas.microsoft.com/office/2006/metadata/properties" xmlns:ns2="da7d06e6-a6ff-47d3-974d-76eaf972d512" xmlns:ns3="1ba5964e-0aed-4886-b9a8-22f24d25d8df" targetNamespace="http://schemas.microsoft.com/office/2006/metadata/properties" ma:root="true" ma:fieldsID="2a0ff107c380d4f57241e83225d4d12a" ns2:_="" ns3:_="">
    <xsd:import namespace="da7d06e6-a6ff-47d3-974d-76eaf972d512"/>
    <xsd:import namespace="1ba5964e-0aed-4886-b9a8-22f24d25d8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06e6-a6ff-47d3-974d-76eaf972d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a5964e-0aed-4886-b9a8-22f24d25d8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69f078-3ab0-4a6c-9947-2e83565ba6e1}" ma:internalName="TaxCatchAll" ma:showField="CatchAllData" ma:web="1ba5964e-0aed-4886-b9a8-22f24d25d8d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7d06e6-a6ff-47d3-974d-76eaf972d512">
      <Terms xmlns="http://schemas.microsoft.com/office/infopath/2007/PartnerControls"/>
    </lcf76f155ced4ddcb4097134ff3c332f>
    <TaxCatchAll xmlns="1ba5964e-0aed-4886-b9a8-22f24d25d8df" xsi:nil="true"/>
  </documentManagement>
</p:properties>
</file>

<file path=customXml/itemProps1.xml><?xml version="1.0" encoding="utf-8"?>
<ds:datastoreItem xmlns:ds="http://schemas.openxmlformats.org/officeDocument/2006/customXml" ds:itemID="{82732D02-F1C9-494A-B982-2ADBC2DD6E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d06e6-a6ff-47d3-974d-76eaf972d512"/>
    <ds:schemaRef ds:uri="1ba5964e-0aed-4886-b9a8-22f24d25d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89D37F-8D07-4D4B-8924-82DA9D563831}">
  <ds:schemaRefs>
    <ds:schemaRef ds:uri="http://schemas.microsoft.com/sharepoint/v3/contenttype/forms"/>
  </ds:schemaRefs>
</ds:datastoreItem>
</file>

<file path=customXml/itemProps3.xml><?xml version="1.0" encoding="utf-8"?>
<ds:datastoreItem xmlns:ds="http://schemas.openxmlformats.org/officeDocument/2006/customXml" ds:itemID="{7EB81EB1-1803-465E-A5A2-CDD6648EA841}">
  <ds:schemaRefs>
    <ds:schemaRef ds:uri="http://schemas.openxmlformats.org/package/2006/metadata/core-properties"/>
    <ds:schemaRef ds:uri="http://schemas.microsoft.com/office/2006/metadata/properties"/>
    <ds:schemaRef ds:uri="1ba5964e-0aed-4886-b9a8-22f24d25d8df"/>
    <ds:schemaRef ds:uri="http://purl.org/dc/dcmitype/"/>
    <ds:schemaRef ds:uri="da7d06e6-a6ff-47d3-974d-76eaf972d512"/>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100</TotalTime>
  <Words>99</Words>
  <Application>Microsoft Office PowerPoint</Application>
  <PresentationFormat>Letter Paper (8.5x11 in)</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AYALA</dc:creator>
  <cp:lastModifiedBy>Trent Adams</cp:lastModifiedBy>
  <cp:revision>5</cp:revision>
  <dcterms:created xsi:type="dcterms:W3CDTF">2026-01-16T16:13:09Z</dcterms:created>
  <dcterms:modified xsi:type="dcterms:W3CDTF">2026-04-16T13:04:26Z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0x010100D337A8E34013694A9AF4F04CC5C73799</vt:lpwstr>
  </property>
  <property fmtid="{D5CDD505-2E9C-101B-9397-08002B2CF9AE}" pid="3" name="MediaServiceImageTags">
    <vt:lpwstr/>
  </property>
</Properties>
</file>