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nt Adams" userId="2cc64ee2-dd03-4a26-98c6-347841c80a47" providerId="ADAL" clId="{31E544C6-1E37-4881-9E9D-18820EA2FCB7}"/>
    <pc:docChg chg="undo custSel modSld">
      <pc:chgData name="Trent Adams" userId="2cc64ee2-dd03-4a26-98c6-347841c80a47" providerId="ADAL" clId="{31E544C6-1E37-4881-9E9D-18820EA2FCB7}" dt="2026-04-06T23:45:20.970" v="78" actId="6549"/>
      <pc:docMkLst>
        <pc:docMk/>
      </pc:docMkLst>
      <pc:sldChg chg="modSp mod">
        <pc:chgData name="Trent Adams" userId="2cc64ee2-dd03-4a26-98c6-347841c80a47" providerId="ADAL" clId="{31E544C6-1E37-4881-9E9D-18820EA2FCB7}" dt="2026-04-06T23:43:15.154" v="16" actId="14734"/>
        <pc:sldMkLst>
          <pc:docMk/>
          <pc:sldMk cId="3082349710" sldId="257"/>
        </pc:sldMkLst>
        <pc:spChg chg="mod">
          <ac:chgData name="Trent Adams" userId="2cc64ee2-dd03-4a26-98c6-347841c80a47" providerId="ADAL" clId="{31E544C6-1E37-4881-9E9D-18820EA2FCB7}" dt="2026-04-06T23:42:27.546" v="8" actId="6549"/>
          <ac:spMkLst>
            <pc:docMk/>
            <pc:sldMk cId="3082349710" sldId="257"/>
            <ac:spMk id="15" creationId="{DE983E2B-24E4-57CB-2301-DC45DC9DE540}"/>
          </ac:spMkLst>
        </pc:spChg>
        <pc:spChg chg="ord">
          <ac:chgData name="Trent Adams" userId="2cc64ee2-dd03-4a26-98c6-347841c80a47" providerId="ADAL" clId="{31E544C6-1E37-4881-9E9D-18820EA2FCB7}" dt="2026-04-06T23:42:35.218" v="9" actId="13244"/>
          <ac:spMkLst>
            <pc:docMk/>
            <pc:sldMk cId="3082349710" sldId="257"/>
            <ac:spMk id="16" creationId="{C8F98633-C4E4-0A2D-3B85-87F1848C52F9}"/>
          </ac:spMkLst>
        </pc:spChg>
        <pc:graphicFrameChg chg="modGraphic">
          <ac:chgData name="Trent Adams" userId="2cc64ee2-dd03-4a26-98c6-347841c80a47" providerId="ADAL" clId="{31E544C6-1E37-4881-9E9D-18820EA2FCB7}" dt="2026-04-06T23:43:15.154" v="16" actId="14734"/>
          <ac:graphicFrameMkLst>
            <pc:docMk/>
            <pc:sldMk cId="3082349710" sldId="257"/>
            <ac:graphicFrameMk id="3" creationId="{E33D7FAF-2EE7-3AE9-E4B2-551FDD03ADC7}"/>
          </ac:graphicFrameMkLst>
        </pc:graphicFrameChg>
      </pc:sldChg>
      <pc:sldChg chg="modSp mod">
        <pc:chgData name="Trent Adams" userId="2cc64ee2-dd03-4a26-98c6-347841c80a47" providerId="ADAL" clId="{31E544C6-1E37-4881-9E9D-18820EA2FCB7}" dt="2026-04-06T23:45:20.970" v="78" actId="6549"/>
        <pc:sldMkLst>
          <pc:docMk/>
          <pc:sldMk cId="2580158797" sldId="258"/>
        </pc:sldMkLst>
        <pc:spChg chg="mod">
          <ac:chgData name="Trent Adams" userId="2cc64ee2-dd03-4a26-98c6-347841c80a47" providerId="ADAL" clId="{31E544C6-1E37-4881-9E9D-18820EA2FCB7}" dt="2026-04-06T23:43:37.755" v="20" actId="962"/>
          <ac:spMkLst>
            <pc:docMk/>
            <pc:sldMk cId="2580158797" sldId="258"/>
            <ac:spMk id="3" creationId="{2C830DCC-6E71-EBC9-0A78-EE6FA1D5F90D}"/>
          </ac:spMkLst>
        </pc:spChg>
        <pc:spChg chg="mod">
          <ac:chgData name="Trent Adams" userId="2cc64ee2-dd03-4a26-98c6-347841c80a47" providerId="ADAL" clId="{31E544C6-1E37-4881-9E9D-18820EA2FCB7}" dt="2026-04-06T23:45:20.970" v="78" actId="6549"/>
          <ac:spMkLst>
            <pc:docMk/>
            <pc:sldMk cId="2580158797" sldId="258"/>
            <ac:spMk id="15" creationId="{8512B446-D84E-88EF-1C78-94456BEF0777}"/>
          </ac:spMkLst>
        </pc:spChg>
        <pc:spChg chg="ord">
          <ac:chgData name="Trent Adams" userId="2cc64ee2-dd03-4a26-98c6-347841c80a47" providerId="ADAL" clId="{31E544C6-1E37-4881-9E9D-18820EA2FCB7}" dt="2026-04-06T23:43:33.829" v="17" actId="13244"/>
          <ac:spMkLst>
            <pc:docMk/>
            <pc:sldMk cId="2580158797" sldId="258"/>
            <ac:spMk id="16" creationId="{A7F94B0D-532C-85A8-3427-25A8F7B6CBC4}"/>
          </ac:spMkLst>
        </pc:spChg>
        <pc:grpChg chg="mod">
          <ac:chgData name="Trent Adams" userId="2cc64ee2-dd03-4a26-98c6-347841c80a47" providerId="ADAL" clId="{31E544C6-1E37-4881-9E9D-18820EA2FCB7}" dt="2026-04-06T23:43:34.619" v="19" actId="962"/>
          <ac:grpSpMkLst>
            <pc:docMk/>
            <pc:sldMk cId="2580158797" sldId="258"/>
            <ac:grpSpMk id="8" creationId="{D6D0D6E9-0560-54C4-7648-ECA4F26C530E}"/>
          </ac:grpSpMkLst>
        </pc:grpChg>
        <pc:graphicFrameChg chg="mod modGraphic">
          <ac:chgData name="Trent Adams" userId="2cc64ee2-dd03-4a26-98c6-347841c80a47" providerId="ADAL" clId="{31E544C6-1E37-4881-9E9D-18820EA2FCB7}" dt="2026-04-06T23:45:08.367" v="68" actId="14100"/>
          <ac:graphicFrameMkLst>
            <pc:docMk/>
            <pc:sldMk cId="2580158797" sldId="258"/>
            <ac:graphicFrameMk id="2" creationId="{C2908A34-C30C-707C-480E-2507164730ED}"/>
          </ac:graphicFrameMkLst>
        </pc:graphicFrameChg>
      </pc:sldChg>
    </pc:docChg>
  </pc:docChgLst>
  <pc:docChgLst>
    <pc:chgData name="Trent Adams" userId="2cc64ee2-dd03-4a26-98c6-347841c80a47" providerId="ADAL" clId="{324FD314-4639-41FC-883A-92646227C596}"/>
    <pc:docChg chg="undo custSel modSld">
      <pc:chgData name="Trent Adams" userId="2cc64ee2-dd03-4a26-98c6-347841c80a47" providerId="ADAL" clId="{324FD314-4639-41FC-883A-92646227C596}" dt="2026-04-16T13:03:50.206" v="66" actId="962"/>
      <pc:docMkLst>
        <pc:docMk/>
      </pc:docMkLst>
      <pc:sldChg chg="modSp mod">
        <pc:chgData name="Trent Adams" userId="2cc64ee2-dd03-4a26-98c6-347841c80a47" providerId="ADAL" clId="{324FD314-4639-41FC-883A-92646227C596}" dt="2026-04-16T13:03:50.206" v="66" actId="962"/>
        <pc:sldMkLst>
          <pc:docMk/>
          <pc:sldMk cId="3082349710" sldId="257"/>
        </pc:sldMkLst>
        <pc:spChg chg="mod">
          <ac:chgData name="Trent Adams" userId="2cc64ee2-dd03-4a26-98c6-347841c80a47" providerId="ADAL" clId="{324FD314-4639-41FC-883A-92646227C596}" dt="2026-04-16T13:02:05.999" v="14" actId="207"/>
          <ac:spMkLst>
            <pc:docMk/>
            <pc:sldMk cId="3082349710" sldId="257"/>
            <ac:spMk id="15" creationId="{DE983E2B-24E4-57CB-2301-DC45DC9DE540}"/>
          </ac:spMkLst>
        </pc:spChg>
        <pc:spChg chg="mod">
          <ac:chgData name="Trent Adams" userId="2cc64ee2-dd03-4a26-98c6-347841c80a47" providerId="ADAL" clId="{324FD314-4639-41FC-883A-92646227C596}" dt="2026-04-16T13:01:57.671" v="12" actId="207"/>
          <ac:spMkLst>
            <pc:docMk/>
            <pc:sldMk cId="3082349710" sldId="257"/>
            <ac:spMk id="19" creationId="{9199333F-A3F3-200C-C96D-966520CA0360}"/>
          </ac:spMkLst>
        </pc:spChg>
        <pc:spChg chg="mod">
          <ac:chgData name="Trent Adams" userId="2cc64ee2-dd03-4a26-98c6-347841c80a47" providerId="ADAL" clId="{324FD314-4639-41FC-883A-92646227C596}" dt="2026-04-16T13:02:01.767" v="13" actId="207"/>
          <ac:spMkLst>
            <pc:docMk/>
            <pc:sldMk cId="3082349710" sldId="257"/>
            <ac:spMk id="20" creationId="{786C045A-458A-E367-58B4-892CB260F255}"/>
          </ac:spMkLst>
        </pc:spChg>
        <pc:grpChg chg="mod">
          <ac:chgData name="Trent Adams" userId="2cc64ee2-dd03-4a26-98c6-347841c80a47" providerId="ADAL" clId="{324FD314-4639-41FC-883A-92646227C596}" dt="2026-04-16T13:03:50.206" v="66" actId="962"/>
          <ac:grpSpMkLst>
            <pc:docMk/>
            <pc:sldMk cId="3082349710" sldId="257"/>
            <ac:grpSpMk id="8" creationId="{682701B4-E77A-8E5B-C236-FF6E3F42D8F2}"/>
          </ac:grpSpMkLst>
        </pc:grpChg>
      </pc:sldChg>
      <pc:sldChg chg="addSp delSp modSp mod">
        <pc:chgData name="Trent Adams" userId="2cc64ee2-dd03-4a26-98c6-347841c80a47" providerId="ADAL" clId="{324FD314-4639-41FC-883A-92646227C596}" dt="2026-04-16T13:03:21.021" v="65" actId="14734"/>
        <pc:sldMkLst>
          <pc:docMk/>
          <pc:sldMk cId="2580158797" sldId="258"/>
        </pc:sldMkLst>
        <pc:spChg chg="add del mod">
          <ac:chgData name="Trent Adams" userId="2cc64ee2-dd03-4a26-98c6-347841c80a47" providerId="ADAL" clId="{324FD314-4639-41FC-883A-92646227C596}" dt="2026-04-16T13:02:37.762" v="55" actId="1076"/>
          <ac:spMkLst>
            <pc:docMk/>
            <pc:sldMk cId="2580158797" sldId="258"/>
            <ac:spMk id="3" creationId="{2C830DCC-6E71-EBC9-0A78-EE6FA1D5F90D}"/>
          </ac:spMkLst>
        </pc:spChg>
        <pc:spChg chg="add del mod">
          <ac:chgData name="Trent Adams" userId="2cc64ee2-dd03-4a26-98c6-347841c80a47" providerId="ADAL" clId="{324FD314-4639-41FC-883A-92646227C596}" dt="2026-04-16T13:00:51.435" v="4" actId="478"/>
          <ac:spMkLst>
            <pc:docMk/>
            <pc:sldMk cId="2580158797" sldId="258"/>
            <ac:spMk id="6" creationId="{B9EE01B0-98EE-49DE-8293-BC5BAC354E42}"/>
          </ac:spMkLst>
        </pc:spChg>
        <pc:spChg chg="mod">
          <ac:chgData name="Trent Adams" userId="2cc64ee2-dd03-4a26-98c6-347841c80a47" providerId="ADAL" clId="{324FD314-4639-41FC-883A-92646227C596}" dt="2026-04-16T13:03:18.709" v="64" actId="1076"/>
          <ac:spMkLst>
            <pc:docMk/>
            <pc:sldMk cId="2580158797" sldId="258"/>
            <ac:spMk id="15" creationId="{8512B446-D84E-88EF-1C78-94456BEF0777}"/>
          </ac:spMkLst>
        </pc:spChg>
        <pc:grpChg chg="mod">
          <ac:chgData name="Trent Adams" userId="2cc64ee2-dd03-4a26-98c6-347841c80a47" providerId="ADAL" clId="{324FD314-4639-41FC-883A-92646227C596}" dt="2026-04-16T13:00:41.870" v="2" actId="962"/>
          <ac:grpSpMkLst>
            <pc:docMk/>
            <pc:sldMk cId="2580158797" sldId="258"/>
            <ac:grpSpMk id="8" creationId="{D6D0D6E9-0560-54C4-7648-ECA4F26C530E}"/>
          </ac:grpSpMkLst>
        </pc:grpChg>
        <pc:graphicFrameChg chg="mod modGraphic">
          <ac:chgData name="Trent Adams" userId="2cc64ee2-dd03-4a26-98c6-347841c80a47" providerId="ADAL" clId="{324FD314-4639-41FC-883A-92646227C596}" dt="2026-04-16T13:03:21.021" v="65" actId="14734"/>
          <ac:graphicFrameMkLst>
            <pc:docMk/>
            <pc:sldMk cId="2580158797" sldId="258"/>
            <ac:graphicFrameMk id="2" creationId="{C2908A34-C30C-707C-480E-2507164730E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9C55-1D50-43CB-9E61-3D9AFD308F8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5C4E-13B1-4044-AA06-C99EB1B6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F3D0E-6380-BAE4-4E52-D2B0C39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35" r="2901" b="6747"/>
          <a:stretch>
            <a:fillRect/>
          </a:stretch>
        </p:blipFill>
        <p:spPr>
          <a:xfrm>
            <a:off x="2" y="-1"/>
            <a:ext cx="6850380" cy="91217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1B90A5-B08A-D4EB-BE79-46379675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5" y="406709"/>
            <a:ext cx="5975976" cy="776472"/>
          </a:xfrm>
          <a:prstGeom prst="roundRect">
            <a:avLst>
              <a:gd name="adj" fmla="val 29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60FCB7-8C6D-0C85-A909-9EDDBA3A9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5" y="1242800"/>
            <a:ext cx="5975976" cy="7535443"/>
          </a:xfrm>
          <a:prstGeom prst="roundRect">
            <a:avLst>
              <a:gd name="adj" fmla="val 50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199333F-A3F3-200C-C96D-966520CA03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0214" y="470941"/>
            <a:ext cx="3567109" cy="4123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194" fontAlgn="base">
              <a:lnSpc>
                <a:spcPts val="2608"/>
              </a:lnSpc>
              <a:spcBef>
                <a:spcPts val="801"/>
              </a:spcBef>
              <a:spcAft>
                <a:spcPts val="400"/>
              </a:spcAft>
              <a:defRPr/>
            </a:pP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The Stories Fossils Tell </a:t>
            </a: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C045A-458A-E367-58B4-892CB260F255}"/>
              </a:ext>
            </a:extLst>
          </p:cNvPr>
          <p:cNvSpPr txBox="1"/>
          <p:nvPr/>
        </p:nvSpPr>
        <p:spPr>
          <a:xfrm>
            <a:off x="784862" y="808657"/>
            <a:ext cx="5189220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171"/>
              </a:lnSpc>
              <a:spcBef>
                <a:spcPts val="801"/>
              </a:spcBef>
              <a:spcAft>
                <a:spcPts val="400"/>
              </a:spcAft>
            </a:pPr>
            <a:r>
              <a:rPr lang="en-US" sz="1600" dirty="0">
                <a:solidFill>
                  <a:srgbClr val="6633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Handout 4.2 – Where was Michigan in the past? </a:t>
            </a:r>
            <a:r>
              <a:rPr lang="en-US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799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83E2B-24E4-57CB-2301-DC45DC9DE540}"/>
              </a:ext>
            </a:extLst>
          </p:cNvPr>
          <p:cNvSpPr txBox="1"/>
          <p:nvPr/>
        </p:nvSpPr>
        <p:spPr>
          <a:xfrm>
            <a:off x="519381" y="1418633"/>
            <a:ext cx="5975976" cy="88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564"/>
              </a:lnSpc>
              <a:spcBef>
                <a:spcPts val="801"/>
              </a:spcBef>
              <a:spcAft>
                <a:spcPts val="400"/>
              </a:spcAft>
            </a:pPr>
            <a:r>
              <a:rPr lang="en-US" sz="1401" b="1" dirty="0">
                <a:solidFill>
                  <a:srgbClr val="66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Name: ______________________________ </a:t>
            </a:r>
            <a:r>
              <a:rPr lang="en-US" sz="1401" dirty="0">
                <a:solidFill>
                  <a:srgbClr val="66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fontAlgn="base">
              <a:lnSpc>
                <a:spcPts val="1564"/>
              </a:lnSpc>
              <a:spcAft>
                <a:spcPts val="801"/>
              </a:spcAft>
            </a:pPr>
            <a:r>
              <a:rPr lang="en-US" sz="140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40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Complete the following table: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D7FAF-2EE7-3AE9-E4B2-551FDD03A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54611"/>
              </p:ext>
            </p:extLst>
          </p:nvPr>
        </p:nvGraphicFramePr>
        <p:xfrm>
          <a:off x="534148" y="2305765"/>
          <a:ext cx="5819244" cy="617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52">
                  <a:extLst>
                    <a:ext uri="{9D8B030D-6E8A-4147-A177-3AD203B41FA5}">
                      <a16:colId xmlns:a16="http://schemas.microsoft.com/office/drawing/2014/main" val="771368312"/>
                    </a:ext>
                  </a:extLst>
                </a:gridCol>
                <a:gridCol w="1444986">
                  <a:extLst>
                    <a:ext uri="{9D8B030D-6E8A-4147-A177-3AD203B41FA5}">
                      <a16:colId xmlns:a16="http://schemas.microsoft.com/office/drawing/2014/main" val="997566679"/>
                    </a:ext>
                  </a:extLst>
                </a:gridCol>
                <a:gridCol w="1624795">
                  <a:extLst>
                    <a:ext uri="{9D8B030D-6E8A-4147-A177-3AD203B41FA5}">
                      <a16:colId xmlns:a16="http://schemas.microsoft.com/office/drawing/2014/main" val="3508706181"/>
                    </a:ext>
                  </a:extLst>
                </a:gridCol>
                <a:gridCol w="1454811">
                  <a:extLst>
                    <a:ext uri="{9D8B030D-6E8A-4147-A177-3AD203B41FA5}">
                      <a16:colId xmlns:a16="http://schemas.microsoft.com/office/drawing/2014/main" val="3708285894"/>
                    </a:ext>
                  </a:extLst>
                </a:gridCol>
              </a:tblGrid>
              <a:tr h="149476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Time Period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Latitude 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(degrees north or south of the Equator) </a:t>
                      </a:r>
                      <a:endParaRPr lang="en-US" sz="19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Environment 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Examples: desert, jungle, ocean, ice-covered land, swamp, forest, plains, etc. </a:t>
                      </a:r>
                      <a:endParaRPr lang="en-US" sz="19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Temperature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    Hot, warm, cold, arctic, mix of seasons </a:t>
                      </a:r>
                      <a:endParaRPr lang="en-US" sz="19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53939"/>
                  </a:ext>
                </a:extLst>
              </a:tr>
              <a:tr h="11387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 dirty="0">
                          <a:effectLst/>
                          <a:latin typeface="Source Sans Pro" panose="020B0503030403020204" pitchFamily="34" charset="0"/>
                        </a:rPr>
                        <a:t>0 years ago (present) </a:t>
                      </a:r>
                      <a:r>
                        <a:rPr lang="en-US" sz="1500" b="0" i="0" dirty="0"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51083"/>
                  </a:ext>
                </a:extLst>
              </a:tr>
              <a:tr h="11387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>
                          <a:effectLst/>
                          <a:latin typeface="Source Sans Pro" panose="020B0503030403020204" pitchFamily="34" charset="0"/>
                        </a:rPr>
                        <a:t>20.000 years ago </a:t>
                      </a:r>
                      <a:r>
                        <a:rPr lang="en-US" sz="1500" b="0" i="0"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59141"/>
                  </a:ext>
                </a:extLst>
              </a:tr>
              <a:tr h="11387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>
                          <a:effectLst/>
                          <a:latin typeface="Source Sans Pro" panose="020B0503030403020204" pitchFamily="34" charset="0"/>
                        </a:rPr>
                        <a:t>50 million years ago </a:t>
                      </a:r>
                      <a:r>
                        <a:rPr lang="en-US" sz="1500" b="0" i="0"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37108"/>
                  </a:ext>
                </a:extLst>
              </a:tr>
              <a:tr h="98486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i="0">
                          <a:effectLst/>
                          <a:latin typeface="Source Sans Pro" panose="020B0503030403020204" pitchFamily="34" charset="0"/>
                        </a:rPr>
                        <a:t>100 million years ago </a:t>
                      </a:r>
                      <a:r>
                        <a:rPr lang="en-US" sz="1500" b="0" i="0"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en-US" sz="19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91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F98633-C4E4-0A2D-3B85-87F1848C52F9}"/>
              </a:ext>
            </a:extLst>
          </p:cNvPr>
          <p:cNvSpPr txBox="1"/>
          <p:nvPr/>
        </p:nvSpPr>
        <p:spPr>
          <a:xfrm>
            <a:off x="5439834" y="8545395"/>
            <a:ext cx="79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1 of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2701B4-E77A-8E5B-C236-FF6E3F42D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" y="8826300"/>
            <a:ext cx="6842759" cy="329213"/>
            <a:chOff x="0" y="-3279"/>
            <a:chExt cx="6858000" cy="422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A86D02-363F-2E1E-E3B2-8F165ABFB917}"/>
                </a:ext>
              </a:extLst>
            </p:cNvPr>
            <p:cNvSpPr/>
            <p:nvPr/>
          </p:nvSpPr>
          <p:spPr>
            <a:xfrm>
              <a:off x="0" y="0"/>
              <a:ext cx="6858000" cy="41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83EC42-1480-E7E5-20BD-B4C4280D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-1970"/>
              <a:ext cx="873900" cy="413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D1AA9D-6956-8D28-BD96-CE22B518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1" y="-3279"/>
              <a:ext cx="978180" cy="4223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5A8C93-8EDE-7C23-993D-E9AE51B6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-3102"/>
              <a:ext cx="1036320" cy="413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61532-0A3E-5D50-39E2-8700DF45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551C4-1360-D27C-C81E-1301C70B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35" r="2901" b="6747"/>
          <a:stretch>
            <a:fillRect/>
          </a:stretch>
        </p:blipFill>
        <p:spPr>
          <a:xfrm>
            <a:off x="2" y="-1"/>
            <a:ext cx="6850380" cy="912171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33954C-5AE3-2A2E-C988-70E85DABD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5" y="472445"/>
            <a:ext cx="5975976" cy="8305799"/>
          </a:xfrm>
          <a:prstGeom prst="roundRect">
            <a:avLst>
              <a:gd name="adj" fmla="val 50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30DCC-6E71-EBC9-0A78-EE6FA1D5F9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3" y="352384"/>
            <a:ext cx="5829300" cy="62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Stories Fossils Tell (continued)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908A34-C30C-707C-480E-250716473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89657"/>
              </p:ext>
            </p:extLst>
          </p:nvPr>
        </p:nvGraphicFramePr>
        <p:xfrm>
          <a:off x="511759" y="1045029"/>
          <a:ext cx="5819244" cy="499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73">
                  <a:extLst>
                    <a:ext uri="{9D8B030D-6E8A-4147-A177-3AD203B41FA5}">
                      <a16:colId xmlns:a16="http://schemas.microsoft.com/office/drawing/2014/main" val="771368312"/>
                    </a:ext>
                  </a:extLst>
                </a:gridCol>
                <a:gridCol w="1486765">
                  <a:extLst>
                    <a:ext uri="{9D8B030D-6E8A-4147-A177-3AD203B41FA5}">
                      <a16:colId xmlns:a16="http://schemas.microsoft.com/office/drawing/2014/main" val="997566679"/>
                    </a:ext>
                  </a:extLst>
                </a:gridCol>
                <a:gridCol w="1753740">
                  <a:extLst>
                    <a:ext uri="{9D8B030D-6E8A-4147-A177-3AD203B41FA5}">
                      <a16:colId xmlns:a16="http://schemas.microsoft.com/office/drawing/2014/main" val="3508706181"/>
                    </a:ext>
                  </a:extLst>
                </a:gridCol>
                <a:gridCol w="1325866">
                  <a:extLst>
                    <a:ext uri="{9D8B030D-6E8A-4147-A177-3AD203B41FA5}">
                      <a16:colId xmlns:a16="http://schemas.microsoft.com/office/drawing/2014/main" val="3708285894"/>
                    </a:ext>
                  </a:extLst>
                </a:gridCol>
              </a:tblGrid>
              <a:tr h="139586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 Period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Latitude 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(degrees north or south of the Equator)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Examples: desert, jungle, ocean, ice-covered land, swamp, forest, plains, etc.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Hot, warm, cold, arctic, mix of seasons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53939"/>
                  </a:ext>
                </a:extLst>
              </a:tr>
              <a:tr h="77455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million years ago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36995"/>
                  </a:ext>
                </a:extLst>
              </a:tr>
              <a:tr h="77455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million years ago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2379"/>
                  </a:ext>
                </a:extLst>
              </a:tr>
              <a:tr h="77455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million years ago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10947"/>
                  </a:ext>
                </a:extLst>
              </a:tr>
              <a:tr h="11555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911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million years ago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0289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512B446-D84E-88EF-1C78-94456BEF0777}"/>
              </a:ext>
            </a:extLst>
          </p:cNvPr>
          <p:cNvSpPr txBox="1"/>
          <p:nvPr/>
        </p:nvSpPr>
        <p:spPr>
          <a:xfrm>
            <a:off x="484008" y="6107142"/>
            <a:ext cx="5975976" cy="238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Complete this statement that describes what you learned: 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Over the past 500 million years, Michigan has moved from: ________________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_________________________________________________________________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_________________________________________________________________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and Michigan’s climate has changed from: _____________________________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_________________________________________________________________</a:t>
            </a:r>
          </a:p>
          <a:p>
            <a:pPr fontAlgn="base">
              <a:lnSpc>
                <a:spcPts val="1911"/>
              </a:lnSpc>
              <a:spcAft>
                <a:spcPts val="801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_____________________________________________.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94B0D-532C-85A8-3427-25A8F7B6CBC4}"/>
              </a:ext>
            </a:extLst>
          </p:cNvPr>
          <p:cNvSpPr txBox="1"/>
          <p:nvPr/>
        </p:nvSpPr>
        <p:spPr>
          <a:xfrm>
            <a:off x="5469367" y="8545395"/>
            <a:ext cx="79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Page 2 of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D0D6E9-0560-54C4-7648-ECA4F26C5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" y="8826300"/>
            <a:ext cx="6842759" cy="329213"/>
            <a:chOff x="0" y="-3279"/>
            <a:chExt cx="6858000" cy="422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713D8B-6931-8B7E-A103-0BA89C981FB3}"/>
                </a:ext>
              </a:extLst>
            </p:cNvPr>
            <p:cNvSpPr/>
            <p:nvPr/>
          </p:nvSpPr>
          <p:spPr>
            <a:xfrm>
              <a:off x="0" y="0"/>
              <a:ext cx="6858000" cy="41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610F5F-E881-4B2D-9EB4-4C80FF4F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-1970"/>
              <a:ext cx="873900" cy="413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88286D-2B56-3FBA-1519-04F7B8859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1" y="-3279"/>
              <a:ext cx="978180" cy="4223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DBAD3C-F1E5-8CF5-F4FB-53F3C20CD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-3102"/>
              <a:ext cx="1036320" cy="413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15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D7D80-76A0-4B66-ABB1-F22D66FA1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2AF173-1FD5-4DD4-982F-1188F425BA2E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ba5964e-0aed-4886-b9a8-22f24d25d8df"/>
    <ds:schemaRef ds:uri="http://schemas.openxmlformats.org/package/2006/metadata/core-properties"/>
    <ds:schemaRef ds:uri="da7d06e6-a6ff-47d3-974d-76eaf972d51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7F0AF8-9F8A-4CC4-A48C-12AA6574F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191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Office Theme</vt:lpstr>
      <vt:lpstr>The Stories Fossils Tell   </vt:lpstr>
      <vt:lpstr>The Stories Fossils Tell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Stories Fossils Tell   </dc:title>
  <dc:creator>Trent Adams</dc:creator>
  <cp:lastModifiedBy>Trent Adams</cp:lastModifiedBy>
  <cp:revision>1</cp:revision>
  <dcterms:created xsi:type="dcterms:W3CDTF">2026-04-06T13:42:03Z</dcterms:created>
  <dcterms:modified xsi:type="dcterms:W3CDTF">2026-04-16T13:03:59Z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