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14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nt Adams" userId="2cc64ee2-dd03-4a26-98c6-347841c80a47" providerId="ADAL" clId="{D729449F-ADC8-4145-B0E6-B6BF95C4E37E}"/>
    <pc:docChg chg="custSel modSld">
      <pc:chgData name="Trent Adams" userId="2cc64ee2-dd03-4a26-98c6-347841c80a47" providerId="ADAL" clId="{D729449F-ADC8-4145-B0E6-B6BF95C4E37E}" dt="2026-04-16T13:06:30.055" v="46" actId="962"/>
      <pc:docMkLst>
        <pc:docMk/>
      </pc:docMkLst>
      <pc:sldChg chg="addSp delSp modSp mod">
        <pc:chgData name="Trent Adams" userId="2cc64ee2-dd03-4a26-98c6-347841c80a47" providerId="ADAL" clId="{D729449F-ADC8-4145-B0E6-B6BF95C4E37E}" dt="2026-04-16T13:06:30.055" v="46" actId="962"/>
        <pc:sldMkLst>
          <pc:docMk/>
          <pc:sldMk cId="3082349710" sldId="256"/>
        </pc:sldMkLst>
        <pc:spChg chg="mod">
          <ac:chgData name="Trent Adams" userId="2cc64ee2-dd03-4a26-98c6-347841c80a47" providerId="ADAL" clId="{D729449F-ADC8-4145-B0E6-B6BF95C4E37E}" dt="2026-04-16T13:06:30.055" v="46" actId="962"/>
          <ac:spMkLst>
            <pc:docMk/>
            <pc:sldMk cId="3082349710" sldId="256"/>
            <ac:spMk id="3" creationId="{B253E43F-A942-2CE5-5893-F3B50024177B}"/>
          </ac:spMkLst>
        </pc:spChg>
        <pc:spChg chg="mod">
          <ac:chgData name="Trent Adams" userId="2cc64ee2-dd03-4a26-98c6-347841c80a47" providerId="ADAL" clId="{D729449F-ADC8-4145-B0E6-B6BF95C4E37E}" dt="2026-04-16T13:05:17.617" v="8" actId="2711"/>
          <ac:spMkLst>
            <pc:docMk/>
            <pc:sldMk cId="3082349710" sldId="256"/>
            <ac:spMk id="4" creationId="{239492A7-AB40-717B-7E0B-F0EE291F453D}"/>
          </ac:spMkLst>
        </pc:spChg>
        <pc:spChg chg="mod">
          <ac:chgData name="Trent Adams" userId="2cc64ee2-dd03-4a26-98c6-347841c80a47" providerId="ADAL" clId="{D729449F-ADC8-4145-B0E6-B6BF95C4E37E}" dt="2026-04-16T13:05:07.442" v="6" actId="2711"/>
          <ac:spMkLst>
            <pc:docMk/>
            <pc:sldMk cId="3082349710" sldId="256"/>
            <ac:spMk id="15" creationId="{DE983E2B-24E4-57CB-2301-DC45DC9DE540}"/>
          </ac:spMkLst>
        </pc:spChg>
        <pc:spChg chg="del mod">
          <ac:chgData name="Trent Adams" userId="2cc64ee2-dd03-4a26-98c6-347841c80a47" providerId="ADAL" clId="{D729449F-ADC8-4145-B0E6-B6BF95C4E37E}" dt="2026-04-16T13:05:59.028" v="10" actId="478"/>
          <ac:spMkLst>
            <pc:docMk/>
            <pc:sldMk cId="3082349710" sldId="256"/>
            <ac:spMk id="19" creationId="{9199333F-A3F3-200C-C96D-966520CA0360}"/>
          </ac:spMkLst>
        </pc:spChg>
        <pc:spChg chg="mod">
          <ac:chgData name="Trent Adams" userId="2cc64ee2-dd03-4a26-98c6-347841c80a47" providerId="ADAL" clId="{D729449F-ADC8-4145-B0E6-B6BF95C4E37E}" dt="2026-04-16T13:04:57.933" v="3" actId="207"/>
          <ac:spMkLst>
            <pc:docMk/>
            <pc:sldMk cId="3082349710" sldId="256"/>
            <ac:spMk id="20" creationId="{786C045A-458A-E367-58B4-892CB260F255}"/>
          </ac:spMkLst>
        </pc:spChg>
        <pc:spChg chg="add mod ord">
          <ac:chgData name="Trent Adams" userId="2cc64ee2-dd03-4a26-98c6-347841c80a47" providerId="ADAL" clId="{D729449F-ADC8-4145-B0E6-B6BF95C4E37E}" dt="2026-04-16T13:06:03.398" v="12" actId="13244"/>
          <ac:spMkLst>
            <pc:docMk/>
            <pc:sldMk cId="3082349710" sldId="256"/>
            <ac:spMk id="21" creationId="{AFF2ED0F-3286-47A2-8D98-A683BDDAA9B3}"/>
          </ac:spMkLst>
        </pc:spChg>
        <pc:graphicFrameChg chg="modGraphic">
          <ac:chgData name="Trent Adams" userId="2cc64ee2-dd03-4a26-98c6-347841c80a47" providerId="ADAL" clId="{D729449F-ADC8-4145-B0E6-B6BF95C4E37E}" dt="2026-04-16T13:05:11.151" v="7" actId="2711"/>
          <ac:graphicFrameMkLst>
            <pc:docMk/>
            <pc:sldMk cId="3082349710" sldId="256"/>
            <ac:graphicFrameMk id="2" creationId="{16645E6C-11DB-0588-354B-FA743CD35CF9}"/>
          </ac:graphicFrameMkLst>
        </pc:graphicFrameChg>
      </pc:sldChg>
    </pc:docChg>
  </pc:docChgLst>
  <pc:docChgLst>
    <pc:chgData name="Trent Adams" userId="2cc64ee2-dd03-4a26-98c6-347841c80a47" providerId="ADAL" clId="{31E544C6-1E37-4881-9E9D-18820EA2FCB7}"/>
    <pc:docChg chg="modSld">
      <pc:chgData name="Trent Adams" userId="2cc64ee2-dd03-4a26-98c6-347841c80a47" providerId="ADAL" clId="{31E544C6-1E37-4881-9E9D-18820EA2FCB7}" dt="2026-04-06T23:47:32.666" v="23" actId="13244"/>
      <pc:docMkLst>
        <pc:docMk/>
      </pc:docMkLst>
      <pc:sldChg chg="addSp modSp mod">
        <pc:chgData name="Trent Adams" userId="2cc64ee2-dd03-4a26-98c6-347841c80a47" providerId="ADAL" clId="{31E544C6-1E37-4881-9E9D-18820EA2FCB7}" dt="2026-04-06T23:47:32.666" v="23" actId="13244"/>
        <pc:sldMkLst>
          <pc:docMk/>
          <pc:sldMk cId="3082349710" sldId="256"/>
        </pc:sldMkLst>
        <pc:spChg chg="ord">
          <ac:chgData name="Trent Adams" userId="2cc64ee2-dd03-4a26-98c6-347841c80a47" providerId="ADAL" clId="{31E544C6-1E37-4881-9E9D-18820EA2FCB7}" dt="2026-04-06T23:46:05.625" v="1" actId="13244"/>
          <ac:spMkLst>
            <pc:docMk/>
            <pc:sldMk cId="3082349710" sldId="256"/>
            <ac:spMk id="3" creationId="{B253E43F-A942-2CE5-5893-F3B50024177B}"/>
          </ac:spMkLst>
        </pc:spChg>
        <pc:spChg chg="add mod ord">
          <ac:chgData name="Trent Adams" userId="2cc64ee2-dd03-4a26-98c6-347841c80a47" providerId="ADAL" clId="{31E544C6-1E37-4881-9E9D-18820EA2FCB7}" dt="2026-04-06T23:47:24.611" v="22" actId="13244"/>
          <ac:spMkLst>
            <pc:docMk/>
            <pc:sldMk cId="3082349710" sldId="256"/>
            <ac:spMk id="4" creationId="{239492A7-AB40-717B-7E0B-F0EE291F453D}"/>
          </ac:spMkLst>
        </pc:spChg>
        <pc:spChg chg="mod">
          <ac:chgData name="Trent Adams" userId="2cc64ee2-dd03-4a26-98c6-347841c80a47" providerId="ADAL" clId="{31E544C6-1E37-4881-9E9D-18820EA2FCB7}" dt="2026-04-06T23:47:05.994" v="20" actId="6549"/>
          <ac:spMkLst>
            <pc:docMk/>
            <pc:sldMk cId="3082349710" sldId="256"/>
            <ac:spMk id="15" creationId="{DE983E2B-24E4-57CB-2301-DC45DC9DE540}"/>
          </ac:spMkLst>
        </pc:spChg>
        <pc:spChg chg="ord">
          <ac:chgData name="Trent Adams" userId="2cc64ee2-dd03-4a26-98c6-347841c80a47" providerId="ADAL" clId="{31E544C6-1E37-4881-9E9D-18820EA2FCB7}" dt="2026-04-06T23:47:16.376" v="21" actId="13244"/>
          <ac:spMkLst>
            <pc:docMk/>
            <pc:sldMk cId="3082349710" sldId="256"/>
            <ac:spMk id="16" creationId="{C8F98633-C4E4-0A2D-3B85-87F1848C52F9}"/>
          </ac:spMkLst>
        </pc:spChg>
        <pc:grpChg chg="ord">
          <ac:chgData name="Trent Adams" userId="2cc64ee2-dd03-4a26-98c6-347841c80a47" providerId="ADAL" clId="{31E544C6-1E37-4881-9E9D-18820EA2FCB7}" dt="2026-04-06T23:47:32.666" v="23" actId="13244"/>
          <ac:grpSpMkLst>
            <pc:docMk/>
            <pc:sldMk cId="3082349710" sldId="256"/>
            <ac:grpSpMk id="8" creationId="{682701B4-E77A-8E5B-C236-FF6E3F42D8F2}"/>
          </ac:grpSpMkLst>
        </pc:grpChg>
      </pc:sldChg>
    </pc:docChg>
  </pc:docChgLst>
  <pc:docChgLst>
    <pc:chgData name="Sophia F White" userId="6bc4f09c-8322-4254-9dae-b2b62553254d" providerId="ADAL" clId="{FD2B861A-D2E0-448F-863E-F97C9A0852CC}"/>
    <pc:docChg chg="modSld">
      <pc:chgData name="Sophia F White" userId="6bc4f09c-8322-4254-9dae-b2b62553254d" providerId="ADAL" clId="{FD2B861A-D2E0-448F-863E-F97C9A0852CC}" dt="2026-03-25T18:20:24.499" v="0" actId="962"/>
      <pc:docMkLst>
        <pc:docMk/>
      </pc:docMkLst>
      <pc:sldChg chg="modSp mod">
        <pc:chgData name="Sophia F White" userId="6bc4f09c-8322-4254-9dae-b2b62553254d" providerId="ADAL" clId="{FD2B861A-D2E0-448F-863E-F97C9A0852CC}" dt="2026-03-25T18:20:24.499" v="0" actId="962"/>
        <pc:sldMkLst>
          <pc:docMk/>
          <pc:sldMk cId="3082349710" sldId="256"/>
        </pc:sldMkLst>
        <pc:picChg chg="mod">
          <ac:chgData name="Sophia F White" userId="6bc4f09c-8322-4254-9dae-b2b62553254d" providerId="ADAL" clId="{FD2B861A-D2E0-448F-863E-F97C9A0852CC}" dt="2026-03-25T18:20:24.499" v="0" actId="962"/>
          <ac:picMkLst>
            <pc:docMk/>
            <pc:sldMk cId="3082349710" sldId="256"/>
            <ac:picMk id="5" creationId="{07CF3D0E-6380-BAE4-4E52-D2B0C39923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6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9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F3D0E-6380-BAE4-4E52-D2B0C39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235" r="2901" b="6747"/>
          <a:stretch>
            <a:fillRect/>
          </a:stretch>
        </p:blipFill>
        <p:spPr>
          <a:xfrm>
            <a:off x="0" y="-1"/>
            <a:ext cx="6850380" cy="912171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1B90A5-B08A-D4EB-BE79-46379675F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12" y="406710"/>
            <a:ext cx="5975976" cy="776470"/>
          </a:xfrm>
          <a:prstGeom prst="roundRect">
            <a:avLst>
              <a:gd name="adj" fmla="val 29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60FCB7-8C6D-0C85-A909-9EDDBA3A9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12" y="1242797"/>
            <a:ext cx="5975976" cy="7535443"/>
          </a:xfrm>
          <a:prstGeom prst="roundRect">
            <a:avLst>
              <a:gd name="adj" fmla="val 50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8">
            <a:extLst>
              <a:ext uri="{FF2B5EF4-FFF2-40B4-BE49-F238E27FC236}">
                <a16:creationId xmlns:a16="http://schemas.microsoft.com/office/drawing/2014/main" id="{AFF2ED0F-3286-47A2-8D98-A683BDDAA9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60214" y="470941"/>
            <a:ext cx="3567109" cy="4123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194" fontAlgn="base">
              <a:lnSpc>
                <a:spcPts val="2608"/>
              </a:lnSpc>
              <a:spcBef>
                <a:spcPts val="801"/>
              </a:spcBef>
              <a:spcAft>
                <a:spcPts val="400"/>
              </a:spcAft>
              <a:defRPr/>
            </a:pPr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The Stories Fossils Tell </a:t>
            </a:r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C045A-458A-E367-58B4-892CB260F255}"/>
              </a:ext>
            </a:extLst>
          </p:cNvPr>
          <p:cNvSpPr txBox="1"/>
          <p:nvPr/>
        </p:nvSpPr>
        <p:spPr>
          <a:xfrm>
            <a:off x="1358054" y="808654"/>
            <a:ext cx="4298628" cy="35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2172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1600" i="0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Handout 5 – Common fossils in Michigan</a:t>
            </a:r>
            <a:endParaRPr lang="en-US" b="1" i="0" dirty="0">
              <a:solidFill>
                <a:srgbClr val="66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83E2B-24E4-57CB-2301-DC45DC9DE540}"/>
              </a:ext>
            </a:extLst>
          </p:cNvPr>
          <p:cNvSpPr txBox="1"/>
          <p:nvPr/>
        </p:nvSpPr>
        <p:spPr>
          <a:xfrm>
            <a:off x="519380" y="1357672"/>
            <a:ext cx="5975976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564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1400" b="1" i="0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Name: ______________________________ </a:t>
            </a:r>
            <a:r>
              <a:rPr lang="en-US" sz="1400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lnSpc>
                <a:spcPts val="1564"/>
              </a:lnSpc>
              <a:spcAft>
                <a:spcPts val="80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  <a:p>
            <a:pPr algn="l" rtl="0" fontAlgn="base">
              <a:lnSpc>
                <a:spcPts val="1911"/>
              </a:lnSpc>
              <a:spcAft>
                <a:spcPts val="80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Analyze the fossil samples provided and fill out the table below: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645E6C-11DB-0588-354B-FA743CD35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78618"/>
              </p:ext>
            </p:extLst>
          </p:nvPr>
        </p:nvGraphicFramePr>
        <p:xfrm>
          <a:off x="851644" y="2293620"/>
          <a:ext cx="519863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136">
                  <a:extLst>
                    <a:ext uri="{9D8B030D-6E8A-4147-A177-3AD203B41FA5}">
                      <a16:colId xmlns:a16="http://schemas.microsoft.com/office/drawing/2014/main" val="83281912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1420539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Fossil Name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8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buFont typeface="+mj-lt"/>
                        <a:buNone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Brachiopod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5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buFont typeface="+mj-lt"/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Bryozoan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4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buFont typeface="+mj-lt"/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Crinoid 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43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buFont typeface="+mj-lt"/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3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ts val="19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Gastropod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buFont typeface="+mj-lt"/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Mammoth tooth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buFont typeface="+mj-lt"/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Mastodon tooth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390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buFont typeface="+mj-lt"/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Trilobite 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  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475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9492A7-AB40-717B-7E0B-F0EE291F453D}"/>
              </a:ext>
            </a:extLst>
          </p:cNvPr>
          <p:cNvSpPr txBox="1"/>
          <p:nvPr/>
        </p:nvSpPr>
        <p:spPr>
          <a:xfrm>
            <a:off x="519380" y="5717635"/>
            <a:ext cx="5975976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911"/>
              </a:lnSpc>
              <a:spcAft>
                <a:spcPts val="80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Pick one Michigan fossil and draw a picture of it below.  </a:t>
            </a:r>
          </a:p>
          <a:p>
            <a:pPr algn="l" rtl="0" fontAlgn="base">
              <a:lnSpc>
                <a:spcPts val="1911"/>
              </a:lnSpc>
              <a:spcAft>
                <a:spcPts val="80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Name of your fossil: ________________________________________ </a:t>
            </a:r>
          </a:p>
          <a:p>
            <a:pPr algn="l" rtl="0" fontAlgn="base">
              <a:lnSpc>
                <a:spcPts val="1564"/>
              </a:lnSpc>
              <a:spcAft>
                <a:spcPts val="80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  </a:t>
            </a:r>
          </a:p>
        </p:txBody>
      </p:sp>
      <p:sp>
        <p:nvSpPr>
          <p:cNvPr id="3" name="Oval 2" descr="An oval shaped space to draw your fossil">
            <a:extLst>
              <a:ext uri="{FF2B5EF4-FFF2-40B4-BE49-F238E27FC236}">
                <a16:creationId xmlns:a16="http://schemas.microsoft.com/office/drawing/2014/main" id="{B253E43F-A942-2CE5-5893-F3B50024177B}"/>
              </a:ext>
            </a:extLst>
          </p:cNvPr>
          <p:cNvSpPr/>
          <p:nvPr/>
        </p:nvSpPr>
        <p:spPr>
          <a:xfrm>
            <a:off x="722020" y="6463265"/>
            <a:ext cx="5145295" cy="22052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98633-C4E4-0A2D-3B85-87F1848C52F9}"/>
              </a:ext>
            </a:extLst>
          </p:cNvPr>
          <p:cNvSpPr txBox="1"/>
          <p:nvPr/>
        </p:nvSpPr>
        <p:spPr>
          <a:xfrm>
            <a:off x="5469365" y="8545394"/>
            <a:ext cx="795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1 of 1</a:t>
            </a:r>
          </a:p>
        </p:txBody>
      </p:sp>
      <p:grpSp>
        <p:nvGrpSpPr>
          <p:cNvPr id="8" name="Group 7" descr="Lower bar displaying the logos of Western Michigan University, the Michigan Geological Survey, and CoreKids">
            <a:extLst>
              <a:ext uri="{FF2B5EF4-FFF2-40B4-BE49-F238E27FC236}">
                <a16:creationId xmlns:a16="http://schemas.microsoft.com/office/drawing/2014/main" id="{682701B4-E77A-8E5B-C236-FF6E3F42D8F2}"/>
              </a:ext>
            </a:extLst>
          </p:cNvPr>
          <p:cNvGrpSpPr/>
          <p:nvPr/>
        </p:nvGrpSpPr>
        <p:grpSpPr>
          <a:xfrm>
            <a:off x="0" y="8826297"/>
            <a:ext cx="6842760" cy="329213"/>
            <a:chOff x="0" y="-3279"/>
            <a:chExt cx="6858000" cy="422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A86D02-363F-2E1E-E3B2-8F165ABFB917}"/>
                </a:ext>
              </a:extLst>
            </p:cNvPr>
            <p:cNvSpPr/>
            <p:nvPr/>
          </p:nvSpPr>
          <p:spPr>
            <a:xfrm>
              <a:off x="0" y="0"/>
              <a:ext cx="6858000" cy="413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83EC42-1480-E7E5-20BD-B4C4280D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-1970"/>
              <a:ext cx="873900" cy="4131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D1AA9D-6956-8D28-BD96-CE22B5184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941" y="-3279"/>
              <a:ext cx="978180" cy="42239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5A8C93-8EDE-7C23-993D-E9AE51B6C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" y="-3102"/>
              <a:ext cx="1036320" cy="413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34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A8E34013694A9AF4F04CC5C73799" ma:contentTypeVersion="16" ma:contentTypeDescription="Create a new document." ma:contentTypeScope="" ma:versionID="273e027f370bc65d01c96e2b6d4801c1">
  <xsd:schema xmlns:xsd="http://www.w3.org/2001/XMLSchema" xmlns:xs="http://www.w3.org/2001/XMLSchema" xmlns:p="http://schemas.microsoft.com/office/2006/metadata/properties" xmlns:ns2="da7d06e6-a6ff-47d3-974d-76eaf972d512" xmlns:ns3="1ba5964e-0aed-4886-b9a8-22f24d25d8df" targetNamespace="http://schemas.microsoft.com/office/2006/metadata/properties" ma:root="true" ma:fieldsID="2a0ff107c380d4f57241e83225d4d12a" ns2:_="" ns3:_="">
    <xsd:import namespace="da7d06e6-a6ff-47d3-974d-76eaf972d512"/>
    <xsd:import namespace="1ba5964e-0aed-4886-b9a8-22f24d25d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6e6-a6ff-47d3-974d-76eaf972d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34e5bf-f6ce-4ed4-ac46-3aacfb8a7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5964e-0aed-4886-b9a8-22f24d25d8d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d69f078-3ab0-4a6c-9947-2e83565ba6e1}" ma:internalName="TaxCatchAll" ma:showField="CatchAllData" ma:web="1ba5964e-0aed-4886-b9a8-22f24d25d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7d06e6-a6ff-47d3-974d-76eaf972d512">
      <Terms xmlns="http://schemas.microsoft.com/office/infopath/2007/PartnerControls"/>
    </lcf76f155ced4ddcb4097134ff3c332f>
    <TaxCatchAll xmlns="1ba5964e-0aed-4886-b9a8-22f24d25d8df" xsi:nil="true"/>
  </documentManagement>
</p:properties>
</file>

<file path=customXml/itemProps1.xml><?xml version="1.0" encoding="utf-8"?>
<ds:datastoreItem xmlns:ds="http://schemas.openxmlformats.org/officeDocument/2006/customXml" ds:itemID="{84FF2B4E-FD09-4116-80C0-C366A3349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d06e6-a6ff-47d3-974d-76eaf972d512"/>
    <ds:schemaRef ds:uri="1ba5964e-0aed-4886-b9a8-22f24d25d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C0075-E780-4E5B-A39E-0E87DF8EB0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43F037-8C7B-45BF-9DA3-052A77445579}">
  <ds:schemaRefs>
    <ds:schemaRef ds:uri="http://purl.org/dc/terms/"/>
    <ds:schemaRef ds:uri="da7d06e6-a6ff-47d3-974d-76eaf972d512"/>
    <ds:schemaRef ds:uri="http://schemas.microsoft.com/office/2006/documentManagement/types"/>
    <ds:schemaRef ds:uri="1ba5964e-0aed-4886-b9a8-22f24d25d8df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69</Words>
  <Application>Microsoft Office PowerPoint</Application>
  <PresentationFormat>Letter Paper (8.5x11 in)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Source Sans Pro</vt:lpstr>
      <vt:lpstr>Office Theme</vt:lpstr>
      <vt:lpstr>The Stories Fossils Tell  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 Stories Fossils Tell   </dc:title>
  <dc:creator>CAROLINA AYALA</dc:creator>
  <cp:lastModifiedBy>Trent Adams</cp:lastModifiedBy>
  <cp:revision>4</cp:revision>
  <dcterms:created xsi:type="dcterms:W3CDTF">2026-01-16T16:13:09Z</dcterms:created>
  <dcterms:modified xsi:type="dcterms:W3CDTF">2026-04-16T13:06:49Z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0x010100D337A8E34013694A9AF4F04CC5C73799</vt:lpwstr>
  </property>
  <property fmtid="{D5CDD505-2E9C-101B-9397-08002B2CF9AE}" pid="3" name="MediaServiceImageTags">
    <vt:lpwstr/>
  </property>
</Properties>
</file>