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sldIdLst>
    <p:sldId id="256" r:id="rId5"/>
    <p:sldId id="258" r:id="rId6"/>
    <p:sldId id="259" r:id="rId7"/>
    <p:sldId id="260" r:id="rId8"/>
    <p:sldId id="261" r:id="rId9"/>
    <p:sldId id="257" r:id="rId10"/>
    <p:sldId id="262" r:id="rId11"/>
    <p:sldId id="263" r:id="rId12"/>
    <p:sldId id="264" r:id="rId13"/>
    <p:sldId id="265" r:id="rId14"/>
    <p:sldId id="266" r:id="rId15"/>
    <p:sldId id="267" r:id="rId16"/>
    <p:sldId id="268" r:id="rId17"/>
    <p:sldId id="269" r:id="rId18"/>
    <p:sldId id="270" r:id="rId19"/>
    <p:sldId id="277" r:id="rId20"/>
    <p:sldId id="272" r:id="rId21"/>
    <p:sldId id="273" r:id="rId22"/>
    <p:sldId id="276" r:id="rId23"/>
    <p:sldId id="274"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7" autoAdjust="0"/>
    <p:restoredTop sz="94721" autoAdjust="0"/>
  </p:normalViewPr>
  <p:slideViewPr>
    <p:cSldViewPr snapToGrid="0">
      <p:cViewPr>
        <p:scale>
          <a:sx n="50" d="100"/>
          <a:sy n="50" d="100"/>
        </p:scale>
        <p:origin x="1320" y="80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ent Adams" userId="2cc64ee2-dd03-4a26-98c6-347841c80a47" providerId="ADAL" clId="{7D4A74EB-A268-4EDB-BD12-2742D5D13849}"/>
    <pc:docChg chg="undo redo custSel modSld">
      <pc:chgData name="Trent Adams" userId="2cc64ee2-dd03-4a26-98c6-347841c80a47" providerId="ADAL" clId="{7D4A74EB-A268-4EDB-BD12-2742D5D13849}" dt="2026-09-25T12:49:48.336" v="676" actId="962"/>
      <pc:docMkLst>
        <pc:docMk/>
      </pc:docMkLst>
      <pc:sldChg chg="addSp delSp modSp mod">
        <pc:chgData name="Trent Adams" userId="2cc64ee2-dd03-4a26-98c6-347841c80a47" providerId="ADAL" clId="{7D4A74EB-A268-4EDB-BD12-2742D5D13849}" dt="2026-09-25T12:47:42.514" v="394" actId="962"/>
        <pc:sldMkLst>
          <pc:docMk/>
          <pc:sldMk cId="109857222" sldId="256"/>
        </pc:sldMkLst>
        <pc:spChg chg="mod ord">
          <ac:chgData name="Trent Adams" userId="2cc64ee2-dd03-4a26-98c6-347841c80a47" providerId="ADAL" clId="{7D4A74EB-A268-4EDB-BD12-2742D5D13849}" dt="2026-09-25T12:46:49.238" v="26" actId="1076"/>
          <ac:spMkLst>
            <pc:docMk/>
            <pc:sldMk cId="109857222" sldId="256"/>
            <ac:spMk id="2" creationId="{00000000-0000-0000-0000-000000000000}"/>
          </ac:spMkLst>
        </pc:spChg>
        <pc:spChg chg="mod ord">
          <ac:chgData name="Trent Adams" userId="2cc64ee2-dd03-4a26-98c6-347841c80a47" providerId="ADAL" clId="{7D4A74EB-A268-4EDB-BD12-2742D5D13849}" dt="2026-09-25T12:46:41.053" v="25" actId="1076"/>
          <ac:spMkLst>
            <pc:docMk/>
            <pc:sldMk cId="109857222" sldId="256"/>
            <ac:spMk id="3" creationId="{00000000-0000-0000-0000-000000000000}"/>
          </ac:spMkLst>
        </pc:spChg>
        <pc:picChg chg="del">
          <ac:chgData name="Trent Adams" userId="2cc64ee2-dd03-4a26-98c6-347841c80a47" providerId="ADAL" clId="{7D4A74EB-A268-4EDB-BD12-2742D5D13849}" dt="2026-09-25T12:45:00.326" v="0" actId="478"/>
          <ac:picMkLst>
            <pc:docMk/>
            <pc:sldMk cId="109857222" sldId="256"/>
            <ac:picMk id="4" creationId="{9051BEEC-0C0F-89DC-ECE2-6B918D3E9139}"/>
          </ac:picMkLst>
        </pc:picChg>
        <pc:picChg chg="del">
          <ac:chgData name="Trent Adams" userId="2cc64ee2-dd03-4a26-98c6-347841c80a47" providerId="ADAL" clId="{7D4A74EB-A268-4EDB-BD12-2742D5D13849}" dt="2026-09-25T12:45:01.034" v="1" actId="478"/>
          <ac:picMkLst>
            <pc:docMk/>
            <pc:sldMk cId="109857222" sldId="256"/>
            <ac:picMk id="5" creationId="{5089B76F-6243-DC05-9F23-EF3BA2D03701}"/>
          </ac:picMkLst>
        </pc:picChg>
        <pc:picChg chg="add mod ord modCrop">
          <ac:chgData name="Trent Adams" userId="2cc64ee2-dd03-4a26-98c6-347841c80a47" providerId="ADAL" clId="{7D4A74EB-A268-4EDB-BD12-2742D5D13849}" dt="2026-09-25T12:47:42.514" v="394" actId="962"/>
          <ac:picMkLst>
            <pc:docMk/>
            <pc:sldMk cId="109857222" sldId="256"/>
            <ac:picMk id="7" creationId="{30A8B2DC-BCE9-450D-8390-08CA67472E3C}"/>
          </ac:picMkLst>
        </pc:picChg>
      </pc:sldChg>
      <pc:sldChg chg="modSp mod">
        <pc:chgData name="Trent Adams" userId="2cc64ee2-dd03-4a26-98c6-347841c80a47" providerId="ADAL" clId="{7D4A74EB-A268-4EDB-BD12-2742D5D13849}" dt="2026-09-25T12:49:08.849" v="614" actId="13244"/>
        <pc:sldMkLst>
          <pc:docMk/>
          <pc:sldMk cId="1802842400" sldId="259"/>
        </pc:sldMkLst>
        <pc:picChg chg="ord">
          <ac:chgData name="Trent Adams" userId="2cc64ee2-dd03-4a26-98c6-347841c80a47" providerId="ADAL" clId="{7D4A74EB-A268-4EDB-BD12-2742D5D13849}" dt="2026-09-25T12:49:08.849" v="614" actId="13244"/>
          <ac:picMkLst>
            <pc:docMk/>
            <pc:sldMk cId="1802842400" sldId="259"/>
            <ac:picMk id="5" creationId="{76B01D76-B1E4-52EA-4E2C-C4CF4DABD173}"/>
          </ac:picMkLst>
        </pc:picChg>
        <pc:picChg chg="ord">
          <ac:chgData name="Trent Adams" userId="2cc64ee2-dd03-4a26-98c6-347841c80a47" providerId="ADAL" clId="{7D4A74EB-A268-4EDB-BD12-2742D5D13849}" dt="2026-09-25T12:49:08.532" v="613" actId="13244"/>
          <ac:picMkLst>
            <pc:docMk/>
            <pc:sldMk cId="1802842400" sldId="259"/>
            <ac:picMk id="6" creationId="{BB33C235-CB79-204C-F55C-1288BCF68786}"/>
          </ac:picMkLst>
        </pc:picChg>
      </pc:sldChg>
      <pc:sldChg chg="modSp mod">
        <pc:chgData name="Trent Adams" userId="2cc64ee2-dd03-4a26-98c6-347841c80a47" providerId="ADAL" clId="{7D4A74EB-A268-4EDB-BD12-2742D5D13849}" dt="2026-09-25T12:48:34.958" v="610" actId="962"/>
        <pc:sldMkLst>
          <pc:docMk/>
          <pc:sldMk cId="3280711307" sldId="260"/>
        </pc:sldMkLst>
        <pc:picChg chg="mod">
          <ac:chgData name="Trent Adams" userId="2cc64ee2-dd03-4a26-98c6-347841c80a47" providerId="ADAL" clId="{7D4A74EB-A268-4EDB-BD12-2742D5D13849}" dt="2026-09-25T12:48:34.958" v="610" actId="962"/>
          <ac:picMkLst>
            <pc:docMk/>
            <pc:sldMk cId="3280711307" sldId="260"/>
            <ac:picMk id="5" creationId="{BA69963A-841D-47D6-F025-A52205C3AF36}"/>
          </ac:picMkLst>
        </pc:picChg>
      </pc:sldChg>
      <pc:sldChg chg="modSp mod">
        <pc:chgData name="Trent Adams" userId="2cc64ee2-dd03-4a26-98c6-347841c80a47" providerId="ADAL" clId="{7D4A74EB-A268-4EDB-BD12-2742D5D13849}" dt="2026-09-25T12:49:48.336" v="676" actId="962"/>
        <pc:sldMkLst>
          <pc:docMk/>
          <pc:sldMk cId="1520838733" sldId="261"/>
        </pc:sldMkLst>
        <pc:picChg chg="mod">
          <ac:chgData name="Trent Adams" userId="2cc64ee2-dd03-4a26-98c6-347841c80a47" providerId="ADAL" clId="{7D4A74EB-A268-4EDB-BD12-2742D5D13849}" dt="2026-09-25T12:49:48.336" v="676" actId="962"/>
          <ac:picMkLst>
            <pc:docMk/>
            <pc:sldMk cId="1520838733" sldId="261"/>
            <ac:picMk id="5" creationId="{9B8778A3-0A08-7424-53C1-2ACBB9B5BB11}"/>
          </ac:picMkLst>
        </pc:picChg>
      </pc:sldChg>
    </pc:docChg>
  </pc:docChgLst>
  <pc:docChgLst>
    <pc:chgData name="Trent Adams" userId="2cc64ee2-dd03-4a26-98c6-347841c80a47" providerId="ADAL" clId="{C122316E-F57B-4652-A012-10C7C8CF7E5B}"/>
    <pc:docChg chg="undo redo custSel addSld delSld modSld sldOrd addSection delSection modSection">
      <pc:chgData name="Trent Adams" userId="2cc64ee2-dd03-4a26-98c6-347841c80a47" providerId="ADAL" clId="{C122316E-F57B-4652-A012-10C7C8CF7E5B}" dt="2026-09-08T15:55:37.364" v="2004" actId="478"/>
      <pc:docMkLst>
        <pc:docMk/>
      </pc:docMkLst>
      <pc:sldChg chg="modSp mod">
        <pc:chgData name="Trent Adams" userId="2cc64ee2-dd03-4a26-98c6-347841c80a47" providerId="ADAL" clId="{C122316E-F57B-4652-A012-10C7C8CF7E5B}" dt="2026-09-08T15:27:24.235" v="1658" actId="13244"/>
        <pc:sldMkLst>
          <pc:docMk/>
          <pc:sldMk cId="109857222" sldId="256"/>
        </pc:sldMkLst>
        <pc:spChg chg="ord">
          <ac:chgData name="Trent Adams" userId="2cc64ee2-dd03-4a26-98c6-347841c80a47" providerId="ADAL" clId="{C122316E-F57B-4652-A012-10C7C8CF7E5B}" dt="2026-09-08T15:27:24.235" v="1658" actId="13244"/>
          <ac:spMkLst>
            <pc:docMk/>
            <pc:sldMk cId="109857222" sldId="256"/>
            <ac:spMk id="2" creationId="{00000000-0000-0000-0000-000000000000}"/>
          </ac:spMkLst>
        </pc:spChg>
        <pc:spChg chg="ord">
          <ac:chgData name="Trent Adams" userId="2cc64ee2-dd03-4a26-98c6-347841c80a47" providerId="ADAL" clId="{C122316E-F57B-4652-A012-10C7C8CF7E5B}" dt="2026-09-08T15:17:01.175" v="1583" actId="13244"/>
          <ac:spMkLst>
            <pc:docMk/>
            <pc:sldMk cId="109857222" sldId="256"/>
            <ac:spMk id="3" creationId="{00000000-0000-0000-0000-000000000000}"/>
          </ac:spMkLst>
        </pc:spChg>
        <pc:picChg chg="mod">
          <ac:chgData name="Trent Adams" userId="2cc64ee2-dd03-4a26-98c6-347841c80a47" providerId="ADAL" clId="{C122316E-F57B-4652-A012-10C7C8CF7E5B}" dt="2026-09-08T15:18:17.584" v="1591" actId="1076"/>
          <ac:picMkLst>
            <pc:docMk/>
            <pc:sldMk cId="109857222" sldId="256"/>
            <ac:picMk id="4" creationId="{9051BEEC-0C0F-89DC-ECE2-6B918D3E9139}"/>
          </ac:picMkLst>
        </pc:picChg>
        <pc:picChg chg="mod">
          <ac:chgData name="Trent Adams" userId="2cc64ee2-dd03-4a26-98c6-347841c80a47" providerId="ADAL" clId="{C122316E-F57B-4652-A012-10C7C8CF7E5B}" dt="2026-09-08T15:18:17.584" v="1591" actId="1076"/>
          <ac:picMkLst>
            <pc:docMk/>
            <pc:sldMk cId="109857222" sldId="256"/>
            <ac:picMk id="5" creationId="{5089B76F-6243-DC05-9F23-EF3BA2D03701}"/>
          </ac:picMkLst>
        </pc:picChg>
      </pc:sldChg>
      <pc:sldChg chg="modSp mod">
        <pc:chgData name="Trent Adams" userId="2cc64ee2-dd03-4a26-98c6-347841c80a47" providerId="ADAL" clId="{C122316E-F57B-4652-A012-10C7C8CF7E5B}" dt="2026-09-08T15:11:11.415" v="401" actId="962"/>
        <pc:sldMkLst>
          <pc:docMk/>
          <pc:sldMk cId="3692544936" sldId="257"/>
        </pc:sldMkLst>
        <pc:picChg chg="mod">
          <ac:chgData name="Trent Adams" userId="2cc64ee2-dd03-4a26-98c6-347841c80a47" providerId="ADAL" clId="{C122316E-F57B-4652-A012-10C7C8CF7E5B}" dt="2026-09-08T15:11:11.415" v="401" actId="962"/>
          <ac:picMkLst>
            <pc:docMk/>
            <pc:sldMk cId="3692544936" sldId="257"/>
            <ac:picMk id="5" creationId="{9C39B7D6-A356-14E7-9019-CA81C22DCA9C}"/>
          </ac:picMkLst>
        </pc:picChg>
        <pc:picChg chg="mod">
          <ac:chgData name="Trent Adams" userId="2cc64ee2-dd03-4a26-98c6-347841c80a47" providerId="ADAL" clId="{C122316E-F57B-4652-A012-10C7C8CF7E5B}" dt="2026-09-08T15:10:59.644" v="385" actId="962"/>
          <ac:picMkLst>
            <pc:docMk/>
            <pc:sldMk cId="3692544936" sldId="257"/>
            <ac:picMk id="6" creationId="{0776861B-2FBE-F898-7579-9C07CA39BDD2}"/>
          </ac:picMkLst>
        </pc:picChg>
      </pc:sldChg>
      <pc:sldChg chg="addSp delSp modSp mod">
        <pc:chgData name="Trent Adams" userId="2cc64ee2-dd03-4a26-98c6-347841c80a47" providerId="ADAL" clId="{C122316E-F57B-4652-A012-10C7C8CF7E5B}" dt="2026-09-08T15:43:54.259" v="1915" actId="478"/>
        <pc:sldMkLst>
          <pc:docMk/>
          <pc:sldMk cId="18344670" sldId="258"/>
        </pc:sldMkLst>
        <pc:spChg chg="del">
          <ac:chgData name="Trent Adams" userId="2cc64ee2-dd03-4a26-98c6-347841c80a47" providerId="ADAL" clId="{C122316E-F57B-4652-A012-10C7C8CF7E5B}" dt="2026-09-08T15:27:37.120" v="1659" actId="478"/>
          <ac:spMkLst>
            <pc:docMk/>
            <pc:sldMk cId="18344670" sldId="258"/>
            <ac:spMk id="4" creationId="{293E2049-D971-02F1-D62C-27AA7B4C0EA4}"/>
          </ac:spMkLst>
        </pc:spChg>
        <pc:spChg chg="add del mod">
          <ac:chgData name="Trent Adams" userId="2cc64ee2-dd03-4a26-98c6-347841c80a47" providerId="ADAL" clId="{C122316E-F57B-4652-A012-10C7C8CF7E5B}" dt="2026-09-08T15:27:39.708" v="1661" actId="478"/>
          <ac:spMkLst>
            <pc:docMk/>
            <pc:sldMk cId="18344670" sldId="258"/>
            <ac:spMk id="6" creationId="{B38F10DA-20FF-4D34-B131-654181083ADA}"/>
          </ac:spMkLst>
        </pc:spChg>
        <pc:spChg chg="add del mod">
          <ac:chgData name="Trent Adams" userId="2cc64ee2-dd03-4a26-98c6-347841c80a47" providerId="ADAL" clId="{C122316E-F57B-4652-A012-10C7C8CF7E5B}" dt="2026-09-08T15:27:49.250" v="1665" actId="21"/>
          <ac:spMkLst>
            <pc:docMk/>
            <pc:sldMk cId="18344670" sldId="258"/>
            <ac:spMk id="8" creationId="{8BFDE23C-0D11-45F2-A105-15CD9E942DF0}"/>
          </ac:spMkLst>
        </pc:spChg>
        <pc:spChg chg="add mod">
          <ac:chgData name="Trent Adams" userId="2cc64ee2-dd03-4a26-98c6-347841c80a47" providerId="ADAL" clId="{C122316E-F57B-4652-A012-10C7C8CF7E5B}" dt="2026-09-08T15:43:44.153" v="1913" actId="1076"/>
          <ac:spMkLst>
            <pc:docMk/>
            <pc:sldMk cId="18344670" sldId="258"/>
            <ac:spMk id="9" creationId="{DB2F6A15-6B42-49A6-90B1-F5528F117CBA}"/>
          </ac:spMkLst>
        </pc:spChg>
        <pc:spChg chg="add mod">
          <ac:chgData name="Trent Adams" userId="2cc64ee2-dd03-4a26-98c6-347841c80a47" providerId="ADAL" clId="{C122316E-F57B-4652-A012-10C7C8CF7E5B}" dt="2026-09-08T15:42:02.975" v="1860"/>
          <ac:spMkLst>
            <pc:docMk/>
            <pc:sldMk cId="18344670" sldId="258"/>
            <ac:spMk id="13" creationId="{1312F6B8-5578-46A6-982C-C9A911605A79}"/>
          </ac:spMkLst>
        </pc:spChg>
        <pc:spChg chg="add mod">
          <ac:chgData name="Trent Adams" userId="2cc64ee2-dd03-4a26-98c6-347841c80a47" providerId="ADAL" clId="{C122316E-F57B-4652-A012-10C7C8CF7E5B}" dt="2026-09-08T15:42:02.975" v="1860"/>
          <ac:spMkLst>
            <pc:docMk/>
            <pc:sldMk cId="18344670" sldId="258"/>
            <ac:spMk id="14" creationId="{A8E21354-E0B9-49EC-805B-EC10BC7E8DDF}"/>
          </ac:spMkLst>
        </pc:spChg>
        <pc:spChg chg="add mod">
          <ac:chgData name="Trent Adams" userId="2cc64ee2-dd03-4a26-98c6-347841c80a47" providerId="ADAL" clId="{C122316E-F57B-4652-A012-10C7C8CF7E5B}" dt="2026-09-08T15:43:41.198" v="1912" actId="1076"/>
          <ac:spMkLst>
            <pc:docMk/>
            <pc:sldMk cId="18344670" sldId="258"/>
            <ac:spMk id="15" creationId="{674FB870-4A56-46CA-B623-BF7CE606CC0D}"/>
          </ac:spMkLst>
        </pc:spChg>
        <pc:spChg chg="add mod">
          <ac:chgData name="Trent Adams" userId="2cc64ee2-dd03-4a26-98c6-347841c80a47" providerId="ADAL" clId="{C122316E-F57B-4652-A012-10C7C8CF7E5B}" dt="2026-09-08T15:43:25.368" v="1907" actId="20577"/>
          <ac:spMkLst>
            <pc:docMk/>
            <pc:sldMk cId="18344670" sldId="258"/>
            <ac:spMk id="16" creationId="{563AE3AB-26D5-4CA1-B6F2-9C9B3319E1D2}"/>
          </ac:spMkLst>
        </pc:spChg>
        <pc:spChg chg="add mod">
          <ac:chgData name="Trent Adams" userId="2cc64ee2-dd03-4a26-98c6-347841c80a47" providerId="ADAL" clId="{C122316E-F57B-4652-A012-10C7C8CF7E5B}" dt="2026-09-08T15:43:37.915" v="1911" actId="1076"/>
          <ac:spMkLst>
            <pc:docMk/>
            <pc:sldMk cId="18344670" sldId="258"/>
            <ac:spMk id="17" creationId="{7BC9CF5A-722F-44D4-98D4-A4658F41BD90}"/>
          </ac:spMkLst>
        </pc:spChg>
        <pc:spChg chg="add del mod">
          <ac:chgData name="Trent Adams" userId="2cc64ee2-dd03-4a26-98c6-347841c80a47" providerId="ADAL" clId="{C122316E-F57B-4652-A012-10C7C8CF7E5B}" dt="2026-09-08T15:43:54.259" v="1915" actId="478"/>
          <ac:spMkLst>
            <pc:docMk/>
            <pc:sldMk cId="18344670" sldId="258"/>
            <ac:spMk id="19" creationId="{83B3E294-E1DF-49B5-B3FA-437D8823CA16}"/>
          </ac:spMkLst>
        </pc:spChg>
        <pc:grpChg chg="add mod">
          <ac:chgData name="Trent Adams" userId="2cc64ee2-dd03-4a26-98c6-347841c80a47" providerId="ADAL" clId="{C122316E-F57B-4652-A012-10C7C8CF7E5B}" dt="2026-09-08T15:42:02.975" v="1860"/>
          <ac:grpSpMkLst>
            <pc:docMk/>
            <pc:sldMk cId="18344670" sldId="258"/>
            <ac:grpSpMk id="12" creationId="{83003F6E-5937-4098-88B9-9C5B8FE86998}"/>
          </ac:grpSpMkLst>
        </pc:grpChg>
        <pc:graphicFrameChg chg="add del mod">
          <ac:chgData name="Trent Adams" userId="2cc64ee2-dd03-4a26-98c6-347841c80a47" providerId="ADAL" clId="{C122316E-F57B-4652-A012-10C7C8CF7E5B}" dt="2026-09-08T15:27:48.154" v="1664"/>
          <ac:graphicFrameMkLst>
            <pc:docMk/>
            <pc:sldMk cId="18344670" sldId="258"/>
            <ac:graphicFrameMk id="10" creationId="{2C710417-D197-4309-B5CC-16614B15CDC7}"/>
          </ac:graphicFrameMkLst>
        </pc:graphicFrameChg>
        <pc:graphicFrameChg chg="add del mod">
          <ac:chgData name="Trent Adams" userId="2cc64ee2-dd03-4a26-98c6-347841c80a47" providerId="ADAL" clId="{C122316E-F57B-4652-A012-10C7C8CF7E5B}" dt="2026-09-08T15:43:52.081" v="1914" actId="478"/>
          <ac:graphicFrameMkLst>
            <pc:docMk/>
            <pc:sldMk cId="18344670" sldId="258"/>
            <ac:graphicFrameMk id="11" creationId="{1F5E44C8-B131-FC80-D20C-CE3E9519C81E}"/>
          </ac:graphicFrameMkLst>
        </pc:graphicFrameChg>
        <pc:picChg chg="mod ord">
          <ac:chgData name="Trent Adams" userId="2cc64ee2-dd03-4a26-98c6-347841c80a47" providerId="ADAL" clId="{C122316E-F57B-4652-A012-10C7C8CF7E5B}" dt="2026-09-08T15:28:02.302" v="1668" actId="13244"/>
          <ac:picMkLst>
            <pc:docMk/>
            <pc:sldMk cId="18344670" sldId="258"/>
            <ac:picMk id="5" creationId="{540FDA96-0CA6-1DFD-96B7-69F5AF3DFCA6}"/>
          </ac:picMkLst>
        </pc:picChg>
      </pc:sldChg>
      <pc:sldChg chg="addSp delSp modSp mod">
        <pc:chgData name="Trent Adams" userId="2cc64ee2-dd03-4a26-98c6-347841c80a47" providerId="ADAL" clId="{C122316E-F57B-4652-A012-10C7C8CF7E5B}" dt="2026-09-08T15:45:42.843" v="1934" actId="13244"/>
        <pc:sldMkLst>
          <pc:docMk/>
          <pc:sldMk cId="1802842400" sldId="259"/>
        </pc:sldMkLst>
        <pc:spChg chg="add mod ord">
          <ac:chgData name="Trent Adams" userId="2cc64ee2-dd03-4a26-98c6-347841c80a47" providerId="ADAL" clId="{C122316E-F57B-4652-A012-10C7C8CF7E5B}" dt="2026-09-08T15:45:41.047" v="1933" actId="13244"/>
          <ac:spMkLst>
            <pc:docMk/>
            <pc:sldMk cId="1802842400" sldId="259"/>
            <ac:spMk id="3" creationId="{A3727D82-47EA-44B7-8C66-9AF0A0C498B0}"/>
          </ac:spMkLst>
        </pc:spChg>
        <pc:spChg chg="add del mod">
          <ac:chgData name="Trent Adams" userId="2cc64ee2-dd03-4a26-98c6-347841c80a47" providerId="ADAL" clId="{C122316E-F57B-4652-A012-10C7C8CF7E5B}" dt="2026-09-08T15:44:51.656" v="1923" actId="478"/>
          <ac:spMkLst>
            <pc:docMk/>
            <pc:sldMk cId="1802842400" sldId="259"/>
            <ac:spMk id="7" creationId="{4B5A5B12-230F-4213-9FB0-7D0B93DAE8D7}"/>
          </ac:spMkLst>
        </pc:spChg>
        <pc:spChg chg="add del mod">
          <ac:chgData name="Trent Adams" userId="2cc64ee2-dd03-4a26-98c6-347841c80a47" providerId="ADAL" clId="{C122316E-F57B-4652-A012-10C7C8CF7E5B}" dt="2026-09-08T15:45:01.758" v="1927" actId="478"/>
          <ac:spMkLst>
            <pc:docMk/>
            <pc:sldMk cId="1802842400" sldId="259"/>
            <ac:spMk id="9" creationId="{F446EE87-DB5E-401B-B501-A9CDFD85E8D6}"/>
          </ac:spMkLst>
        </pc:spChg>
        <pc:spChg chg="add mod ord">
          <ac:chgData name="Trent Adams" userId="2cc64ee2-dd03-4a26-98c6-347841c80a47" providerId="ADAL" clId="{C122316E-F57B-4652-A012-10C7C8CF7E5B}" dt="2026-09-08T15:45:42.843" v="1934" actId="13244"/>
          <ac:spMkLst>
            <pc:docMk/>
            <pc:sldMk cId="1802842400" sldId="259"/>
            <ac:spMk id="10" creationId="{BBC9C576-8288-4E56-9F77-9073991011A5}"/>
          </ac:spMkLst>
        </pc:spChg>
        <pc:graphicFrameChg chg="add del mod">
          <ac:chgData name="Trent Adams" userId="2cc64ee2-dd03-4a26-98c6-347841c80a47" providerId="ADAL" clId="{C122316E-F57B-4652-A012-10C7C8CF7E5B}" dt="2026-09-08T15:45:00.117" v="1926" actId="478"/>
          <ac:graphicFrameMkLst>
            <pc:docMk/>
            <pc:sldMk cId="1802842400" sldId="259"/>
            <ac:graphicFrameMk id="12" creationId="{42007B2E-FAC4-F74A-A6A2-A8A0CE2A6EAD}"/>
          </ac:graphicFrameMkLst>
        </pc:graphicFrameChg>
        <pc:picChg chg="add del mod">
          <ac:chgData name="Trent Adams" userId="2cc64ee2-dd03-4a26-98c6-347841c80a47" providerId="ADAL" clId="{C122316E-F57B-4652-A012-10C7C8CF7E5B}" dt="2026-09-08T15:09:43.584" v="13" actId="962"/>
          <ac:picMkLst>
            <pc:docMk/>
            <pc:sldMk cId="1802842400" sldId="259"/>
            <ac:picMk id="5" creationId="{76B01D76-B1E4-52EA-4E2C-C4CF4DABD173}"/>
          </ac:picMkLst>
        </pc:picChg>
        <pc:picChg chg="mod">
          <ac:chgData name="Trent Adams" userId="2cc64ee2-dd03-4a26-98c6-347841c80a47" providerId="ADAL" clId="{C122316E-F57B-4652-A012-10C7C8CF7E5B}" dt="2026-09-08T15:09:55.228" v="89" actId="962"/>
          <ac:picMkLst>
            <pc:docMk/>
            <pc:sldMk cId="1802842400" sldId="259"/>
            <ac:picMk id="6" creationId="{BB33C235-CB79-204C-F55C-1288BCF68786}"/>
          </ac:picMkLst>
        </pc:picChg>
      </pc:sldChg>
      <pc:sldChg chg="addSp delSp modSp mod">
        <pc:chgData name="Trent Adams" userId="2cc64ee2-dd03-4a26-98c6-347841c80a47" providerId="ADAL" clId="{C122316E-F57B-4652-A012-10C7C8CF7E5B}" dt="2026-09-08T15:28:40.728" v="1674" actId="13244"/>
        <pc:sldMkLst>
          <pc:docMk/>
          <pc:sldMk cId="3280711307" sldId="260"/>
        </pc:sldMkLst>
        <pc:spChg chg="ord">
          <ac:chgData name="Trent Adams" userId="2cc64ee2-dd03-4a26-98c6-347841c80a47" providerId="ADAL" clId="{C122316E-F57B-4652-A012-10C7C8CF7E5B}" dt="2026-09-08T15:28:27.429" v="1670" actId="13244"/>
          <ac:spMkLst>
            <pc:docMk/>
            <pc:sldMk cId="3280711307" sldId="260"/>
            <ac:spMk id="2" creationId="{C31F3336-D46E-B19D-CD2A-AA294F812488}"/>
          </ac:spMkLst>
        </pc:spChg>
        <pc:spChg chg="add del mod">
          <ac:chgData name="Trent Adams" userId="2cc64ee2-dd03-4a26-98c6-347841c80a47" providerId="ADAL" clId="{C122316E-F57B-4652-A012-10C7C8CF7E5B}" dt="2026-09-08T15:28:35.126" v="1672" actId="478"/>
          <ac:spMkLst>
            <pc:docMk/>
            <pc:sldMk cId="3280711307" sldId="260"/>
            <ac:spMk id="6" creationId="{E9887216-0BF1-4CDB-B0C0-B19DCEDD9EA1}"/>
          </ac:spMkLst>
        </pc:spChg>
        <pc:picChg chg="add del ord">
          <ac:chgData name="Trent Adams" userId="2cc64ee2-dd03-4a26-98c6-347841c80a47" providerId="ADAL" clId="{C122316E-F57B-4652-A012-10C7C8CF7E5B}" dt="2026-09-08T15:28:40.728" v="1674" actId="13244"/>
          <ac:picMkLst>
            <pc:docMk/>
            <pc:sldMk cId="3280711307" sldId="260"/>
            <ac:picMk id="5" creationId="{BA69963A-841D-47D6-F025-A52205C3AF36}"/>
          </ac:picMkLst>
        </pc:picChg>
      </pc:sldChg>
      <pc:sldChg chg="modSp mod">
        <pc:chgData name="Trent Adams" userId="2cc64ee2-dd03-4a26-98c6-347841c80a47" providerId="ADAL" clId="{C122316E-F57B-4652-A012-10C7C8CF7E5B}" dt="2026-09-08T15:11:44.857" v="467" actId="962"/>
        <pc:sldMkLst>
          <pc:docMk/>
          <pc:sldMk cId="1374099118" sldId="262"/>
        </pc:sldMkLst>
        <pc:picChg chg="mod">
          <ac:chgData name="Trent Adams" userId="2cc64ee2-dd03-4a26-98c6-347841c80a47" providerId="ADAL" clId="{C122316E-F57B-4652-A012-10C7C8CF7E5B}" dt="2026-09-08T15:11:44.857" v="467" actId="962"/>
          <ac:picMkLst>
            <pc:docMk/>
            <pc:sldMk cId="1374099118" sldId="262"/>
            <ac:picMk id="5" creationId="{FC9EC11E-88C5-C2FE-87EE-2705975EA84B}"/>
          </ac:picMkLst>
        </pc:picChg>
      </pc:sldChg>
      <pc:sldChg chg="delSp modSp mod">
        <pc:chgData name="Trent Adams" userId="2cc64ee2-dd03-4a26-98c6-347841c80a47" providerId="ADAL" clId="{C122316E-F57B-4652-A012-10C7C8CF7E5B}" dt="2026-09-08T15:29:20.385" v="1677" actId="13244"/>
        <pc:sldMkLst>
          <pc:docMk/>
          <pc:sldMk cId="789908789" sldId="263"/>
        </pc:sldMkLst>
        <pc:spChg chg="del mod">
          <ac:chgData name="Trent Adams" userId="2cc64ee2-dd03-4a26-98c6-347841c80a47" providerId="ADAL" clId="{C122316E-F57B-4652-A012-10C7C8CF7E5B}" dt="2026-09-08T15:29:17.784" v="1676" actId="478"/>
          <ac:spMkLst>
            <pc:docMk/>
            <pc:sldMk cId="789908789" sldId="263"/>
            <ac:spMk id="4" creationId="{1C451FEA-0FD7-F3E0-DE3A-342B51415012}"/>
          </ac:spMkLst>
        </pc:spChg>
        <pc:picChg chg="mod ord">
          <ac:chgData name="Trent Adams" userId="2cc64ee2-dd03-4a26-98c6-347841c80a47" providerId="ADAL" clId="{C122316E-F57B-4652-A012-10C7C8CF7E5B}" dt="2026-09-08T15:29:20.385" v="1677" actId="13244"/>
          <ac:picMkLst>
            <pc:docMk/>
            <pc:sldMk cId="789908789" sldId="263"/>
            <ac:picMk id="5" creationId="{E0B8F07B-CBEF-7CA1-8367-3FA1F21D2DFF}"/>
          </ac:picMkLst>
        </pc:picChg>
      </pc:sldChg>
      <pc:sldChg chg="modSp mod">
        <pc:chgData name="Trent Adams" userId="2cc64ee2-dd03-4a26-98c6-347841c80a47" providerId="ADAL" clId="{C122316E-F57B-4652-A012-10C7C8CF7E5B}" dt="2026-09-08T15:13:31.289" v="639" actId="962"/>
        <pc:sldMkLst>
          <pc:docMk/>
          <pc:sldMk cId="2204948078" sldId="264"/>
        </pc:sldMkLst>
        <pc:picChg chg="mod">
          <ac:chgData name="Trent Adams" userId="2cc64ee2-dd03-4a26-98c6-347841c80a47" providerId="ADAL" clId="{C122316E-F57B-4652-A012-10C7C8CF7E5B}" dt="2026-09-08T15:13:31.289" v="639" actId="962"/>
          <ac:picMkLst>
            <pc:docMk/>
            <pc:sldMk cId="2204948078" sldId="264"/>
            <ac:picMk id="5" creationId="{C19301CE-85DB-C0B4-C122-3B0C0309658C}"/>
          </ac:picMkLst>
        </pc:picChg>
      </pc:sldChg>
      <pc:sldChg chg="modSp mod">
        <pc:chgData name="Trent Adams" userId="2cc64ee2-dd03-4a26-98c6-347841c80a47" providerId="ADAL" clId="{C122316E-F57B-4652-A012-10C7C8CF7E5B}" dt="2026-09-08T15:13:50.501" v="691" actId="962"/>
        <pc:sldMkLst>
          <pc:docMk/>
          <pc:sldMk cId="1768251353" sldId="266"/>
        </pc:sldMkLst>
        <pc:picChg chg="mod">
          <ac:chgData name="Trent Adams" userId="2cc64ee2-dd03-4a26-98c6-347841c80a47" providerId="ADAL" clId="{C122316E-F57B-4652-A012-10C7C8CF7E5B}" dt="2026-09-08T15:13:50.501" v="691" actId="962"/>
          <ac:picMkLst>
            <pc:docMk/>
            <pc:sldMk cId="1768251353" sldId="266"/>
            <ac:picMk id="5" creationId="{F7BA9AC4-5E28-EAE9-F1D9-AED97052840A}"/>
          </ac:picMkLst>
        </pc:picChg>
      </pc:sldChg>
      <pc:sldChg chg="modSp mod">
        <pc:chgData name="Trent Adams" userId="2cc64ee2-dd03-4a26-98c6-347841c80a47" providerId="ADAL" clId="{C122316E-F57B-4652-A012-10C7C8CF7E5B}" dt="2026-09-08T15:14:07.617" v="817" actId="962"/>
        <pc:sldMkLst>
          <pc:docMk/>
          <pc:sldMk cId="3001121744" sldId="267"/>
        </pc:sldMkLst>
        <pc:picChg chg="mod">
          <ac:chgData name="Trent Adams" userId="2cc64ee2-dd03-4a26-98c6-347841c80a47" providerId="ADAL" clId="{C122316E-F57B-4652-A012-10C7C8CF7E5B}" dt="2026-09-08T15:14:07.617" v="817" actId="962"/>
          <ac:picMkLst>
            <pc:docMk/>
            <pc:sldMk cId="3001121744" sldId="267"/>
            <ac:picMk id="5" creationId="{AE4BE634-C01E-0C29-E23D-59392B11847A}"/>
          </ac:picMkLst>
        </pc:picChg>
      </pc:sldChg>
      <pc:sldChg chg="addSp delSp modSp mod">
        <pc:chgData name="Trent Adams" userId="2cc64ee2-dd03-4a26-98c6-347841c80a47" providerId="ADAL" clId="{C122316E-F57B-4652-A012-10C7C8CF7E5B}" dt="2026-09-08T15:55:23.153" v="2003" actId="13244"/>
        <pc:sldMkLst>
          <pc:docMk/>
          <pc:sldMk cId="1446550217" sldId="268"/>
        </pc:sldMkLst>
        <pc:spChg chg="ord">
          <ac:chgData name="Trent Adams" userId="2cc64ee2-dd03-4a26-98c6-347841c80a47" providerId="ADAL" clId="{C122316E-F57B-4652-A012-10C7C8CF7E5B}" dt="2026-09-08T15:55:23.153" v="2003" actId="13244"/>
          <ac:spMkLst>
            <pc:docMk/>
            <pc:sldMk cId="1446550217" sldId="268"/>
            <ac:spMk id="2" creationId="{93969BA4-10B9-8830-661F-223B1EC73CB1}"/>
          </ac:spMkLst>
        </pc:spChg>
        <pc:spChg chg="mod">
          <ac:chgData name="Trent Adams" userId="2cc64ee2-dd03-4a26-98c6-347841c80a47" providerId="ADAL" clId="{C122316E-F57B-4652-A012-10C7C8CF7E5B}" dt="2026-09-08T15:18:20.081" v="1593" actId="27636"/>
          <ac:spMkLst>
            <pc:docMk/>
            <pc:sldMk cId="1446550217" sldId="268"/>
            <ac:spMk id="4" creationId="{6C795F6A-550F-565D-F9F3-226525EF442A}"/>
          </ac:spMkLst>
        </pc:spChg>
        <pc:spChg chg="add del mod">
          <ac:chgData name="Trent Adams" userId="2cc64ee2-dd03-4a26-98c6-347841c80a47" providerId="ADAL" clId="{C122316E-F57B-4652-A012-10C7C8CF7E5B}" dt="2026-09-08T15:47:03.642" v="1941" actId="478"/>
          <ac:spMkLst>
            <pc:docMk/>
            <pc:sldMk cId="1446550217" sldId="268"/>
            <ac:spMk id="6" creationId="{6F33B780-0978-4DEB-AF11-5304956281F1}"/>
          </ac:spMkLst>
        </pc:spChg>
        <pc:spChg chg="mod">
          <ac:chgData name="Trent Adams" userId="2cc64ee2-dd03-4a26-98c6-347841c80a47" providerId="ADAL" clId="{C122316E-F57B-4652-A012-10C7C8CF7E5B}" dt="2026-09-08T15:36:43.404" v="1781" actId="962"/>
          <ac:spMkLst>
            <pc:docMk/>
            <pc:sldMk cId="1446550217" sldId="268"/>
            <ac:spMk id="10" creationId="{04812C46-200A-4DEB-A05E-3ED6C68C2387}"/>
          </ac:spMkLst>
        </pc:spChg>
        <pc:spChg chg="mod">
          <ac:chgData name="Trent Adams" userId="2cc64ee2-dd03-4a26-98c6-347841c80a47" providerId="ADAL" clId="{C122316E-F57B-4652-A012-10C7C8CF7E5B}" dt="2026-09-08T15:47:32.082" v="1946" actId="962"/>
          <ac:spMkLst>
            <pc:docMk/>
            <pc:sldMk cId="1446550217" sldId="268"/>
            <ac:spMk id="12" creationId="{D1EA859B-E555-4109-94F3-6700E046E008}"/>
          </ac:spMkLst>
        </pc:spChg>
        <pc:picChg chg="add del mod">
          <ac:chgData name="Trent Adams" userId="2cc64ee2-dd03-4a26-98c6-347841c80a47" providerId="ADAL" clId="{C122316E-F57B-4652-A012-10C7C8CF7E5B}" dt="2026-09-08T15:47:28.842" v="1945" actId="962"/>
          <ac:picMkLst>
            <pc:docMk/>
            <pc:sldMk cId="1446550217" sldId="268"/>
            <ac:picMk id="5" creationId="{2F7B1686-7DBD-BF5B-3FB9-D51D52FA6CBB}"/>
          </ac:picMkLst>
        </pc:picChg>
      </pc:sldChg>
      <pc:sldChg chg="addSp delSp modSp mod">
        <pc:chgData name="Trent Adams" userId="2cc64ee2-dd03-4a26-98c6-347841c80a47" providerId="ADAL" clId="{C122316E-F57B-4652-A012-10C7C8CF7E5B}" dt="2026-09-08T15:47:52.582" v="1948" actId="962"/>
        <pc:sldMkLst>
          <pc:docMk/>
          <pc:sldMk cId="55142113" sldId="269"/>
        </pc:sldMkLst>
        <pc:spChg chg="add del mod">
          <ac:chgData name="Trent Adams" userId="2cc64ee2-dd03-4a26-98c6-347841c80a47" providerId="ADAL" clId="{C122316E-F57B-4652-A012-10C7C8CF7E5B}" dt="2026-09-08T15:38:12.801" v="1817" actId="478"/>
          <ac:spMkLst>
            <pc:docMk/>
            <pc:sldMk cId="55142113" sldId="269"/>
            <ac:spMk id="7" creationId="{6F091EF5-1B27-4FF0-8EB3-74DF6E738C58}"/>
          </ac:spMkLst>
        </pc:spChg>
        <pc:spChg chg="mod">
          <ac:chgData name="Trent Adams" userId="2cc64ee2-dd03-4a26-98c6-347841c80a47" providerId="ADAL" clId="{C122316E-F57B-4652-A012-10C7C8CF7E5B}" dt="2026-09-08T15:38:11.265" v="1813" actId="962"/>
          <ac:spMkLst>
            <pc:docMk/>
            <pc:sldMk cId="55142113" sldId="269"/>
            <ac:spMk id="10" creationId="{ECC07320-C2CA-4E29-8481-9D9E143C7788}"/>
          </ac:spMkLst>
        </pc:spChg>
        <pc:spChg chg="mod">
          <ac:chgData name="Trent Adams" userId="2cc64ee2-dd03-4a26-98c6-347841c80a47" providerId="ADAL" clId="{C122316E-F57B-4652-A012-10C7C8CF7E5B}" dt="2026-09-08T15:47:52.582" v="1948" actId="962"/>
          <ac:spMkLst>
            <pc:docMk/>
            <pc:sldMk cId="55142113" sldId="269"/>
            <ac:spMk id="12" creationId="{178FB36B-5BFE-42CA-BC60-1115E0D95EEC}"/>
          </ac:spMkLst>
        </pc:spChg>
        <pc:picChg chg="add del">
          <ac:chgData name="Trent Adams" userId="2cc64ee2-dd03-4a26-98c6-347841c80a47" providerId="ADAL" clId="{C122316E-F57B-4652-A012-10C7C8CF7E5B}" dt="2026-09-08T15:32:09.688" v="1689"/>
          <ac:picMkLst>
            <pc:docMk/>
            <pc:sldMk cId="55142113" sldId="269"/>
            <ac:picMk id="3" creationId="{1180821B-0A7D-4582-9F8A-49DFE4C8DFD4}"/>
          </ac:picMkLst>
        </pc:picChg>
        <pc:picChg chg="add del mod">
          <ac:chgData name="Trent Adams" userId="2cc64ee2-dd03-4a26-98c6-347841c80a47" providerId="ADAL" clId="{C122316E-F57B-4652-A012-10C7C8CF7E5B}" dt="2026-09-08T15:47:45.928" v="1947" actId="962"/>
          <ac:picMkLst>
            <pc:docMk/>
            <pc:sldMk cId="55142113" sldId="269"/>
            <ac:picMk id="5" creationId="{6686D0C8-BA99-CCB1-1234-E07DAB2A6AE5}"/>
          </ac:picMkLst>
        </pc:picChg>
        <pc:picChg chg="add del mod">
          <ac:chgData name="Trent Adams" userId="2cc64ee2-dd03-4a26-98c6-347841c80a47" providerId="ADAL" clId="{C122316E-F57B-4652-A012-10C7C8CF7E5B}" dt="2026-09-08T15:38:12.597" v="1816"/>
          <ac:picMkLst>
            <pc:docMk/>
            <pc:sldMk cId="55142113" sldId="269"/>
            <ac:picMk id="11" creationId="{95A7A37B-0774-4ED6-BD9E-B8E7C81EA7F9}"/>
          </ac:picMkLst>
        </pc:picChg>
      </pc:sldChg>
      <pc:sldChg chg="delSp modSp mod ord modClrScheme delDesignElem chgLayout">
        <pc:chgData name="Trent Adams" userId="2cc64ee2-dd03-4a26-98c6-347841c80a47" providerId="ADAL" clId="{C122316E-F57B-4652-A012-10C7C8CF7E5B}" dt="2026-09-08T15:50:59.421" v="1951"/>
        <pc:sldMkLst>
          <pc:docMk/>
          <pc:sldMk cId="993716308" sldId="270"/>
        </pc:sldMkLst>
        <pc:spChg chg="mod ord">
          <ac:chgData name="Trent Adams" userId="2cc64ee2-dd03-4a26-98c6-347841c80a47" providerId="ADAL" clId="{C122316E-F57B-4652-A012-10C7C8CF7E5B}" dt="2026-09-08T15:32:41.768" v="1694" actId="700"/>
          <ac:spMkLst>
            <pc:docMk/>
            <pc:sldMk cId="993716308" sldId="270"/>
            <ac:spMk id="2" creationId="{75435936-44B5-8DC3-D864-AB820403C032}"/>
          </ac:spMkLst>
        </pc:spChg>
        <pc:spChg chg="mod ord">
          <ac:chgData name="Trent Adams" userId="2cc64ee2-dd03-4a26-98c6-347841c80a47" providerId="ADAL" clId="{C122316E-F57B-4652-A012-10C7C8CF7E5B}" dt="2026-09-08T15:32:41.802" v="1695" actId="27636"/>
          <ac:spMkLst>
            <pc:docMk/>
            <pc:sldMk cId="993716308" sldId="270"/>
            <ac:spMk id="4" creationId="{BB74F3B6-16D8-7B82-114F-E89582E14729}"/>
          </ac:spMkLst>
        </pc:spChg>
        <pc:spChg chg="del">
          <ac:chgData name="Trent Adams" userId="2cc64ee2-dd03-4a26-98c6-347841c80a47" providerId="ADAL" clId="{C122316E-F57B-4652-A012-10C7C8CF7E5B}" dt="2026-09-08T15:32:41.768" v="1694" actId="700"/>
          <ac:spMkLst>
            <pc:docMk/>
            <pc:sldMk cId="993716308" sldId="270"/>
            <ac:spMk id="10" creationId="{F13C74B1-5B17-4795-BED0-7140497B445A}"/>
          </ac:spMkLst>
        </pc:spChg>
        <pc:spChg chg="del">
          <ac:chgData name="Trent Adams" userId="2cc64ee2-dd03-4a26-98c6-347841c80a47" providerId="ADAL" clId="{C122316E-F57B-4652-A012-10C7C8CF7E5B}" dt="2026-09-08T15:32:41.768" v="1694" actId="700"/>
          <ac:spMkLst>
            <pc:docMk/>
            <pc:sldMk cId="993716308" sldId="270"/>
            <ac:spMk id="12" creationId="{D4974D33-8DC5-464E-8C6D-BE58F0669C17}"/>
          </ac:spMkLst>
        </pc:spChg>
        <pc:picChg chg="mod ord">
          <ac:chgData name="Trent Adams" userId="2cc64ee2-dd03-4a26-98c6-347841c80a47" providerId="ADAL" clId="{C122316E-F57B-4652-A012-10C7C8CF7E5B}" dt="2026-09-08T15:32:41.768" v="1694" actId="700"/>
          <ac:picMkLst>
            <pc:docMk/>
            <pc:sldMk cId="993716308" sldId="270"/>
            <ac:picMk id="5" creationId="{FCEF7499-AA0D-7BC1-4A85-FA3E1289515E}"/>
          </ac:picMkLst>
        </pc:picChg>
      </pc:sldChg>
      <pc:sldChg chg="addSp delSp modSp del mod ord modClrScheme chgLayout">
        <pc:chgData name="Trent Adams" userId="2cc64ee2-dd03-4a26-98c6-347841c80a47" providerId="ADAL" clId="{C122316E-F57B-4652-A012-10C7C8CF7E5B}" dt="2026-09-08T15:55:01.120" v="2001" actId="2696"/>
        <pc:sldMkLst>
          <pc:docMk/>
          <pc:sldMk cId="3916023647" sldId="271"/>
        </pc:sldMkLst>
        <pc:spChg chg="add del mod ord">
          <ac:chgData name="Trent Adams" userId="2cc64ee2-dd03-4a26-98c6-347841c80a47" providerId="ADAL" clId="{C122316E-F57B-4652-A012-10C7C8CF7E5B}" dt="2026-09-08T15:52:33.581" v="1970" actId="478"/>
          <ac:spMkLst>
            <pc:docMk/>
            <pc:sldMk cId="3916023647" sldId="271"/>
            <ac:spMk id="2" creationId="{52790FBF-3ADD-D1AA-7BC6-46798FAFD8A7}"/>
          </ac:spMkLst>
        </pc:spChg>
        <pc:spChg chg="del mod ord">
          <ac:chgData name="Trent Adams" userId="2cc64ee2-dd03-4a26-98c6-347841c80a47" providerId="ADAL" clId="{C122316E-F57B-4652-A012-10C7C8CF7E5B}" dt="2026-09-08T15:52:57.135" v="1978" actId="478"/>
          <ac:spMkLst>
            <pc:docMk/>
            <pc:sldMk cId="3916023647" sldId="271"/>
            <ac:spMk id="3" creationId="{52376276-8525-797B-0197-000EBACAC283}"/>
          </ac:spMkLst>
        </pc:spChg>
        <pc:spChg chg="add del mod ord">
          <ac:chgData name="Trent Adams" userId="2cc64ee2-dd03-4a26-98c6-347841c80a47" providerId="ADAL" clId="{C122316E-F57B-4652-A012-10C7C8CF7E5B}" dt="2026-09-08T15:51:08.076" v="1954" actId="478"/>
          <ac:spMkLst>
            <pc:docMk/>
            <pc:sldMk cId="3916023647" sldId="271"/>
            <ac:spMk id="4" creationId="{4DD4F0F1-1ABD-4C46-94D5-1071B0EE5F93}"/>
          </ac:spMkLst>
        </pc:spChg>
        <pc:spChg chg="add mod ord">
          <ac:chgData name="Trent Adams" userId="2cc64ee2-dd03-4a26-98c6-347841c80a47" providerId="ADAL" clId="{C122316E-F57B-4652-A012-10C7C8CF7E5B}" dt="2026-09-08T15:52:45.424" v="1975" actId="13244"/>
          <ac:spMkLst>
            <pc:docMk/>
            <pc:sldMk cId="3916023647" sldId="271"/>
            <ac:spMk id="6" creationId="{0B8EE4CF-DFC3-41BA-A5CE-34E6143A6486}"/>
          </ac:spMkLst>
        </pc:spChg>
        <pc:spChg chg="add mod ord">
          <ac:chgData name="Trent Adams" userId="2cc64ee2-dd03-4a26-98c6-347841c80a47" providerId="ADAL" clId="{C122316E-F57B-4652-A012-10C7C8CF7E5B}" dt="2026-09-08T15:52:48.252" v="1976" actId="13244"/>
          <ac:spMkLst>
            <pc:docMk/>
            <pc:sldMk cId="3916023647" sldId="271"/>
            <ac:spMk id="7" creationId="{EA36D544-4009-44E7-8E54-2596EDA0E7EB}"/>
          </ac:spMkLst>
        </pc:spChg>
        <pc:spChg chg="add del mod">
          <ac:chgData name="Trent Adams" userId="2cc64ee2-dd03-4a26-98c6-347841c80a47" providerId="ADAL" clId="{C122316E-F57B-4652-A012-10C7C8CF7E5B}" dt="2026-09-08T15:52:16.350" v="1967" actId="478"/>
          <ac:spMkLst>
            <pc:docMk/>
            <pc:sldMk cId="3916023647" sldId="271"/>
            <ac:spMk id="9" creationId="{882BBE9A-A9E3-47FA-B99D-FD8DD9A241B2}"/>
          </ac:spMkLst>
        </pc:spChg>
        <pc:spChg chg="add del mod">
          <ac:chgData name="Trent Adams" userId="2cc64ee2-dd03-4a26-98c6-347841c80a47" providerId="ADAL" clId="{C122316E-F57B-4652-A012-10C7C8CF7E5B}" dt="2026-09-08T15:52:39.694" v="1972" actId="478"/>
          <ac:spMkLst>
            <pc:docMk/>
            <pc:sldMk cId="3916023647" sldId="271"/>
            <ac:spMk id="11" creationId="{C6362D0F-F9C4-4B05-9971-46C658D48161}"/>
          </ac:spMkLst>
        </pc:spChg>
        <pc:spChg chg="add del mod">
          <ac:chgData name="Trent Adams" userId="2cc64ee2-dd03-4a26-98c6-347841c80a47" providerId="ADAL" clId="{C122316E-F57B-4652-A012-10C7C8CF7E5B}" dt="2026-09-08T15:53:04.196" v="1980" actId="478"/>
          <ac:spMkLst>
            <pc:docMk/>
            <pc:sldMk cId="3916023647" sldId="271"/>
            <ac:spMk id="13" creationId="{F554FF57-5E41-4B45-9663-4DC97E59683D}"/>
          </ac:spMkLst>
        </pc:spChg>
        <pc:picChg chg="mod">
          <ac:chgData name="Trent Adams" userId="2cc64ee2-dd03-4a26-98c6-347841c80a47" providerId="ADAL" clId="{C122316E-F57B-4652-A012-10C7C8CF7E5B}" dt="2026-09-08T15:52:43.382" v="1973" actId="962"/>
          <ac:picMkLst>
            <pc:docMk/>
            <pc:sldMk cId="3916023647" sldId="271"/>
            <ac:picMk id="5" creationId="{0AD14085-83D5-A78B-558B-4FA1B1EA6E9E}"/>
          </ac:picMkLst>
        </pc:picChg>
      </pc:sldChg>
      <pc:sldChg chg="delSp modSp mod ord modClrScheme delDesignElem chgLayout">
        <pc:chgData name="Trent Adams" userId="2cc64ee2-dd03-4a26-98c6-347841c80a47" providerId="ADAL" clId="{C122316E-F57B-4652-A012-10C7C8CF7E5B}" dt="2026-09-08T15:51:14.589" v="1957"/>
        <pc:sldMkLst>
          <pc:docMk/>
          <pc:sldMk cId="2124932449" sldId="272"/>
        </pc:sldMkLst>
        <pc:spChg chg="mod ord">
          <ac:chgData name="Trent Adams" userId="2cc64ee2-dd03-4a26-98c6-347841c80a47" providerId="ADAL" clId="{C122316E-F57B-4652-A012-10C7C8CF7E5B}" dt="2026-09-08T15:32:41.768" v="1694" actId="700"/>
          <ac:spMkLst>
            <pc:docMk/>
            <pc:sldMk cId="2124932449" sldId="272"/>
            <ac:spMk id="2" creationId="{C74C3773-775D-02B9-20C1-098A65DB82BE}"/>
          </ac:spMkLst>
        </pc:spChg>
        <pc:spChg chg="mod ord">
          <ac:chgData name="Trent Adams" userId="2cc64ee2-dd03-4a26-98c6-347841c80a47" providerId="ADAL" clId="{C122316E-F57B-4652-A012-10C7C8CF7E5B}" dt="2026-09-08T15:32:41.768" v="1694" actId="700"/>
          <ac:spMkLst>
            <pc:docMk/>
            <pc:sldMk cId="2124932449" sldId="272"/>
            <ac:spMk id="4" creationId="{B8404005-C520-D176-9B30-917ECEB4E882}"/>
          </ac:spMkLst>
        </pc:spChg>
        <pc:spChg chg="del">
          <ac:chgData name="Trent Adams" userId="2cc64ee2-dd03-4a26-98c6-347841c80a47" providerId="ADAL" clId="{C122316E-F57B-4652-A012-10C7C8CF7E5B}" dt="2026-09-08T15:32:41.768" v="1694" actId="700"/>
          <ac:spMkLst>
            <pc:docMk/>
            <pc:sldMk cId="2124932449" sldId="272"/>
            <ac:spMk id="10" creationId="{C0763A76-9F1C-4FC5-82B7-DD475DA461B2}"/>
          </ac:spMkLst>
        </pc:spChg>
        <pc:spChg chg="del">
          <ac:chgData name="Trent Adams" userId="2cc64ee2-dd03-4a26-98c6-347841c80a47" providerId="ADAL" clId="{C122316E-F57B-4652-A012-10C7C8CF7E5B}" dt="2026-09-08T15:32:41.768" v="1694" actId="700"/>
          <ac:spMkLst>
            <pc:docMk/>
            <pc:sldMk cId="2124932449" sldId="272"/>
            <ac:spMk id="12" creationId="{E81BF4F6-F2CF-4984-9D14-D6966D92F99F}"/>
          </ac:spMkLst>
        </pc:spChg>
        <pc:picChg chg="mod ord">
          <ac:chgData name="Trent Adams" userId="2cc64ee2-dd03-4a26-98c6-347841c80a47" providerId="ADAL" clId="{C122316E-F57B-4652-A012-10C7C8CF7E5B}" dt="2026-09-08T15:32:41.768" v="1694" actId="700"/>
          <ac:picMkLst>
            <pc:docMk/>
            <pc:sldMk cId="2124932449" sldId="272"/>
            <ac:picMk id="5" creationId="{722D063D-A418-8141-1A41-F2936FD464D1}"/>
          </ac:picMkLst>
        </pc:picChg>
      </pc:sldChg>
      <pc:sldChg chg="addSp delSp modSp mod ord modClrScheme delDesignElem chgLayout">
        <pc:chgData name="Trent Adams" userId="2cc64ee2-dd03-4a26-98c6-347841c80a47" providerId="ADAL" clId="{C122316E-F57B-4652-A012-10C7C8CF7E5B}" dt="2026-09-08T15:51:17.197" v="1959"/>
        <pc:sldMkLst>
          <pc:docMk/>
          <pc:sldMk cId="2134530535" sldId="273"/>
        </pc:sldMkLst>
        <pc:spChg chg="mod ord">
          <ac:chgData name="Trent Adams" userId="2cc64ee2-dd03-4a26-98c6-347841c80a47" providerId="ADAL" clId="{C122316E-F57B-4652-A012-10C7C8CF7E5B}" dt="2026-09-08T15:32:41.768" v="1694" actId="700"/>
          <ac:spMkLst>
            <pc:docMk/>
            <pc:sldMk cId="2134530535" sldId="273"/>
            <ac:spMk id="2" creationId="{AA4F9D04-B2CE-C695-59D6-94617D0A1BA0}"/>
          </ac:spMkLst>
        </pc:spChg>
        <pc:spChg chg="add mod ord">
          <ac:chgData name="Trent Adams" userId="2cc64ee2-dd03-4a26-98c6-347841c80a47" providerId="ADAL" clId="{C122316E-F57B-4652-A012-10C7C8CF7E5B}" dt="2026-09-08T15:32:41.768" v="1694" actId="700"/>
          <ac:spMkLst>
            <pc:docMk/>
            <pc:sldMk cId="2134530535" sldId="273"/>
            <ac:spMk id="3" creationId="{90D6927B-412B-48FB-954E-BAB2CF63A98B}"/>
          </ac:spMkLst>
        </pc:spChg>
        <pc:spChg chg="mod ord">
          <ac:chgData name="Trent Adams" userId="2cc64ee2-dd03-4a26-98c6-347841c80a47" providerId="ADAL" clId="{C122316E-F57B-4652-A012-10C7C8CF7E5B}" dt="2026-09-08T15:31:07.966" v="1681" actId="13244"/>
          <ac:spMkLst>
            <pc:docMk/>
            <pc:sldMk cId="2134530535" sldId="273"/>
            <ac:spMk id="6" creationId="{D76487CF-85B5-280E-9540-0698B65C7548}"/>
          </ac:spMkLst>
        </pc:spChg>
        <pc:spChg chg="del">
          <ac:chgData name="Trent Adams" userId="2cc64ee2-dd03-4a26-98c6-347841c80a47" providerId="ADAL" clId="{C122316E-F57B-4652-A012-10C7C8CF7E5B}" dt="2026-09-08T15:32:41.768" v="1694" actId="700"/>
          <ac:spMkLst>
            <pc:docMk/>
            <pc:sldMk cId="2134530535" sldId="273"/>
            <ac:spMk id="11" creationId="{23E547B5-89CF-4EC0-96DE-25771AED0799}"/>
          </ac:spMkLst>
        </pc:spChg>
        <pc:spChg chg="del">
          <ac:chgData name="Trent Adams" userId="2cc64ee2-dd03-4a26-98c6-347841c80a47" providerId="ADAL" clId="{C122316E-F57B-4652-A012-10C7C8CF7E5B}" dt="2026-09-08T15:32:41.768" v="1694" actId="700"/>
          <ac:spMkLst>
            <pc:docMk/>
            <pc:sldMk cId="2134530535" sldId="273"/>
            <ac:spMk id="13" creationId="{3F0B8CEB-8279-4E5E-A0CE-1FC9F71736F2}"/>
          </ac:spMkLst>
        </pc:spChg>
        <pc:picChg chg="mod ord">
          <ac:chgData name="Trent Adams" userId="2cc64ee2-dd03-4a26-98c6-347841c80a47" providerId="ADAL" clId="{C122316E-F57B-4652-A012-10C7C8CF7E5B}" dt="2026-09-08T15:32:41.768" v="1694" actId="700"/>
          <ac:picMkLst>
            <pc:docMk/>
            <pc:sldMk cId="2134530535" sldId="273"/>
            <ac:picMk id="5" creationId="{F0FE230D-4FE0-1ED7-5EC2-FDFA7A0F68FD}"/>
          </ac:picMkLst>
        </pc:picChg>
      </pc:sldChg>
      <pc:sldChg chg="delSp modSp mod ord modClrScheme delDesignElem chgLayout">
        <pc:chgData name="Trent Adams" userId="2cc64ee2-dd03-4a26-98c6-347841c80a47" providerId="ADAL" clId="{C122316E-F57B-4652-A012-10C7C8CF7E5B}" dt="2026-09-08T15:51:20.721" v="1963"/>
        <pc:sldMkLst>
          <pc:docMk/>
          <pc:sldMk cId="3908074836" sldId="274"/>
        </pc:sldMkLst>
        <pc:spChg chg="mod ord">
          <ac:chgData name="Trent Adams" userId="2cc64ee2-dd03-4a26-98c6-347841c80a47" providerId="ADAL" clId="{C122316E-F57B-4652-A012-10C7C8CF7E5B}" dt="2026-09-08T15:32:41.768" v="1694" actId="700"/>
          <ac:spMkLst>
            <pc:docMk/>
            <pc:sldMk cId="3908074836" sldId="274"/>
            <ac:spMk id="2" creationId="{AE635192-823A-E6E4-4DAC-CA165A761AA4}"/>
          </ac:spMkLst>
        </pc:spChg>
        <pc:spChg chg="mod ord">
          <ac:chgData name="Trent Adams" userId="2cc64ee2-dd03-4a26-98c6-347841c80a47" providerId="ADAL" clId="{C122316E-F57B-4652-A012-10C7C8CF7E5B}" dt="2026-09-08T15:32:41.768" v="1694" actId="700"/>
          <ac:spMkLst>
            <pc:docMk/>
            <pc:sldMk cId="3908074836" sldId="274"/>
            <ac:spMk id="4" creationId="{E57D619B-9B95-BE76-D19B-CE3B654A1675}"/>
          </ac:spMkLst>
        </pc:spChg>
        <pc:spChg chg="del">
          <ac:chgData name="Trent Adams" userId="2cc64ee2-dd03-4a26-98c6-347841c80a47" providerId="ADAL" clId="{C122316E-F57B-4652-A012-10C7C8CF7E5B}" dt="2026-09-08T15:32:41.768" v="1694" actId="700"/>
          <ac:spMkLst>
            <pc:docMk/>
            <pc:sldMk cId="3908074836" sldId="274"/>
            <ac:spMk id="10" creationId="{F13C74B1-5B17-4795-BED0-7140497B445A}"/>
          </ac:spMkLst>
        </pc:spChg>
        <pc:spChg chg="del">
          <ac:chgData name="Trent Adams" userId="2cc64ee2-dd03-4a26-98c6-347841c80a47" providerId="ADAL" clId="{C122316E-F57B-4652-A012-10C7C8CF7E5B}" dt="2026-09-08T15:32:41.768" v="1694" actId="700"/>
          <ac:spMkLst>
            <pc:docMk/>
            <pc:sldMk cId="3908074836" sldId="274"/>
            <ac:spMk id="12" creationId="{D4974D33-8DC5-464E-8C6D-BE58F0669C17}"/>
          </ac:spMkLst>
        </pc:spChg>
        <pc:picChg chg="mod ord">
          <ac:chgData name="Trent Adams" userId="2cc64ee2-dd03-4a26-98c6-347841c80a47" providerId="ADAL" clId="{C122316E-F57B-4652-A012-10C7C8CF7E5B}" dt="2026-09-08T15:32:41.768" v="1694" actId="700"/>
          <ac:picMkLst>
            <pc:docMk/>
            <pc:sldMk cId="3908074836" sldId="274"/>
            <ac:picMk id="5" creationId="{DB076B33-F8B3-4240-90E9-DF15BEF6C338}"/>
          </ac:picMkLst>
        </pc:picChg>
      </pc:sldChg>
      <pc:sldChg chg="delSp del mod">
        <pc:chgData name="Trent Adams" userId="2cc64ee2-dd03-4a26-98c6-347841c80a47" providerId="ADAL" clId="{C122316E-F57B-4652-A012-10C7C8CF7E5B}" dt="2026-09-08T15:31:49.050" v="1687" actId="2696"/>
        <pc:sldMkLst>
          <pc:docMk/>
          <pc:sldMk cId="1385489166" sldId="275"/>
        </pc:sldMkLst>
        <pc:picChg chg="del">
          <ac:chgData name="Trent Adams" userId="2cc64ee2-dd03-4a26-98c6-347841c80a47" providerId="ADAL" clId="{C122316E-F57B-4652-A012-10C7C8CF7E5B}" dt="2026-09-08T15:31:41.295" v="1685" actId="21"/>
          <ac:picMkLst>
            <pc:docMk/>
            <pc:sldMk cId="1385489166" sldId="275"/>
            <ac:picMk id="5" creationId="{14F86B63-60F9-8937-7677-3FDA282B3038}"/>
          </ac:picMkLst>
        </pc:picChg>
      </pc:sldChg>
      <pc:sldChg chg="addSp delSp modSp new del mod modClrScheme chgLayout">
        <pc:chgData name="Trent Adams" userId="2cc64ee2-dd03-4a26-98c6-347841c80a47" providerId="ADAL" clId="{C122316E-F57B-4652-A012-10C7C8CF7E5B}" dt="2026-09-08T15:27:10.823" v="1657" actId="2696"/>
        <pc:sldMkLst>
          <pc:docMk/>
          <pc:sldMk cId="1189671618" sldId="276"/>
        </pc:sldMkLst>
        <pc:spChg chg="del mod ord">
          <ac:chgData name="Trent Adams" userId="2cc64ee2-dd03-4a26-98c6-347841c80a47" providerId="ADAL" clId="{C122316E-F57B-4652-A012-10C7C8CF7E5B}" dt="2026-09-08T15:17:57.237" v="1588" actId="700"/>
          <ac:spMkLst>
            <pc:docMk/>
            <pc:sldMk cId="1189671618" sldId="276"/>
            <ac:spMk id="2" creationId="{BB911B8B-0C97-4F3E-96BD-4AD25D1FF0C4}"/>
          </ac:spMkLst>
        </pc:spChg>
        <pc:spChg chg="del mod ord">
          <ac:chgData name="Trent Adams" userId="2cc64ee2-dd03-4a26-98c6-347841c80a47" providerId="ADAL" clId="{C122316E-F57B-4652-A012-10C7C8CF7E5B}" dt="2026-09-08T15:17:57.237" v="1588" actId="700"/>
          <ac:spMkLst>
            <pc:docMk/>
            <pc:sldMk cId="1189671618" sldId="276"/>
            <ac:spMk id="3" creationId="{94AF3E50-50A5-4EE1-BE20-73423613DD7B}"/>
          </ac:spMkLst>
        </pc:spChg>
        <pc:spChg chg="add mod ord">
          <ac:chgData name="Trent Adams" userId="2cc64ee2-dd03-4a26-98c6-347841c80a47" providerId="ADAL" clId="{C122316E-F57B-4652-A012-10C7C8CF7E5B}" dt="2026-09-08T15:26:05.435" v="1655" actId="13244"/>
          <ac:spMkLst>
            <pc:docMk/>
            <pc:sldMk cId="1189671618" sldId="276"/>
            <ac:spMk id="4" creationId="{B82F335E-601C-48DD-913D-5C638A3EFFAA}"/>
          </ac:spMkLst>
        </pc:spChg>
        <pc:spChg chg="add del mod ord">
          <ac:chgData name="Trent Adams" userId="2cc64ee2-dd03-4a26-98c6-347841c80a47" providerId="ADAL" clId="{C122316E-F57B-4652-A012-10C7C8CF7E5B}" dt="2026-09-08T15:19:23.105" v="1626" actId="478"/>
          <ac:spMkLst>
            <pc:docMk/>
            <pc:sldMk cId="1189671618" sldId="276"/>
            <ac:spMk id="5" creationId="{A87414FF-11C8-4D21-B5BB-F6BDF0C32C15}"/>
          </ac:spMkLst>
        </pc:spChg>
        <pc:spChg chg="add mod ord">
          <ac:chgData name="Trent Adams" userId="2cc64ee2-dd03-4a26-98c6-347841c80a47" providerId="ADAL" clId="{C122316E-F57B-4652-A012-10C7C8CF7E5B}" dt="2026-09-08T15:26:03.817" v="1654" actId="13244"/>
          <ac:spMkLst>
            <pc:docMk/>
            <pc:sldMk cId="1189671618" sldId="276"/>
            <ac:spMk id="8" creationId="{F8CDC060-56FA-46D6-985D-C9A7F9BD1850}"/>
          </ac:spMkLst>
        </pc:spChg>
        <pc:spChg chg="add del mod">
          <ac:chgData name="Trent Adams" userId="2cc64ee2-dd03-4a26-98c6-347841c80a47" providerId="ADAL" clId="{C122316E-F57B-4652-A012-10C7C8CF7E5B}" dt="2026-09-08T15:19:31.273" v="1627" actId="478"/>
          <ac:spMkLst>
            <pc:docMk/>
            <pc:sldMk cId="1189671618" sldId="276"/>
            <ac:spMk id="10" creationId="{3A56D868-E599-4E8F-A958-1B554A89B895}"/>
          </ac:spMkLst>
        </pc:spChg>
        <pc:picChg chg="add mod ord">
          <ac:chgData name="Trent Adams" userId="2cc64ee2-dd03-4a26-98c6-347841c80a47" providerId="ADAL" clId="{C122316E-F57B-4652-A012-10C7C8CF7E5B}" dt="2026-09-08T15:27:02.488" v="1656" actId="13244"/>
          <ac:picMkLst>
            <pc:docMk/>
            <pc:sldMk cId="1189671618" sldId="276"/>
            <ac:picMk id="6" creationId="{9A7416E3-0003-400A-B344-179A520C7E22}"/>
          </ac:picMkLst>
        </pc:picChg>
        <pc:picChg chg="add mod ord">
          <ac:chgData name="Trent Adams" userId="2cc64ee2-dd03-4a26-98c6-347841c80a47" providerId="ADAL" clId="{C122316E-F57B-4652-A012-10C7C8CF7E5B}" dt="2026-09-08T15:23:34.753" v="1650" actId="167"/>
          <ac:picMkLst>
            <pc:docMk/>
            <pc:sldMk cId="1189671618" sldId="276"/>
            <ac:picMk id="7" creationId="{83D2D1C8-C6BD-4517-B562-231CCC895737}"/>
          </ac:picMkLst>
        </pc:picChg>
        <pc:picChg chg="add del mod">
          <ac:chgData name="Trent Adams" userId="2cc64ee2-dd03-4a26-98c6-347841c80a47" providerId="ADAL" clId="{C122316E-F57B-4652-A012-10C7C8CF7E5B}" dt="2026-09-08T15:21:34.573" v="1638"/>
          <ac:picMkLst>
            <pc:docMk/>
            <pc:sldMk cId="1189671618" sldId="276"/>
            <ac:picMk id="11" creationId="{EEDD4D35-CF0C-4D90-86DB-71B183551696}"/>
          </ac:picMkLst>
        </pc:picChg>
      </pc:sldChg>
      <pc:sldChg chg="addSp delSp modSp new mod ord modClrScheme chgLayout">
        <pc:chgData name="Trent Adams" userId="2cc64ee2-dd03-4a26-98c6-347841c80a47" providerId="ADAL" clId="{C122316E-F57B-4652-A012-10C7C8CF7E5B}" dt="2026-09-08T15:55:37.364" v="2004" actId="478"/>
        <pc:sldMkLst>
          <pc:docMk/>
          <pc:sldMk cId="1357302566" sldId="276"/>
        </pc:sldMkLst>
        <pc:spChg chg="del mod ord">
          <ac:chgData name="Trent Adams" userId="2cc64ee2-dd03-4a26-98c6-347841c80a47" providerId="ADAL" clId="{C122316E-F57B-4652-A012-10C7C8CF7E5B}" dt="2026-09-08T15:31:31.631" v="1683" actId="700"/>
          <ac:spMkLst>
            <pc:docMk/>
            <pc:sldMk cId="1357302566" sldId="276"/>
            <ac:spMk id="2" creationId="{D4AA037E-D98E-428F-92A5-D7522EAA4D27}"/>
          </ac:spMkLst>
        </pc:spChg>
        <pc:spChg chg="del mod ord">
          <ac:chgData name="Trent Adams" userId="2cc64ee2-dd03-4a26-98c6-347841c80a47" providerId="ADAL" clId="{C122316E-F57B-4652-A012-10C7C8CF7E5B}" dt="2026-09-08T15:31:31.631" v="1683" actId="700"/>
          <ac:spMkLst>
            <pc:docMk/>
            <pc:sldMk cId="1357302566" sldId="276"/>
            <ac:spMk id="3" creationId="{15A919A2-2246-4174-8881-889A49A75A98}"/>
          </ac:spMkLst>
        </pc:spChg>
        <pc:spChg chg="del">
          <ac:chgData name="Trent Adams" userId="2cc64ee2-dd03-4a26-98c6-347841c80a47" providerId="ADAL" clId="{C122316E-F57B-4652-A012-10C7C8CF7E5B}" dt="2026-09-08T15:31:31.631" v="1683" actId="700"/>
          <ac:spMkLst>
            <pc:docMk/>
            <pc:sldMk cId="1357302566" sldId="276"/>
            <ac:spMk id="4" creationId="{E44958C7-1881-4321-830A-E883BA7EB8BF}"/>
          </ac:spMkLst>
        </pc:spChg>
        <pc:spChg chg="add mod ord">
          <ac:chgData name="Trent Adams" userId="2cc64ee2-dd03-4a26-98c6-347841c80a47" providerId="ADAL" clId="{C122316E-F57B-4652-A012-10C7C8CF7E5B}" dt="2026-09-08T15:32:41.768" v="1694" actId="700"/>
          <ac:spMkLst>
            <pc:docMk/>
            <pc:sldMk cId="1357302566" sldId="276"/>
            <ac:spMk id="5" creationId="{E4397DDE-3E4E-4E75-B73F-E8C50CD89303}"/>
          </ac:spMkLst>
        </pc:spChg>
        <pc:spChg chg="add del mod ord">
          <ac:chgData name="Trent Adams" userId="2cc64ee2-dd03-4a26-98c6-347841c80a47" providerId="ADAL" clId="{C122316E-F57B-4652-A012-10C7C8CF7E5B}" dt="2026-09-08T15:31:44.663" v="1686"/>
          <ac:spMkLst>
            <pc:docMk/>
            <pc:sldMk cId="1357302566" sldId="276"/>
            <ac:spMk id="6" creationId="{2613B7E7-C029-40CE-9F26-A163FBD0D9DD}"/>
          </ac:spMkLst>
        </pc:spChg>
        <pc:spChg chg="add del mod ord">
          <ac:chgData name="Trent Adams" userId="2cc64ee2-dd03-4a26-98c6-347841c80a47" providerId="ADAL" clId="{C122316E-F57B-4652-A012-10C7C8CF7E5B}" dt="2026-09-08T15:55:37.364" v="2004" actId="478"/>
          <ac:spMkLst>
            <pc:docMk/>
            <pc:sldMk cId="1357302566" sldId="276"/>
            <ac:spMk id="8" creationId="{6754C87C-E909-40BA-AB19-BD55997F2420}"/>
          </ac:spMkLst>
        </pc:spChg>
        <pc:picChg chg="add mod ord">
          <ac:chgData name="Trent Adams" userId="2cc64ee2-dd03-4a26-98c6-347841c80a47" providerId="ADAL" clId="{C122316E-F57B-4652-A012-10C7C8CF7E5B}" dt="2026-09-08T15:32:41.768" v="1694" actId="700"/>
          <ac:picMkLst>
            <pc:docMk/>
            <pc:sldMk cId="1357302566" sldId="276"/>
            <ac:picMk id="7" creationId="{C7C233F2-92F6-4AEC-A3E3-9D382459E865}"/>
          </ac:picMkLst>
        </pc:picChg>
      </pc:sldChg>
      <pc:sldChg chg="addSp delSp modSp new add del mod setBg modClrScheme chgLayout">
        <pc:chgData name="Trent Adams" userId="2cc64ee2-dd03-4a26-98c6-347841c80a47" providerId="ADAL" clId="{C122316E-F57B-4652-A012-10C7C8CF7E5B}" dt="2026-09-08T15:50:45.311" v="1949" actId="2696"/>
        <pc:sldMkLst>
          <pc:docMk/>
          <pc:sldMk cId="262105382" sldId="277"/>
        </pc:sldMkLst>
        <pc:spChg chg="del mod ord">
          <ac:chgData name="Trent Adams" userId="2cc64ee2-dd03-4a26-98c6-347841c80a47" providerId="ADAL" clId="{C122316E-F57B-4652-A012-10C7C8CF7E5B}" dt="2026-09-08T15:32:14.717" v="1691" actId="700"/>
          <ac:spMkLst>
            <pc:docMk/>
            <pc:sldMk cId="262105382" sldId="277"/>
            <ac:spMk id="2" creationId="{8C6D4EC9-BCFF-4330-AE7B-92F5437D8D5E}"/>
          </ac:spMkLst>
        </pc:spChg>
        <pc:spChg chg="del mod ord">
          <ac:chgData name="Trent Adams" userId="2cc64ee2-dd03-4a26-98c6-347841c80a47" providerId="ADAL" clId="{C122316E-F57B-4652-A012-10C7C8CF7E5B}" dt="2026-09-08T15:32:14.717" v="1691" actId="700"/>
          <ac:spMkLst>
            <pc:docMk/>
            <pc:sldMk cId="262105382" sldId="277"/>
            <ac:spMk id="3" creationId="{2B7318FF-56DF-4AA0-A010-E44208D2A72D}"/>
          </ac:spMkLst>
        </pc:spChg>
        <pc:spChg chg="del">
          <ac:chgData name="Trent Adams" userId="2cc64ee2-dd03-4a26-98c6-347841c80a47" providerId="ADAL" clId="{C122316E-F57B-4652-A012-10C7C8CF7E5B}" dt="2026-09-08T15:32:14.717" v="1691" actId="700"/>
          <ac:spMkLst>
            <pc:docMk/>
            <pc:sldMk cId="262105382" sldId="277"/>
            <ac:spMk id="4" creationId="{12F35479-DF3B-4153-B6FD-CCE17B2A5AA2}"/>
          </ac:spMkLst>
        </pc:spChg>
        <pc:spChg chg="add mod ord">
          <ac:chgData name="Trent Adams" userId="2cc64ee2-dd03-4a26-98c6-347841c80a47" providerId="ADAL" clId="{C122316E-F57B-4652-A012-10C7C8CF7E5B}" dt="2026-09-08T15:32:41.768" v="1694" actId="700"/>
          <ac:spMkLst>
            <pc:docMk/>
            <pc:sldMk cId="262105382" sldId="277"/>
            <ac:spMk id="5" creationId="{A41F2EEF-9FEF-4137-A40F-E53C801917DB}"/>
          </ac:spMkLst>
        </pc:spChg>
        <pc:spChg chg="add del mod ord">
          <ac:chgData name="Trent Adams" userId="2cc64ee2-dd03-4a26-98c6-347841c80a47" providerId="ADAL" clId="{C122316E-F57B-4652-A012-10C7C8CF7E5B}" dt="2026-09-08T15:32:41.768" v="1694" actId="700"/>
          <ac:spMkLst>
            <pc:docMk/>
            <pc:sldMk cId="262105382" sldId="277"/>
            <ac:spMk id="6" creationId="{4F95A539-F142-4EAD-8429-EA4799426FAB}"/>
          </ac:spMkLst>
        </pc:spChg>
        <pc:spChg chg="add mod ord">
          <ac:chgData name="Trent Adams" userId="2cc64ee2-dd03-4a26-98c6-347841c80a47" providerId="ADAL" clId="{C122316E-F57B-4652-A012-10C7C8CF7E5B}" dt="2026-09-08T15:33:01.594" v="1705" actId="27636"/>
          <ac:spMkLst>
            <pc:docMk/>
            <pc:sldMk cId="262105382" sldId="277"/>
            <ac:spMk id="7" creationId="{B16300E2-BDC3-4344-943E-CC73622A096B}"/>
          </ac:spMkLst>
        </pc:spChg>
        <pc:spChg chg="add del mod ord">
          <ac:chgData name="Trent Adams" userId="2cc64ee2-dd03-4a26-98c6-347841c80a47" providerId="ADAL" clId="{C122316E-F57B-4652-A012-10C7C8CF7E5B}" dt="2026-09-08T15:32:51.411" v="1699"/>
          <ac:spMkLst>
            <pc:docMk/>
            <pc:sldMk cId="262105382" sldId="277"/>
            <ac:spMk id="8" creationId="{3518009C-0D50-4E1B-B0F9-FF39BE244178}"/>
          </ac:spMkLst>
        </pc:spChg>
        <pc:spChg chg="add del mod">
          <ac:chgData name="Trent Adams" userId="2cc64ee2-dd03-4a26-98c6-347841c80a47" providerId="ADAL" clId="{C122316E-F57B-4652-A012-10C7C8CF7E5B}" dt="2026-09-08T15:35:56.352" v="1765"/>
          <ac:spMkLst>
            <pc:docMk/>
            <pc:sldMk cId="262105382" sldId="277"/>
            <ac:spMk id="12" creationId="{3A36D46E-5511-403C-A16C-3CCF81B7C87B}"/>
          </ac:spMkLst>
        </pc:spChg>
        <pc:spChg chg="add del mod">
          <ac:chgData name="Trent Adams" userId="2cc64ee2-dd03-4a26-98c6-347841c80a47" providerId="ADAL" clId="{C122316E-F57B-4652-A012-10C7C8CF7E5B}" dt="2026-09-08T15:37:32.924" v="1793"/>
          <ac:spMkLst>
            <pc:docMk/>
            <pc:sldMk cId="262105382" sldId="277"/>
            <ac:spMk id="14" creationId="{3B72CA0E-AEE8-4FA1-8C66-25D52849CD72}"/>
          </ac:spMkLst>
        </pc:spChg>
        <pc:spChg chg="add del mod">
          <ac:chgData name="Trent Adams" userId="2cc64ee2-dd03-4a26-98c6-347841c80a47" providerId="ADAL" clId="{C122316E-F57B-4652-A012-10C7C8CF7E5B}" dt="2026-09-08T15:38:39.215" v="1823"/>
          <ac:spMkLst>
            <pc:docMk/>
            <pc:sldMk cId="262105382" sldId="277"/>
            <ac:spMk id="15" creationId="{8815885C-A43C-4965-854C-4B1FFFBFDFCE}"/>
          </ac:spMkLst>
        </pc:spChg>
        <pc:spChg chg="add del mod">
          <ac:chgData name="Trent Adams" userId="2cc64ee2-dd03-4a26-98c6-347841c80a47" providerId="ADAL" clId="{C122316E-F57B-4652-A012-10C7C8CF7E5B}" dt="2026-09-08T15:40:01.089" v="1835" actId="478"/>
          <ac:spMkLst>
            <pc:docMk/>
            <pc:sldMk cId="262105382" sldId="277"/>
            <ac:spMk id="17" creationId="{F470D421-F00F-43E3-9BFE-FF67455C8176}"/>
          </ac:spMkLst>
        </pc:spChg>
        <pc:spChg chg="add del mod ord">
          <ac:chgData name="Trent Adams" userId="2cc64ee2-dd03-4a26-98c6-347841c80a47" providerId="ADAL" clId="{C122316E-F57B-4652-A012-10C7C8CF7E5B}" dt="2026-09-08T15:41:00.037" v="1849" actId="478"/>
          <ac:spMkLst>
            <pc:docMk/>
            <pc:sldMk cId="262105382" sldId="277"/>
            <ac:spMk id="19" creationId="{754706BD-7FF8-43C4-8AD4-8B2B6779A283}"/>
          </ac:spMkLst>
        </pc:spChg>
        <pc:picChg chg="add del mod">
          <ac:chgData name="Trent Adams" userId="2cc64ee2-dd03-4a26-98c6-347841c80a47" providerId="ADAL" clId="{C122316E-F57B-4652-A012-10C7C8CF7E5B}" dt="2026-09-08T15:35:55.189" v="1764" actId="21"/>
          <ac:picMkLst>
            <pc:docMk/>
            <pc:sldMk cId="262105382" sldId="277"/>
            <ac:picMk id="9" creationId="{2692E631-2C5B-4C2F-B4D0-C628D511C566}"/>
          </ac:picMkLst>
        </pc:picChg>
        <pc:picChg chg="add del mod">
          <ac:chgData name="Trent Adams" userId="2cc64ee2-dd03-4a26-98c6-347841c80a47" providerId="ADAL" clId="{C122316E-F57B-4652-A012-10C7C8CF7E5B}" dt="2026-09-08T15:33:57.577" v="1710"/>
          <ac:picMkLst>
            <pc:docMk/>
            <pc:sldMk cId="262105382" sldId="277"/>
            <ac:picMk id="10" creationId="{9CC3A274-0AD1-4701-9880-46D971948EF9}"/>
          </ac:picMkLst>
        </pc:picChg>
        <pc:picChg chg="add del mod">
          <ac:chgData name="Trent Adams" userId="2cc64ee2-dd03-4a26-98c6-347841c80a47" providerId="ADAL" clId="{C122316E-F57B-4652-A012-10C7C8CF7E5B}" dt="2026-09-08T15:39:48.152" v="1830" actId="478"/>
          <ac:picMkLst>
            <pc:docMk/>
            <pc:sldMk cId="262105382" sldId="277"/>
            <ac:picMk id="13" creationId="{29970428-BC97-4CAD-8C2D-2024786C060B}"/>
          </ac:picMkLst>
        </pc:picChg>
        <pc:picChg chg="add del mod ord">
          <ac:chgData name="Trent Adams" userId="2cc64ee2-dd03-4a26-98c6-347841c80a47" providerId="ADAL" clId="{C122316E-F57B-4652-A012-10C7C8CF7E5B}" dt="2026-09-08T15:41:01.478" v="1850" actId="478"/>
          <ac:picMkLst>
            <pc:docMk/>
            <pc:sldMk cId="262105382" sldId="277"/>
            <ac:picMk id="18" creationId="{4C646F04-70AE-43EE-B860-EE4B56A8D722}"/>
          </ac:picMkLst>
        </pc:picChg>
      </pc:sldChg>
      <pc:sldChg chg="addSp delSp modSp new mod modClrScheme chgLayout">
        <pc:chgData name="Trent Adams" userId="2cc64ee2-dd03-4a26-98c6-347841c80a47" providerId="ADAL" clId="{C122316E-F57B-4652-A012-10C7C8CF7E5B}" dt="2026-09-08T15:54:57.496" v="2000" actId="14100"/>
        <pc:sldMkLst>
          <pc:docMk/>
          <pc:sldMk cId="1710058432" sldId="277"/>
        </pc:sldMkLst>
        <pc:spChg chg="del mod ord">
          <ac:chgData name="Trent Adams" userId="2cc64ee2-dd03-4a26-98c6-347841c80a47" providerId="ADAL" clId="{C122316E-F57B-4652-A012-10C7C8CF7E5B}" dt="2026-09-08T15:54:07.943" v="1984" actId="700"/>
          <ac:spMkLst>
            <pc:docMk/>
            <pc:sldMk cId="1710058432" sldId="277"/>
            <ac:spMk id="2" creationId="{D465E467-5D5F-4520-87A5-677910F501A7}"/>
          </ac:spMkLst>
        </pc:spChg>
        <pc:spChg chg="del mod ord">
          <ac:chgData name="Trent Adams" userId="2cc64ee2-dd03-4a26-98c6-347841c80a47" providerId="ADAL" clId="{C122316E-F57B-4652-A012-10C7C8CF7E5B}" dt="2026-09-08T15:54:07.943" v="1984" actId="700"/>
          <ac:spMkLst>
            <pc:docMk/>
            <pc:sldMk cId="1710058432" sldId="277"/>
            <ac:spMk id="3" creationId="{12B905F2-925A-4399-8349-0AA54FD553DF}"/>
          </ac:spMkLst>
        </pc:spChg>
        <pc:spChg chg="del">
          <ac:chgData name="Trent Adams" userId="2cc64ee2-dd03-4a26-98c6-347841c80a47" providerId="ADAL" clId="{C122316E-F57B-4652-A012-10C7C8CF7E5B}" dt="2026-09-08T15:54:07.943" v="1984" actId="700"/>
          <ac:spMkLst>
            <pc:docMk/>
            <pc:sldMk cId="1710058432" sldId="277"/>
            <ac:spMk id="4" creationId="{573D42CE-A33B-4C0B-9077-F8D3FD2D7171}"/>
          </ac:spMkLst>
        </pc:spChg>
        <pc:spChg chg="add mod ord">
          <ac:chgData name="Trent Adams" userId="2cc64ee2-dd03-4a26-98c6-347841c80a47" providerId="ADAL" clId="{C122316E-F57B-4652-A012-10C7C8CF7E5B}" dt="2026-09-08T15:54:41.189" v="1993" actId="1076"/>
          <ac:spMkLst>
            <pc:docMk/>
            <pc:sldMk cId="1710058432" sldId="277"/>
            <ac:spMk id="5" creationId="{972BC0A6-4713-4F2F-AB6C-CB135E6F88D2}"/>
          </ac:spMkLst>
        </pc:spChg>
        <pc:spChg chg="add mod ord">
          <ac:chgData name="Trent Adams" userId="2cc64ee2-dd03-4a26-98c6-347841c80a47" providerId="ADAL" clId="{C122316E-F57B-4652-A012-10C7C8CF7E5B}" dt="2026-09-08T15:54:57.496" v="2000" actId="14100"/>
          <ac:spMkLst>
            <pc:docMk/>
            <pc:sldMk cId="1710058432" sldId="277"/>
            <ac:spMk id="6" creationId="{BEF59BB6-FF19-45B9-8B67-9B15D508C650}"/>
          </ac:spMkLst>
        </pc:spChg>
        <pc:picChg chg="add mod ord">
          <ac:chgData name="Trent Adams" userId="2cc64ee2-dd03-4a26-98c6-347841c80a47" providerId="ADAL" clId="{C122316E-F57B-4652-A012-10C7C8CF7E5B}" dt="2026-09-08T15:54:30.761" v="1991" actId="167"/>
          <ac:picMkLst>
            <pc:docMk/>
            <pc:sldMk cId="1710058432" sldId="277"/>
            <ac:picMk id="7" creationId="{751C7B23-9094-4AD5-9736-A4DDA7C1DF87}"/>
          </ac:picMkLst>
        </pc:picChg>
      </pc:sldChg>
      <pc:sldChg chg="new del">
        <pc:chgData name="Trent Adams" userId="2cc64ee2-dd03-4a26-98c6-347841c80a47" providerId="ADAL" clId="{C122316E-F57B-4652-A012-10C7C8CF7E5B}" dt="2026-09-08T15:53:59.465" v="1982" actId="2696"/>
        <pc:sldMkLst>
          <pc:docMk/>
          <pc:sldMk cId="2893166480" sldId="277"/>
        </pc:sldMkLst>
      </pc:sldChg>
      <pc:sldChg chg="modSp add del mod">
        <pc:chgData name="Trent Adams" userId="2cc64ee2-dd03-4a26-98c6-347841c80a47" providerId="ADAL" clId="{C122316E-F57B-4652-A012-10C7C8CF7E5B}" dt="2026-09-08T15:46:59.115" v="1939" actId="2696"/>
        <pc:sldMkLst>
          <pc:docMk/>
          <pc:sldMk cId="2599842672" sldId="278"/>
        </pc:sldMkLst>
        <pc:spChg chg="mod">
          <ac:chgData name="Trent Adams" userId="2cc64ee2-dd03-4a26-98c6-347841c80a47" providerId="ADAL" clId="{C122316E-F57B-4652-A012-10C7C8CF7E5B}" dt="2026-09-08T15:36:50.183" v="1787" actId="962"/>
          <ac:spMkLst>
            <pc:docMk/>
            <pc:sldMk cId="2599842672" sldId="278"/>
            <ac:spMk id="10" creationId="{04812C46-200A-4DEB-A05E-3ED6C68C2387}"/>
          </ac:spMkLst>
        </pc:spChg>
        <pc:spChg chg="mod">
          <ac:chgData name="Trent Adams" userId="2cc64ee2-dd03-4a26-98c6-347841c80a47" providerId="ADAL" clId="{C122316E-F57B-4652-A012-10C7C8CF7E5B}" dt="2026-09-08T15:36:51.578" v="1789" actId="962"/>
          <ac:spMkLst>
            <pc:docMk/>
            <pc:sldMk cId="2599842672" sldId="278"/>
            <ac:spMk id="12" creationId="{D1EA859B-E555-4109-94F3-6700E046E008}"/>
          </ac:spMkLst>
        </pc:spChg>
        <pc:picChg chg="mod">
          <ac:chgData name="Trent Adams" userId="2cc64ee2-dd03-4a26-98c6-347841c80a47" providerId="ADAL" clId="{C122316E-F57B-4652-A012-10C7C8CF7E5B}" dt="2026-09-08T15:36:56.902" v="1791" actId="1076"/>
          <ac:picMkLst>
            <pc:docMk/>
            <pc:sldMk cId="2599842672" sldId="278"/>
            <ac:picMk id="5" creationId="{2F7B1686-7DBD-BF5B-3FB9-D51D52FA6CBB}"/>
          </ac:picMkLst>
        </pc:picChg>
      </pc:sldChg>
      <pc:sldChg chg="addSp delSp modSp new del mod modClrScheme chgLayout">
        <pc:chgData name="Trent Adams" userId="2cc64ee2-dd03-4a26-98c6-347841c80a47" providerId="ADAL" clId="{C122316E-F57B-4652-A012-10C7C8CF7E5B}" dt="2026-09-08T15:47:26.602" v="1944" actId="2696"/>
        <pc:sldMkLst>
          <pc:docMk/>
          <pc:sldMk cId="2628712263" sldId="278"/>
        </pc:sldMkLst>
        <pc:spChg chg="del mod ord">
          <ac:chgData name="Trent Adams" userId="2cc64ee2-dd03-4a26-98c6-347841c80a47" providerId="ADAL" clId="{C122316E-F57B-4652-A012-10C7C8CF7E5B}" dt="2026-09-08T15:47:10.571" v="1943" actId="700"/>
          <ac:spMkLst>
            <pc:docMk/>
            <pc:sldMk cId="2628712263" sldId="278"/>
            <ac:spMk id="2" creationId="{3E08FA7B-B44E-4D03-BC60-89FCE4743D7C}"/>
          </ac:spMkLst>
        </pc:spChg>
        <pc:spChg chg="del mod ord">
          <ac:chgData name="Trent Adams" userId="2cc64ee2-dd03-4a26-98c6-347841c80a47" providerId="ADAL" clId="{C122316E-F57B-4652-A012-10C7C8CF7E5B}" dt="2026-09-08T15:47:10.571" v="1943" actId="700"/>
          <ac:spMkLst>
            <pc:docMk/>
            <pc:sldMk cId="2628712263" sldId="278"/>
            <ac:spMk id="3" creationId="{A60EEF61-4856-4E4C-9029-76798CD47C05}"/>
          </ac:spMkLst>
        </pc:spChg>
        <pc:spChg chg="del mod ord">
          <ac:chgData name="Trent Adams" userId="2cc64ee2-dd03-4a26-98c6-347841c80a47" providerId="ADAL" clId="{C122316E-F57B-4652-A012-10C7C8CF7E5B}" dt="2026-09-08T15:47:10.571" v="1943" actId="700"/>
          <ac:spMkLst>
            <pc:docMk/>
            <pc:sldMk cId="2628712263" sldId="278"/>
            <ac:spMk id="4" creationId="{CC6F34F9-3C4E-47D3-ACB4-63892018B7D1}"/>
          </ac:spMkLst>
        </pc:spChg>
        <pc:spChg chg="add mod ord">
          <ac:chgData name="Trent Adams" userId="2cc64ee2-dd03-4a26-98c6-347841c80a47" providerId="ADAL" clId="{C122316E-F57B-4652-A012-10C7C8CF7E5B}" dt="2026-09-08T15:47:10.571" v="1943" actId="700"/>
          <ac:spMkLst>
            <pc:docMk/>
            <pc:sldMk cId="2628712263" sldId="278"/>
            <ac:spMk id="5" creationId="{411B699D-AB8B-480F-9277-9C26BA512A4D}"/>
          </ac:spMkLst>
        </pc:spChg>
        <pc:spChg chg="add mod ord">
          <ac:chgData name="Trent Adams" userId="2cc64ee2-dd03-4a26-98c6-347841c80a47" providerId="ADAL" clId="{C122316E-F57B-4652-A012-10C7C8CF7E5B}" dt="2026-09-08T15:47:10.571" v="1943" actId="700"/>
          <ac:spMkLst>
            <pc:docMk/>
            <pc:sldMk cId="2628712263" sldId="278"/>
            <ac:spMk id="6" creationId="{6BABF9BF-E746-4472-8964-8EC5BD77F3D5}"/>
          </ac:spMkLst>
        </pc:spChg>
        <pc:spChg chg="add mod ord">
          <ac:chgData name="Trent Adams" userId="2cc64ee2-dd03-4a26-98c6-347841c80a47" providerId="ADAL" clId="{C122316E-F57B-4652-A012-10C7C8CF7E5B}" dt="2026-09-08T15:47:10.571" v="1943" actId="700"/>
          <ac:spMkLst>
            <pc:docMk/>
            <pc:sldMk cId="2628712263" sldId="278"/>
            <ac:spMk id="7" creationId="{D52C2730-4725-463A-A545-8649B52ABBCA}"/>
          </ac:spMkLst>
        </pc:spChg>
      </pc:sldChg>
    </pc:docChg>
  </pc:docChgLst>
  <pc:docChgLst>
    <pc:chgData name="Lisa A Wininger" userId="S::xao5094@wmich.edu::5f8f195e-0bde-4582-a7af-707bfc365e56" providerId="AD" clId="Web-{5144ADBB-274B-E203-0198-2A30C9741C9A}"/>
    <pc:docChg chg="modSld">
      <pc:chgData name="Lisa A Wininger" userId="S::xao5094@wmich.edu::5f8f195e-0bde-4582-a7af-707bfc365e56" providerId="AD" clId="Web-{5144ADBB-274B-E203-0198-2A30C9741C9A}" dt="2026-09-09T15:00:29.582" v="1" actId="1076"/>
      <pc:docMkLst>
        <pc:docMk/>
      </pc:docMkLst>
      <pc:sldChg chg="modSp">
        <pc:chgData name="Lisa A Wininger" userId="S::xao5094@wmich.edu::5f8f195e-0bde-4582-a7af-707bfc365e56" providerId="AD" clId="Web-{5144ADBB-274B-E203-0198-2A30C9741C9A}" dt="2026-09-09T15:00:29.582" v="1" actId="1076"/>
        <pc:sldMkLst>
          <pc:docMk/>
          <pc:sldMk cId="3280711307" sldId="260"/>
        </pc:sldMkLst>
        <pc:spChg chg="mod">
          <ac:chgData name="Lisa A Wininger" userId="S::xao5094@wmich.edu::5f8f195e-0bde-4582-a7af-707bfc365e56" providerId="AD" clId="Web-{5144ADBB-274B-E203-0198-2A30C9741C9A}" dt="2026-09-09T15:00:29.582" v="1" actId="1076"/>
          <ac:spMkLst>
            <pc:docMk/>
            <pc:sldMk cId="3280711307" sldId="260"/>
            <ac:spMk id="4" creationId="{4325E7DC-C628-D85B-0A90-9CC0E65F66CB}"/>
          </ac:spMkLst>
        </pc:spChg>
        <pc:picChg chg="mod">
          <ac:chgData name="Lisa A Wininger" userId="S::xao5094@wmich.edu::5f8f195e-0bde-4582-a7af-707bfc365e56" providerId="AD" clId="Web-{5144ADBB-274B-E203-0198-2A30C9741C9A}" dt="2026-09-09T15:00:01.379" v="0"/>
          <ac:picMkLst>
            <pc:docMk/>
            <pc:sldMk cId="3280711307" sldId="260"/>
            <ac:picMk id="5" creationId="{BA69963A-841D-47D6-F025-A52205C3AF36}"/>
          </ac:picMkLst>
        </pc:picChg>
      </pc:sldChg>
    </pc:docChg>
  </pc:docChgLst>
  <pc:docChgLst>
    <pc:chgData name="Lisa A Wininger" userId="S::xao5094@wmich.edu::5f8f195e-0bde-4582-a7af-707bfc365e56" providerId="AD" clId="Web-{00000000-0000-0000-0000-000000000000}"/>
    <pc:docChg chg="modSld">
      <pc:chgData name="Lisa A Wininger" userId="S::xao5094@wmich.edu::5f8f195e-0bde-4582-a7af-707bfc365e56" providerId="AD" clId="Web-{00000000-0000-0000-0000-000000000000}" dt="2026-09-08T13:42:10.400" v="14"/>
      <pc:docMkLst>
        <pc:docMk/>
      </pc:docMkLst>
      <pc:sldChg chg="addSp delSp modSp">
        <pc:chgData name="Lisa A Wininger" userId="S::xao5094@wmich.edu::5f8f195e-0bde-4582-a7af-707bfc365e56" providerId="AD" clId="Web-{00000000-0000-0000-0000-000000000000}" dt="2026-09-08T13:42:10.400" v="14"/>
        <pc:sldMkLst>
          <pc:docMk/>
          <pc:sldMk cId="109857222" sldId="256"/>
        </pc:sldMkLst>
        <pc:spChg chg="mod">
          <ac:chgData name="Lisa A Wininger" userId="S::xao5094@wmich.edu::5f8f195e-0bde-4582-a7af-707bfc365e56" providerId="AD" clId="Web-{00000000-0000-0000-0000-000000000000}" dt="2026-09-08T13:42:10.400" v="14"/>
          <ac:spMkLst>
            <pc:docMk/>
            <pc:sldMk cId="109857222" sldId="256"/>
            <ac:spMk id="2" creationId="{00000000-0000-0000-0000-000000000000}"/>
          </ac:spMkLst>
        </pc:spChg>
        <pc:spChg chg="mod">
          <ac:chgData name="Lisa A Wininger" userId="S::xao5094@wmich.edu::5f8f195e-0bde-4582-a7af-707bfc365e56" providerId="AD" clId="Web-{00000000-0000-0000-0000-000000000000}" dt="2026-09-08T13:42:10.400" v="14"/>
          <ac:spMkLst>
            <pc:docMk/>
            <pc:sldMk cId="109857222" sldId="256"/>
            <ac:spMk id="3" creationId="{00000000-0000-0000-0000-000000000000}"/>
          </ac:spMkLst>
        </pc:spChg>
        <pc:spChg chg="del">
          <ac:chgData name="Lisa A Wininger" userId="S::xao5094@wmich.edu::5f8f195e-0bde-4582-a7af-707bfc365e56" providerId="AD" clId="Web-{00000000-0000-0000-0000-000000000000}" dt="2026-09-08T13:42:10.400" v="14"/>
          <ac:spMkLst>
            <pc:docMk/>
            <pc:sldMk cId="109857222" sldId="256"/>
            <ac:spMk id="16" creationId="{197C305C-0E98-44D5-A930-21F23CC52F93}"/>
          </ac:spMkLst>
        </pc:spChg>
        <pc:spChg chg="del">
          <ac:chgData name="Lisa A Wininger" userId="S::xao5094@wmich.edu::5f8f195e-0bde-4582-a7af-707bfc365e56" providerId="AD" clId="Web-{00000000-0000-0000-0000-000000000000}" dt="2026-09-08T13:42:10.400" v="14"/>
          <ac:spMkLst>
            <pc:docMk/>
            <pc:sldMk cId="109857222" sldId="256"/>
            <ac:spMk id="18" creationId="{A3473CF9-37EB-43E7-89EF-D2D1C53D1DAC}"/>
          </ac:spMkLst>
        </pc:spChg>
        <pc:spChg chg="del">
          <ac:chgData name="Lisa A Wininger" userId="S::xao5094@wmich.edu::5f8f195e-0bde-4582-a7af-707bfc365e56" providerId="AD" clId="Web-{00000000-0000-0000-0000-000000000000}" dt="2026-09-08T13:42:10.400" v="14"/>
          <ac:spMkLst>
            <pc:docMk/>
            <pc:sldMk cId="109857222" sldId="256"/>
            <ac:spMk id="20" creationId="{586B4EF9-43BA-4655-A6FF-1D8E21574C95}"/>
          </ac:spMkLst>
        </pc:spChg>
        <pc:spChg chg="add">
          <ac:chgData name="Lisa A Wininger" userId="S::xao5094@wmich.edu::5f8f195e-0bde-4582-a7af-707bfc365e56" providerId="AD" clId="Web-{00000000-0000-0000-0000-000000000000}" dt="2026-09-08T13:42:10.400" v="14"/>
          <ac:spMkLst>
            <pc:docMk/>
            <pc:sldMk cId="109857222" sldId="256"/>
            <ac:spMk id="25" creationId="{A061BA2E-A388-41C5-B73A-B0FEB6B1029D}"/>
          </ac:spMkLst>
        </pc:spChg>
        <pc:spChg chg="add">
          <ac:chgData name="Lisa A Wininger" userId="S::xao5094@wmich.edu::5f8f195e-0bde-4582-a7af-707bfc365e56" providerId="AD" clId="Web-{00000000-0000-0000-0000-000000000000}" dt="2026-09-08T13:42:10.400" v="14"/>
          <ac:spMkLst>
            <pc:docMk/>
            <pc:sldMk cId="109857222" sldId="256"/>
            <ac:spMk id="27" creationId="{76E192A2-3ED3-4081-8A86-A22B5114178F}"/>
          </ac:spMkLst>
        </pc:spChg>
        <pc:spChg chg="add">
          <ac:chgData name="Lisa A Wininger" userId="S::xao5094@wmich.edu::5f8f195e-0bde-4582-a7af-707bfc365e56" providerId="AD" clId="Web-{00000000-0000-0000-0000-000000000000}" dt="2026-09-08T13:42:10.400" v="14"/>
          <ac:spMkLst>
            <pc:docMk/>
            <pc:sldMk cId="109857222" sldId="256"/>
            <ac:spMk id="29" creationId="{79F40191-0F44-4FD1-82CC-ACB507C14BE6}"/>
          </ac:spMkLst>
        </pc:spChg>
        <pc:picChg chg="mod">
          <ac:chgData name="Lisa A Wininger" userId="S::xao5094@wmich.edu::5f8f195e-0bde-4582-a7af-707bfc365e56" providerId="AD" clId="Web-{00000000-0000-0000-0000-000000000000}" dt="2026-09-08T13:42:10.400" v="14"/>
          <ac:picMkLst>
            <pc:docMk/>
            <pc:sldMk cId="109857222" sldId="256"/>
            <ac:picMk id="4" creationId="{9051BEEC-0C0F-89DC-ECE2-6B918D3E9139}"/>
          </ac:picMkLst>
        </pc:picChg>
        <pc:picChg chg="mod">
          <ac:chgData name="Lisa A Wininger" userId="S::xao5094@wmich.edu::5f8f195e-0bde-4582-a7af-707bfc365e56" providerId="AD" clId="Web-{00000000-0000-0000-0000-000000000000}" dt="2026-09-08T13:42:10.400" v="14"/>
          <ac:picMkLst>
            <pc:docMk/>
            <pc:sldMk cId="109857222" sldId="256"/>
            <ac:picMk id="5" creationId="{5089B76F-6243-DC05-9F23-EF3BA2D03701}"/>
          </ac:picMkLst>
        </pc:picChg>
      </pc:sldChg>
      <pc:sldChg chg="addSp delSp modSp">
        <pc:chgData name="Lisa A Wininger" userId="S::xao5094@wmich.edu::5f8f195e-0bde-4582-a7af-707bfc365e56" providerId="AD" clId="Web-{00000000-0000-0000-0000-000000000000}" dt="2026-09-08T13:39:22.103" v="12" actId="14100"/>
        <pc:sldMkLst>
          <pc:docMk/>
          <pc:sldMk cId="18344670" sldId="258"/>
        </pc:sldMkLst>
        <pc:picChg chg="mod">
          <ac:chgData name="Lisa A Wininger" userId="S::xao5094@wmich.edu::5f8f195e-0bde-4582-a7af-707bfc365e56" providerId="AD" clId="Web-{00000000-0000-0000-0000-000000000000}" dt="2026-09-08T13:39:22.103" v="12" actId="14100"/>
          <ac:picMkLst>
            <pc:docMk/>
            <pc:sldMk cId="18344670" sldId="258"/>
            <ac:picMk id="5" creationId="{540FDA96-0CA6-1DFD-96B7-69F5AF3DFCA6}"/>
          </ac:picMkLst>
        </pc:picChg>
        <pc:picChg chg="add del mod">
          <ac:chgData name="Lisa A Wininger" userId="S::xao5094@wmich.edu::5f8f195e-0bde-4582-a7af-707bfc365e56" providerId="AD" clId="Web-{00000000-0000-0000-0000-000000000000}" dt="2026-09-08T13:38:10.899" v="7"/>
          <ac:picMkLst>
            <pc:docMk/>
            <pc:sldMk cId="18344670" sldId="258"/>
            <ac:picMk id="16" creationId="{4EA947A8-58E4-4018-B84E-33BDF57BA8BA}"/>
          </ac:picMkLst>
        </pc:picChg>
        <pc:picChg chg="add del mod">
          <ac:chgData name="Lisa A Wininger" userId="S::xao5094@wmich.edu::5f8f195e-0bde-4582-a7af-707bfc365e56" providerId="AD" clId="Web-{00000000-0000-0000-0000-000000000000}" dt="2026-09-08T13:39:06.884" v="9"/>
          <ac:picMkLst>
            <pc:docMk/>
            <pc:sldMk cId="18344670" sldId="258"/>
            <ac:picMk id="47" creationId="{2C72D922-C01D-4F57-BE80-10E8A2DAC547}"/>
          </ac:picMkLst>
        </pc:picChg>
      </pc:sldChg>
      <pc:sldChg chg="modSp">
        <pc:chgData name="Lisa A Wininger" userId="S::xao5094@wmich.edu::5f8f195e-0bde-4582-a7af-707bfc365e56" providerId="AD" clId="Web-{00000000-0000-0000-0000-000000000000}" dt="2026-09-08T13:27:41.553" v="0"/>
        <pc:sldMkLst>
          <pc:docMk/>
          <pc:sldMk cId="993716308" sldId="270"/>
        </pc:sldMkLst>
        <pc:picChg chg="mod">
          <ac:chgData name="Lisa A Wininger" userId="S::xao5094@wmich.edu::5f8f195e-0bde-4582-a7af-707bfc365e56" providerId="AD" clId="Web-{00000000-0000-0000-0000-000000000000}" dt="2026-09-08T13:27:41.553" v="0"/>
          <ac:picMkLst>
            <pc:docMk/>
            <pc:sldMk cId="993716308" sldId="270"/>
            <ac:picMk id="5" creationId="{FCEF7499-AA0D-7BC1-4A85-FA3E1289515E}"/>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9/25/2026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8.xml"/><Relationship Id="rId1" Type="http://schemas.openxmlformats.org/officeDocument/2006/relationships/video" Target="https://www.youtube.com/embed/BGenT1MV3qY?start=29&amp;feature=oembed"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slideLayout" Target="../slideLayouts/slideLayout4.xml"/><Relationship Id="rId1" Type="http://schemas.openxmlformats.org/officeDocument/2006/relationships/video" Target="https://www.youtube.com/embed/JOtd0RShK14?start=60&amp;feature=oembed" TargetMode="External"/></Relationships>
</file>

<file path=ppt/slides/_rels/slide20.xml.rels><?xml version="1.0" encoding="UTF-8" standalone="yes"?>
<Relationships xmlns="http://schemas.openxmlformats.org/package/2006/relationships"><Relationship Id="rId3" Type="http://schemas.openxmlformats.org/officeDocument/2006/relationships/hyperlink" Target="https://mgs.wmich.edu/education-and-outreach/corekids/" TargetMode="External"/><Relationship Id="rId2" Type="http://schemas.openxmlformats.org/officeDocument/2006/relationships/image" Target="../media/image2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061BA2E-A388-41C5-B73A-B0FEB6B1029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6E192A2-3ED3-4081-8A86-A22B511417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4152902" y="-1181101"/>
            <a:ext cx="3886200" cy="12192001"/>
          </a:xfrm>
          <a:prstGeom prst="rect">
            <a:avLst/>
          </a:prstGeom>
          <a:gradFill>
            <a:gsLst>
              <a:gs pos="41000">
                <a:schemeClr val="tx1">
                  <a:alpha val="46000"/>
                </a:schemeClr>
              </a:gs>
              <a:gs pos="21000">
                <a:schemeClr val="tx1">
                  <a:alpha val="30000"/>
                </a:schemeClr>
              </a:gs>
              <a:gs pos="0">
                <a:schemeClr val="tx1">
                  <a:alpha val="0"/>
                </a:schemeClr>
              </a:gs>
              <a:gs pos="100000">
                <a:schemeClr val="tx1">
                  <a:alpha val="90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Rounded Corners 28">
            <a:extLst>
              <a:ext uri="{FF2B5EF4-FFF2-40B4-BE49-F238E27FC236}">
                <a16:creationId xmlns:a16="http://schemas.microsoft.com/office/drawing/2014/main" id="{79F40191-0F44-4FD1-82CC-ACB507C14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5575039"/>
            <a:ext cx="9784080"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Avenir Next LT Pro"/>
            </a:endParaRPr>
          </a:p>
        </p:txBody>
      </p:sp>
      <p:pic>
        <p:nvPicPr>
          <p:cNvPr id="7" name="Picture 6" descr="Sketch of the Pictured Rocks formation in Michigan showing a rocky cliff with vegetation positioned next to Lake Superior.">
            <a:extLst>
              <a:ext uri="{FF2B5EF4-FFF2-40B4-BE49-F238E27FC236}">
                <a16:creationId xmlns:a16="http://schemas.microsoft.com/office/drawing/2014/main" id="{30A8B2DC-BCE9-450D-8390-08CA67472E3C}"/>
              </a:ext>
            </a:extLst>
          </p:cNvPr>
          <p:cNvPicPr>
            <a:picLocks noChangeAspect="1"/>
          </p:cNvPicPr>
          <p:nvPr/>
        </p:nvPicPr>
        <p:blipFill rotWithShape="1">
          <a:blip r:embed="rId2">
            <a:extLst>
              <a:ext uri="{28A0092B-C50C-407E-A947-70E740481C1C}">
                <a14:useLocalDpi xmlns:a14="http://schemas.microsoft.com/office/drawing/2010/main" val="0"/>
              </a:ext>
            </a:extLst>
          </a:blip>
          <a:srcRect t="15412"/>
          <a:stretch/>
        </p:blipFill>
        <p:spPr>
          <a:xfrm>
            <a:off x="0" y="0"/>
            <a:ext cx="12192000" cy="6858000"/>
          </a:xfrm>
          <a:prstGeom prst="rect">
            <a:avLst/>
          </a:prstGeom>
        </p:spPr>
      </p:pic>
      <p:sp>
        <p:nvSpPr>
          <p:cNvPr id="2" name="Title 1"/>
          <p:cNvSpPr>
            <a:spLocks noGrp="1"/>
          </p:cNvSpPr>
          <p:nvPr>
            <p:ph type="ctrTitle"/>
          </p:nvPr>
        </p:nvSpPr>
        <p:spPr>
          <a:xfrm>
            <a:off x="404553" y="4010399"/>
            <a:ext cx="9079991" cy="2387600"/>
          </a:xfrm>
        </p:spPr>
        <p:txBody>
          <a:bodyPr>
            <a:normAutofit/>
          </a:bodyPr>
          <a:lstStyle/>
          <a:p>
            <a:pPr algn="l"/>
            <a:r>
              <a:rPr lang="en-US" sz="7200" b="1" dirty="0">
                <a:latin typeface="Papyrus"/>
              </a:rPr>
              <a:t>Weird Rocks</a:t>
            </a:r>
          </a:p>
        </p:txBody>
      </p:sp>
      <p:sp>
        <p:nvSpPr>
          <p:cNvPr id="3" name="Subtitle 2"/>
          <p:cNvSpPr>
            <a:spLocks noGrp="1"/>
          </p:cNvSpPr>
          <p:nvPr>
            <p:ph type="subTitle" idx="1"/>
          </p:nvPr>
        </p:nvSpPr>
        <p:spPr>
          <a:xfrm>
            <a:off x="404552" y="6265025"/>
            <a:ext cx="9079992" cy="592975"/>
          </a:xfrm>
        </p:spPr>
        <p:txBody>
          <a:bodyPr anchor="ctr">
            <a:normAutofit/>
          </a:bodyPr>
          <a:lstStyle/>
          <a:p>
            <a:pPr algn="l"/>
            <a:r>
              <a:rPr lang="en-US" sz="2800" dirty="0"/>
              <a:t>Why Are They Weird, and How Did They Get That Way?</a:t>
            </a:r>
          </a:p>
        </p:txBody>
      </p:sp>
    </p:spTree>
    <p:extLst>
      <p:ext uri="{BB962C8B-B14F-4D97-AF65-F5344CB8AC3E}">
        <p14:creationId xmlns:p14="http://schemas.microsoft.com/office/powerpoint/2010/main" val="1098572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9163DD-F317-3786-2C37-81E30FB29F0E}"/>
              </a:ext>
            </a:extLst>
          </p:cNvPr>
          <p:cNvSpPr>
            <a:spLocks noGrp="1"/>
          </p:cNvSpPr>
          <p:nvPr>
            <p:ph type="title"/>
          </p:nvPr>
        </p:nvSpPr>
        <p:spPr>
          <a:xfrm>
            <a:off x="273731" y="0"/>
            <a:ext cx="4737779" cy="1600200"/>
          </a:xfrm>
        </p:spPr>
        <p:txBody>
          <a:bodyPr>
            <a:normAutofit/>
          </a:bodyPr>
          <a:lstStyle/>
          <a:p>
            <a:pPr algn="ctr"/>
            <a:r>
              <a:rPr lang="en-US" sz="4800" b="1" dirty="0">
                <a:latin typeface="Papyrus"/>
              </a:rPr>
              <a:t>Weird Rocks</a:t>
            </a:r>
            <a:br>
              <a:rPr lang="en-US" sz="4800" b="1" dirty="0">
                <a:latin typeface="Papyrus"/>
              </a:rPr>
            </a:br>
            <a:r>
              <a:rPr lang="en-US" sz="4800" b="1" dirty="0">
                <a:latin typeface="Papyrus"/>
              </a:rPr>
              <a:t>101</a:t>
            </a:r>
            <a:endParaRPr lang="en-US" sz="4800" dirty="0"/>
          </a:p>
        </p:txBody>
      </p:sp>
      <p:pic>
        <p:nvPicPr>
          <p:cNvPr id="5" name="Picture 4" descr="Gray rock fragments exploding outwards.">
            <a:extLst>
              <a:ext uri="{FF2B5EF4-FFF2-40B4-BE49-F238E27FC236}">
                <a16:creationId xmlns:a16="http://schemas.microsoft.com/office/drawing/2014/main" id="{540FDA96-0CA6-1DFD-96B7-69F5AF3DFCA6}"/>
              </a:ext>
            </a:extLst>
          </p:cNvPr>
          <p:cNvPicPr>
            <a:picLocks noChangeAspect="1"/>
          </p:cNvPicPr>
          <p:nvPr/>
        </p:nvPicPr>
        <p:blipFill>
          <a:blip r:embed="rId2"/>
          <a:stretch>
            <a:fillRect/>
          </a:stretch>
        </p:blipFill>
        <p:spPr>
          <a:xfrm>
            <a:off x="277272" y="1413782"/>
            <a:ext cx="4608614" cy="5159525"/>
          </a:xfrm>
          <a:prstGeom prst="rect">
            <a:avLst/>
          </a:prstGeom>
        </p:spPr>
      </p:pic>
      <p:sp>
        <p:nvSpPr>
          <p:cNvPr id="9" name="Rectangle: Rounded Corners 8">
            <a:extLst>
              <a:ext uri="{FF2B5EF4-FFF2-40B4-BE49-F238E27FC236}">
                <a16:creationId xmlns:a16="http://schemas.microsoft.com/office/drawing/2014/main" id="{DB2F6A15-6B42-49A6-90B1-F5528F117CBA}"/>
              </a:ext>
            </a:extLst>
          </p:cNvPr>
          <p:cNvSpPr/>
          <p:nvPr/>
        </p:nvSpPr>
        <p:spPr>
          <a:xfrm>
            <a:off x="5487988" y="706819"/>
            <a:ext cx="6018212" cy="12892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600" dirty="0"/>
              <a:t>Rocks are made of minerals</a:t>
            </a:r>
          </a:p>
        </p:txBody>
      </p:sp>
      <p:sp>
        <p:nvSpPr>
          <p:cNvPr id="15" name="Rectangle: Rounded Corners 14">
            <a:extLst>
              <a:ext uri="{FF2B5EF4-FFF2-40B4-BE49-F238E27FC236}">
                <a16:creationId xmlns:a16="http://schemas.microsoft.com/office/drawing/2014/main" id="{674FB870-4A56-46CA-B623-BF7CE606CC0D}"/>
              </a:ext>
            </a:extLst>
          </p:cNvPr>
          <p:cNvSpPr/>
          <p:nvPr/>
        </p:nvSpPr>
        <p:spPr>
          <a:xfrm>
            <a:off x="5487988" y="2232556"/>
            <a:ext cx="6018212" cy="12892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dirty="0"/>
              <a:t>Nearly 5,000 kinds of minerals exist on Earth with different colors, sizes, shapes, and textures. </a:t>
            </a:r>
          </a:p>
        </p:txBody>
      </p:sp>
      <p:sp>
        <p:nvSpPr>
          <p:cNvPr id="16" name="Rectangle: Rounded Corners 15">
            <a:extLst>
              <a:ext uri="{FF2B5EF4-FFF2-40B4-BE49-F238E27FC236}">
                <a16:creationId xmlns:a16="http://schemas.microsoft.com/office/drawing/2014/main" id="{563AE3AB-26D5-4CA1-B6F2-9C9B3319E1D2}"/>
              </a:ext>
            </a:extLst>
          </p:cNvPr>
          <p:cNvSpPr/>
          <p:nvPr/>
        </p:nvSpPr>
        <p:spPr>
          <a:xfrm>
            <a:off x="5487988" y="3758293"/>
            <a:ext cx="6018212" cy="12892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dirty="0"/>
              <a:t>Minerals combine in different ways to make every kind of rock unique.  And some of them are just plain weird! </a:t>
            </a:r>
          </a:p>
        </p:txBody>
      </p:sp>
      <p:sp>
        <p:nvSpPr>
          <p:cNvPr id="17" name="Rectangle: Rounded Corners 16">
            <a:extLst>
              <a:ext uri="{FF2B5EF4-FFF2-40B4-BE49-F238E27FC236}">
                <a16:creationId xmlns:a16="http://schemas.microsoft.com/office/drawing/2014/main" id="{7BC9CF5A-722F-44D4-98D4-A4658F41BD90}"/>
              </a:ext>
            </a:extLst>
          </p:cNvPr>
          <p:cNvSpPr/>
          <p:nvPr/>
        </p:nvSpPr>
        <p:spPr>
          <a:xfrm>
            <a:off x="5487988" y="5284030"/>
            <a:ext cx="6018212" cy="1289277"/>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2800" dirty="0"/>
              <a:t>Follow along to learn more about weird rocks and what makes them that way.</a:t>
            </a:r>
          </a:p>
        </p:txBody>
      </p:sp>
    </p:spTree>
    <p:extLst>
      <p:ext uri="{BB962C8B-B14F-4D97-AF65-F5344CB8AC3E}">
        <p14:creationId xmlns:p14="http://schemas.microsoft.com/office/powerpoint/2010/main" val="183446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 name="Rectangle 24">
            <a:extLst>
              <a:ext uri="{FF2B5EF4-FFF2-40B4-BE49-F238E27FC236}">
                <a16:creationId xmlns:a16="http://schemas.microsoft.com/office/drawing/2014/main" id="{A2679492-7988-4050-9056-54244445241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438200-B217-04E6-0597-09C134DB64E7}"/>
              </a:ext>
            </a:extLst>
          </p:cNvPr>
          <p:cNvSpPr>
            <a:spLocks noGrp="1"/>
          </p:cNvSpPr>
          <p:nvPr>
            <p:ph type="title"/>
          </p:nvPr>
        </p:nvSpPr>
        <p:spPr>
          <a:xfrm>
            <a:off x="6392583" y="501651"/>
            <a:ext cx="4434720" cy="1716255"/>
          </a:xfrm>
        </p:spPr>
        <p:txBody>
          <a:bodyPr vert="horz" lIns="91440" tIns="45720" rIns="91440" bIns="45720" rtlCol="0" anchor="b">
            <a:normAutofit/>
          </a:bodyPr>
          <a:lstStyle/>
          <a:p>
            <a:r>
              <a:rPr lang="en-US" sz="5600" b="1" kern="1200" dirty="0">
                <a:latin typeface="Papyrus"/>
              </a:rPr>
              <a:t>Rocks That Float??</a:t>
            </a:r>
          </a:p>
        </p:txBody>
      </p:sp>
      <p:sp>
        <p:nvSpPr>
          <p:cNvPr id="3" name="TextBox 2">
            <a:extLst>
              <a:ext uri="{FF2B5EF4-FFF2-40B4-BE49-F238E27FC236}">
                <a16:creationId xmlns:a16="http://schemas.microsoft.com/office/drawing/2014/main" id="{A3727D82-47EA-44B7-8C66-9AF0A0C498B0}"/>
              </a:ext>
            </a:extLst>
          </p:cNvPr>
          <p:cNvSpPr txBox="1"/>
          <p:nvPr/>
        </p:nvSpPr>
        <p:spPr>
          <a:xfrm>
            <a:off x="6523933" y="2609745"/>
            <a:ext cx="3667816" cy="1323439"/>
          </a:xfrm>
          <a:prstGeom prst="rect">
            <a:avLst/>
          </a:prstGeom>
          <a:noFill/>
        </p:spPr>
        <p:txBody>
          <a:bodyPr wrap="square" rtlCol="0">
            <a:spAutoFit/>
          </a:bodyPr>
          <a:lstStyle/>
          <a:p>
            <a:pPr lvl="0"/>
            <a:r>
              <a:rPr lang="en-US" sz="2000" dirty="0"/>
              <a:t>How can a rock float?  When the density of the rock is less than the density of water!  That's called buoyancy.</a:t>
            </a:r>
          </a:p>
        </p:txBody>
      </p:sp>
      <p:sp>
        <p:nvSpPr>
          <p:cNvPr id="10" name="TextBox 9">
            <a:extLst>
              <a:ext uri="{FF2B5EF4-FFF2-40B4-BE49-F238E27FC236}">
                <a16:creationId xmlns:a16="http://schemas.microsoft.com/office/drawing/2014/main" id="{BBC9C576-8288-4E56-9F77-9073991011A5}"/>
              </a:ext>
            </a:extLst>
          </p:cNvPr>
          <p:cNvSpPr txBox="1"/>
          <p:nvPr/>
        </p:nvSpPr>
        <p:spPr>
          <a:xfrm>
            <a:off x="6523932" y="4325024"/>
            <a:ext cx="3667817" cy="1938992"/>
          </a:xfrm>
          <a:prstGeom prst="rect">
            <a:avLst/>
          </a:prstGeom>
          <a:noFill/>
        </p:spPr>
        <p:txBody>
          <a:bodyPr wrap="square" rtlCol="0">
            <a:spAutoFit/>
          </a:bodyPr>
          <a:lstStyle/>
          <a:p>
            <a:pPr lvl="0"/>
            <a:r>
              <a:rPr lang="en-US" sz="2000" dirty="0"/>
              <a:t>Pumice forms when hot lava spews out of a volcano and cools rapidly, trapping air bubbles inside. Bubbles near the top pop, leaving holes but more air bubbles are trapped inside.</a:t>
            </a:r>
          </a:p>
        </p:txBody>
      </p:sp>
      <p:sp>
        <p:nvSpPr>
          <p:cNvPr id="26" name="Rectangle 25">
            <a:extLst>
              <a:ext uri="{FF2B5EF4-FFF2-40B4-BE49-F238E27FC236}">
                <a16:creationId xmlns:a16="http://schemas.microsoft.com/office/drawing/2014/main" id="{B091B163-7D61-4891-ABCF-5C13D9C418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779911" cy="6858000"/>
          </a:xfrm>
          <a:prstGeom prst="rect">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volcano erupting with lava and smoke with Krakatoa in the background">
            <a:extLst>
              <a:ext uri="{FF2B5EF4-FFF2-40B4-BE49-F238E27FC236}">
                <a16:creationId xmlns:a16="http://schemas.microsoft.com/office/drawing/2014/main" id="{76B01D76-B1E4-52EA-4E2C-C4CF4DABD173}"/>
              </a:ext>
            </a:extLst>
          </p:cNvPr>
          <p:cNvPicPr>
            <a:picLocks noChangeAspect="1"/>
          </p:cNvPicPr>
          <p:nvPr/>
        </p:nvPicPr>
        <p:blipFill>
          <a:blip r:embed="rId2"/>
          <a:srcRect l="159" r="2277" b="3"/>
          <a:stretch>
            <a:fillRect/>
          </a:stretch>
        </p:blipFill>
        <p:spPr>
          <a:xfrm>
            <a:off x="279143" y="299508"/>
            <a:ext cx="5221625" cy="3010397"/>
          </a:xfrm>
          <a:prstGeom prst="rect">
            <a:avLst/>
          </a:prstGeom>
        </p:spPr>
      </p:pic>
      <p:pic>
        <p:nvPicPr>
          <p:cNvPr id="6" name="Picture 5" descr="White gray pumice stone with vesicles.">
            <a:extLst>
              <a:ext uri="{FF2B5EF4-FFF2-40B4-BE49-F238E27FC236}">
                <a16:creationId xmlns:a16="http://schemas.microsoft.com/office/drawing/2014/main" id="{BB33C235-CB79-204C-F55C-1288BCF68786}"/>
              </a:ext>
            </a:extLst>
          </p:cNvPr>
          <p:cNvPicPr>
            <a:picLocks noChangeAspect="1"/>
          </p:cNvPicPr>
          <p:nvPr/>
        </p:nvPicPr>
        <p:blipFill>
          <a:blip r:embed="rId3"/>
          <a:srcRect t="13629"/>
          <a:stretch>
            <a:fillRect/>
          </a:stretch>
        </p:blipFill>
        <p:spPr>
          <a:xfrm>
            <a:off x="279143" y="3548095"/>
            <a:ext cx="5221625" cy="3010397"/>
          </a:xfrm>
          <a:prstGeom prst="rect">
            <a:avLst/>
          </a:prstGeom>
        </p:spPr>
      </p:pic>
      <p:cxnSp>
        <p:nvCxnSpPr>
          <p:cNvPr id="21" name="Straight Connector 20">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586162" y="3613893"/>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28424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White colored tufa rocks in the background behind a lake with clouds in the sky">
            <a:extLst>
              <a:ext uri="{FF2B5EF4-FFF2-40B4-BE49-F238E27FC236}">
                <a16:creationId xmlns:a16="http://schemas.microsoft.com/office/drawing/2014/main" id="{BA69963A-841D-47D6-F025-A52205C3AF36}"/>
              </a:ext>
            </a:extLst>
          </p:cNvPr>
          <p:cNvPicPr>
            <a:picLocks noGrp="1" noChangeAspect="1"/>
          </p:cNvPicPr>
          <p:nvPr>
            <p:ph idx="1"/>
          </p:nvPr>
        </p:nvPicPr>
        <p:blipFill>
          <a:blip r:embed="rId2"/>
          <a:srcRect l="3001" r="3001"/>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31F3336-D46E-B19D-CD2A-AA294F812488}"/>
              </a:ext>
            </a:extLst>
          </p:cNvPr>
          <p:cNvSpPr>
            <a:spLocks noGrp="1"/>
          </p:cNvSpPr>
          <p:nvPr>
            <p:ph type="title"/>
          </p:nvPr>
        </p:nvSpPr>
        <p:spPr>
          <a:xfrm>
            <a:off x="256117" y="365125"/>
            <a:ext cx="4404272" cy="1899912"/>
          </a:xfrm>
        </p:spPr>
        <p:txBody>
          <a:bodyPr vert="horz" lIns="91440" tIns="45720" rIns="91440" bIns="45720" rtlCol="0" anchor="ctr">
            <a:normAutofit/>
          </a:bodyPr>
          <a:lstStyle/>
          <a:p>
            <a:r>
              <a:rPr lang="en-US" sz="4000" b="1" dirty="0">
                <a:latin typeface="Papyrus"/>
              </a:rPr>
              <a:t>Monster Rocks??</a:t>
            </a:r>
          </a:p>
        </p:txBody>
      </p:sp>
      <p:sp>
        <p:nvSpPr>
          <p:cNvPr id="4" name="Text Placeholder 3">
            <a:extLst>
              <a:ext uri="{FF2B5EF4-FFF2-40B4-BE49-F238E27FC236}">
                <a16:creationId xmlns:a16="http://schemas.microsoft.com/office/drawing/2014/main" id="{4325E7DC-C628-D85B-0A90-9CC0E65F66CB}"/>
              </a:ext>
            </a:extLst>
          </p:cNvPr>
          <p:cNvSpPr>
            <a:spLocks noGrp="1"/>
          </p:cNvSpPr>
          <p:nvPr>
            <p:ph type="body" sz="half" idx="2"/>
          </p:nvPr>
        </p:nvSpPr>
        <p:spPr>
          <a:xfrm>
            <a:off x="261257" y="2368887"/>
            <a:ext cx="3822189" cy="3742762"/>
          </a:xfrm>
        </p:spPr>
        <p:txBody>
          <a:bodyPr vert="horz" lIns="91440" tIns="45720" rIns="91440" bIns="45720" rtlCol="0">
            <a:normAutofit/>
          </a:bodyPr>
          <a:lstStyle/>
          <a:p>
            <a:pPr indent="-228600">
              <a:buFont typeface="Arial" panose="020B0604020202020204" pitchFamily="34" charset="0"/>
              <a:buChar char="•"/>
            </a:pPr>
            <a:r>
              <a:rPr lang="en-US" sz="1900" dirty="0"/>
              <a:t>Tufa rocks form when calcium-rich spring water bubbles up from below Mono Lake in California.</a:t>
            </a:r>
          </a:p>
          <a:p>
            <a:pPr indent="-228600">
              <a:buFont typeface="Arial" panose="020B0604020202020204" pitchFamily="34" charset="0"/>
              <a:buChar char="•"/>
            </a:pPr>
            <a:r>
              <a:rPr lang="en-US" sz="1900" dirty="0"/>
              <a:t>Layers of rock called tufa made from calcium carbonate are deposited around the underwater springs and grow upward from the lake bottom.</a:t>
            </a:r>
          </a:p>
          <a:p>
            <a:pPr indent="-228600">
              <a:buFont typeface="Arial" panose="020B0604020202020204" pitchFamily="34" charset="0"/>
              <a:buChar char="•"/>
            </a:pPr>
            <a:r>
              <a:rPr lang="en-US" sz="1900" dirty="0"/>
              <a:t>Lake levels dropped due to increased water usage and these monster shapes began to  emerge like Creatures from the Black Lagoon!</a:t>
            </a:r>
          </a:p>
        </p:txBody>
      </p:sp>
    </p:spTree>
    <p:extLst>
      <p:ext uri="{BB962C8B-B14F-4D97-AF65-F5344CB8AC3E}">
        <p14:creationId xmlns:p14="http://schemas.microsoft.com/office/powerpoint/2010/main" val="3280711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8A3358-DE2F-E2F5-BC56-F852F2109CAD}"/>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b="1">
                <a:latin typeface="Papyrus"/>
              </a:rPr>
              <a:t>Attractive Rocks??</a:t>
            </a:r>
          </a:p>
        </p:txBody>
      </p:sp>
      <p:sp>
        <p:nvSpPr>
          <p:cNvPr id="2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65EF6285-5CBC-682B-046D-38DE06B871AE}"/>
              </a:ext>
            </a:extLst>
          </p:cNvPr>
          <p:cNvSpPr>
            <a:spLocks noGrp="1"/>
          </p:cNvSpPr>
          <p:nvPr>
            <p:ph type="body" sz="half" idx="2"/>
          </p:nvPr>
        </p:nvSpPr>
        <p:spPr>
          <a:xfrm>
            <a:off x="640080" y="2872899"/>
            <a:ext cx="4243589" cy="3320668"/>
          </a:xfrm>
        </p:spPr>
        <p:txBody>
          <a:bodyPr vert="horz" lIns="91440" tIns="45720" rIns="91440" bIns="45720" rtlCol="0">
            <a:normAutofit/>
          </a:bodyPr>
          <a:lstStyle/>
          <a:p>
            <a:pPr indent="-228600">
              <a:buFont typeface="Arial" panose="020B0604020202020204" pitchFamily="34" charset="0"/>
              <a:buChar char="•"/>
            </a:pPr>
            <a:r>
              <a:rPr lang="en-US" sz="1900" dirty="0"/>
              <a:t>Some rocks are naturally magnetic!  </a:t>
            </a:r>
          </a:p>
          <a:p>
            <a:pPr indent="-228600">
              <a:buFont typeface="Arial" panose="020B0604020202020204" pitchFamily="34" charset="0"/>
              <a:buChar char="•"/>
            </a:pPr>
            <a:r>
              <a:rPr lang="en-US" sz="1900" dirty="0"/>
              <a:t>A mineral called magnetite occurs naturally in cooled lava. Mostly made of iron, it is one of a few naturally occurring magnets.</a:t>
            </a:r>
          </a:p>
          <a:p>
            <a:pPr indent="-228600">
              <a:buFont typeface="Arial" panose="020B0604020202020204" pitchFamily="34" charset="0"/>
              <a:buChar char="•"/>
            </a:pPr>
            <a:r>
              <a:rPr lang="en-US" sz="1900" dirty="0"/>
              <a:t> The story goes that Magnus, a Greek shepherd, discovered it when the nails in his shoes were clinging to it.  </a:t>
            </a:r>
          </a:p>
          <a:p>
            <a:pPr indent="-228600">
              <a:buFont typeface="Arial" panose="020B0604020202020204" pitchFamily="34" charset="0"/>
              <a:buChar char="•"/>
            </a:pPr>
            <a:r>
              <a:rPr lang="en-US" sz="1900" dirty="0"/>
              <a:t>Fact or fiction?</a:t>
            </a:r>
          </a:p>
        </p:txBody>
      </p:sp>
      <p:pic>
        <p:nvPicPr>
          <p:cNvPr id="5" name="Content Placeholder 4" descr="A black, shiny rock">
            <a:extLst>
              <a:ext uri="{FF2B5EF4-FFF2-40B4-BE49-F238E27FC236}">
                <a16:creationId xmlns:a16="http://schemas.microsoft.com/office/drawing/2014/main" id="{9B8778A3-0A08-7424-53C1-2ACBB9B5BB11}"/>
              </a:ext>
            </a:extLst>
          </p:cNvPr>
          <p:cNvPicPr>
            <a:picLocks noGrp="1" noChangeAspect="1"/>
          </p:cNvPicPr>
          <p:nvPr>
            <p:ph idx="1"/>
          </p:nvPr>
        </p:nvPicPr>
        <p:blipFill>
          <a:blip r:embed="rId2"/>
          <a:srcRect l="7873" r="7874" b="2"/>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20838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95B1FC96-0749-41C9-BAED-E089E77149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FA4A067-D545-B451-7A85-6E89944F38DB}"/>
              </a:ext>
            </a:extLst>
          </p:cNvPr>
          <p:cNvSpPr>
            <a:spLocks noGrp="1"/>
          </p:cNvSpPr>
          <p:nvPr>
            <p:ph type="title"/>
          </p:nvPr>
        </p:nvSpPr>
        <p:spPr>
          <a:xfrm>
            <a:off x="6520" y="4605189"/>
            <a:ext cx="4330022" cy="1579033"/>
          </a:xfrm>
        </p:spPr>
        <p:txBody>
          <a:bodyPr vert="horz" lIns="91440" tIns="45720" rIns="91440" bIns="45720" rtlCol="0" anchor="ctr">
            <a:normAutofit/>
          </a:bodyPr>
          <a:lstStyle/>
          <a:p>
            <a:r>
              <a:rPr lang="en-US" sz="4800" b="1" kern="1200">
                <a:latin typeface="Papyrus"/>
              </a:rPr>
              <a:t>Rocks That Burn</a:t>
            </a:r>
            <a:r>
              <a:rPr lang="en-US" sz="4800" b="1">
                <a:latin typeface="Papyrus"/>
              </a:rPr>
              <a:t>??</a:t>
            </a:r>
            <a:endParaRPr lang="en-US" sz="4800" b="1" kern="1200">
              <a:latin typeface="Papyrus"/>
            </a:endParaRPr>
          </a:p>
        </p:txBody>
      </p:sp>
      <p:pic>
        <p:nvPicPr>
          <p:cNvPr id="6" name="Picture 5" descr="A shovel with coal on top of it">
            <a:extLst>
              <a:ext uri="{FF2B5EF4-FFF2-40B4-BE49-F238E27FC236}">
                <a16:creationId xmlns:a16="http://schemas.microsoft.com/office/drawing/2014/main" id="{0776861B-2FBE-F898-7579-9C07CA39BDD2}"/>
              </a:ext>
            </a:extLst>
          </p:cNvPr>
          <p:cNvPicPr>
            <a:picLocks noChangeAspect="1"/>
          </p:cNvPicPr>
          <p:nvPr/>
        </p:nvPicPr>
        <p:blipFill>
          <a:blip r:embed="rId2"/>
          <a:srcRect r="3029" b="-2"/>
          <a:stretch>
            <a:fillRect/>
          </a:stretch>
        </p:blipFill>
        <p:spPr>
          <a:xfrm>
            <a:off x="5" y="10"/>
            <a:ext cx="6095995" cy="4196271"/>
          </a:xfrm>
          <a:custGeom>
            <a:avLst/>
            <a:gdLst/>
            <a:ahLst/>
            <a:cxnLst/>
            <a:rect l="l" t="t" r="r" b="b"/>
            <a:pathLst>
              <a:path w="6005375" h="4196281">
                <a:moveTo>
                  <a:pt x="0" y="0"/>
                </a:moveTo>
                <a:lnTo>
                  <a:pt x="6000672" y="0"/>
                </a:lnTo>
                <a:lnTo>
                  <a:pt x="5998730" y="19709"/>
                </a:lnTo>
                <a:cubicBezTo>
                  <a:pt x="6001245" y="280059"/>
                  <a:pt x="5986415" y="540409"/>
                  <a:pt x="5999656" y="800631"/>
                </a:cubicBezTo>
                <a:cubicBezTo>
                  <a:pt x="6009855" y="1001996"/>
                  <a:pt x="6003364" y="1203233"/>
                  <a:pt x="5999656" y="1404471"/>
                </a:cubicBezTo>
                <a:cubicBezTo>
                  <a:pt x="5992506" y="1790420"/>
                  <a:pt x="6003364" y="2175860"/>
                  <a:pt x="5998730" y="2561300"/>
                </a:cubicBezTo>
                <a:cubicBezTo>
                  <a:pt x="5996744" y="2732154"/>
                  <a:pt x="5998994" y="2902754"/>
                  <a:pt x="6003364" y="3073609"/>
                </a:cubicBezTo>
                <a:cubicBezTo>
                  <a:pt x="6009720" y="3317560"/>
                  <a:pt x="5999923" y="3561638"/>
                  <a:pt x="5989197" y="3805463"/>
                </a:cubicBezTo>
                <a:cubicBezTo>
                  <a:pt x="5985594" y="3872508"/>
                  <a:pt x="5984647" y="3939633"/>
                  <a:pt x="5986348" y="4006695"/>
                </a:cubicBezTo>
                <a:lnTo>
                  <a:pt x="5997254" y="4174633"/>
                </a:lnTo>
                <a:lnTo>
                  <a:pt x="5951601" y="4176620"/>
                </a:lnTo>
                <a:cubicBezTo>
                  <a:pt x="5886702" y="4176651"/>
                  <a:pt x="5821788" y="4174749"/>
                  <a:pt x="5756905" y="4173480"/>
                </a:cubicBezTo>
                <a:cubicBezTo>
                  <a:pt x="5518559" y="4169040"/>
                  <a:pt x="5280086" y="4173480"/>
                  <a:pt x="5042247" y="4150774"/>
                </a:cubicBezTo>
                <a:cubicBezTo>
                  <a:pt x="4977618" y="4144622"/>
                  <a:pt x="4912546" y="4140690"/>
                  <a:pt x="4847600" y="4141467"/>
                </a:cubicBezTo>
                <a:cubicBezTo>
                  <a:pt x="4782655" y="4142244"/>
                  <a:pt x="4717835" y="4147730"/>
                  <a:pt x="4653713" y="4160414"/>
                </a:cubicBezTo>
                <a:cubicBezTo>
                  <a:pt x="4446571" y="4200625"/>
                  <a:pt x="4238796" y="4203162"/>
                  <a:pt x="4029497" y="4186925"/>
                </a:cubicBezTo>
                <a:cubicBezTo>
                  <a:pt x="3943621" y="4180203"/>
                  <a:pt x="3857746" y="4169040"/>
                  <a:pt x="3771489" y="4171196"/>
                </a:cubicBezTo>
                <a:cubicBezTo>
                  <a:pt x="3623585" y="4175129"/>
                  <a:pt x="3475554" y="4167137"/>
                  <a:pt x="3327523" y="4169167"/>
                </a:cubicBezTo>
                <a:cubicBezTo>
                  <a:pt x="3323528" y="4169738"/>
                  <a:pt x="3319443" y="4169205"/>
                  <a:pt x="3315727" y="4167645"/>
                </a:cubicBezTo>
                <a:cubicBezTo>
                  <a:pt x="3278941" y="4142402"/>
                  <a:pt x="3238603" y="4152169"/>
                  <a:pt x="3200549" y="4158765"/>
                </a:cubicBezTo>
                <a:cubicBezTo>
                  <a:pt x="3074082" y="4180710"/>
                  <a:pt x="2947742" y="4191492"/>
                  <a:pt x="2819246" y="4174494"/>
                </a:cubicBezTo>
                <a:cubicBezTo>
                  <a:pt x="2696546" y="4156698"/>
                  <a:pt x="2572096" y="4154478"/>
                  <a:pt x="2448851" y="4167898"/>
                </a:cubicBezTo>
                <a:cubicBezTo>
                  <a:pt x="2279383" y="4187687"/>
                  <a:pt x="2110549" y="4183501"/>
                  <a:pt x="1941462" y="4167898"/>
                </a:cubicBezTo>
                <a:cubicBezTo>
                  <a:pt x="1872837" y="4161556"/>
                  <a:pt x="1803198" y="4150774"/>
                  <a:pt x="1735208" y="4166630"/>
                </a:cubicBezTo>
                <a:cubicBezTo>
                  <a:pt x="1651489" y="4186038"/>
                  <a:pt x="1568023" y="4179695"/>
                  <a:pt x="1484050" y="4175382"/>
                </a:cubicBezTo>
                <a:cubicBezTo>
                  <a:pt x="1377752" y="4169801"/>
                  <a:pt x="1271708" y="4153692"/>
                  <a:pt x="1165029" y="4166376"/>
                </a:cubicBezTo>
                <a:cubicBezTo>
                  <a:pt x="1115685" y="4172211"/>
                  <a:pt x="1066722" y="4181471"/>
                  <a:pt x="1016744" y="4179061"/>
                </a:cubicBezTo>
                <a:cubicBezTo>
                  <a:pt x="878481" y="4172719"/>
                  <a:pt x="740344" y="4165235"/>
                  <a:pt x="601826" y="4166376"/>
                </a:cubicBezTo>
                <a:cubicBezTo>
                  <a:pt x="543857" y="4166757"/>
                  <a:pt x="486268" y="4168659"/>
                  <a:pt x="428553" y="4172845"/>
                </a:cubicBezTo>
                <a:cubicBezTo>
                  <a:pt x="320859" y="4180710"/>
                  <a:pt x="213546" y="4170055"/>
                  <a:pt x="106234" y="4166249"/>
                </a:cubicBezTo>
                <a:lnTo>
                  <a:pt x="0" y="4171008"/>
                </a:lnTo>
                <a:close/>
              </a:path>
            </a:pathLst>
          </a:custGeom>
        </p:spPr>
      </p:pic>
      <p:pic>
        <p:nvPicPr>
          <p:cNvPr id="5" name="Content Placeholder 4" descr="A glass of liquid oil next to a rock.">
            <a:extLst>
              <a:ext uri="{FF2B5EF4-FFF2-40B4-BE49-F238E27FC236}">
                <a16:creationId xmlns:a16="http://schemas.microsoft.com/office/drawing/2014/main" id="{9C39B7D6-A356-14E7-9019-CA81C22DCA9C}"/>
              </a:ext>
            </a:extLst>
          </p:cNvPr>
          <p:cNvPicPr>
            <a:picLocks noGrp="1" noChangeAspect="1"/>
          </p:cNvPicPr>
          <p:nvPr>
            <p:ph idx="1"/>
          </p:nvPr>
        </p:nvPicPr>
        <p:blipFill>
          <a:blip r:embed="rId3"/>
          <a:srcRect t="4441" r="-3" b="-3"/>
          <a:stretch>
            <a:fillRect/>
          </a:stretch>
        </p:blipFill>
        <p:spPr>
          <a:xfrm>
            <a:off x="6019800" y="10"/>
            <a:ext cx="6172195" cy="4187662"/>
          </a:xfrm>
          <a:custGeom>
            <a:avLst/>
            <a:gdLst/>
            <a:ahLst/>
            <a:cxnLst/>
            <a:rect l="l" t="t" r="r" b="b"/>
            <a:pathLst>
              <a:path w="6006950" h="4187672">
                <a:moveTo>
                  <a:pt x="9223" y="0"/>
                </a:moveTo>
                <a:lnTo>
                  <a:pt x="6006950" y="0"/>
                </a:lnTo>
                <a:lnTo>
                  <a:pt x="6006950" y="4169490"/>
                </a:lnTo>
                <a:lnTo>
                  <a:pt x="5787907" y="4174448"/>
                </a:lnTo>
                <a:cubicBezTo>
                  <a:pt x="5713866" y="4173475"/>
                  <a:pt x="5639861" y="4169853"/>
                  <a:pt x="5566029" y="4163587"/>
                </a:cubicBezTo>
                <a:cubicBezTo>
                  <a:pt x="5458843" y="4155595"/>
                  <a:pt x="5350768" y="4144559"/>
                  <a:pt x="5244343" y="4164855"/>
                </a:cubicBezTo>
                <a:cubicBezTo>
                  <a:pt x="5127517" y="4187307"/>
                  <a:pt x="5010817" y="4187434"/>
                  <a:pt x="4892977" y="4181726"/>
                </a:cubicBezTo>
                <a:cubicBezTo>
                  <a:pt x="4792260" y="4176906"/>
                  <a:pt x="4691923" y="4151536"/>
                  <a:pt x="4590445" y="4178301"/>
                </a:cubicBezTo>
                <a:cubicBezTo>
                  <a:pt x="4580348" y="4179772"/>
                  <a:pt x="4570061" y="4179341"/>
                  <a:pt x="4560128" y="4177032"/>
                </a:cubicBezTo>
                <a:cubicBezTo>
                  <a:pt x="4449137" y="4161684"/>
                  <a:pt x="4337384" y="4174242"/>
                  <a:pt x="4226013" y="4169929"/>
                </a:cubicBezTo>
                <a:cubicBezTo>
                  <a:pt x="4174640" y="4167899"/>
                  <a:pt x="4122252" y="4169041"/>
                  <a:pt x="4071513" y="4163587"/>
                </a:cubicBezTo>
                <a:cubicBezTo>
                  <a:pt x="3955067" y="4151156"/>
                  <a:pt x="3838874" y="4144559"/>
                  <a:pt x="3723697" y="4173861"/>
                </a:cubicBezTo>
                <a:cubicBezTo>
                  <a:pt x="3690082" y="4181764"/>
                  <a:pt x="3655732" y="4186013"/>
                  <a:pt x="3621204" y="4186546"/>
                </a:cubicBezTo>
                <a:cubicBezTo>
                  <a:pt x="3508437" y="4190605"/>
                  <a:pt x="3396050" y="4182867"/>
                  <a:pt x="3283664" y="4176525"/>
                </a:cubicBezTo>
                <a:cubicBezTo>
                  <a:pt x="3205652" y="4172085"/>
                  <a:pt x="3127768" y="4162445"/>
                  <a:pt x="3049630" y="4170563"/>
                </a:cubicBezTo>
                <a:cubicBezTo>
                  <a:pt x="3004218" y="4175257"/>
                  <a:pt x="2958427" y="4175257"/>
                  <a:pt x="2913015" y="4170563"/>
                </a:cubicBezTo>
                <a:cubicBezTo>
                  <a:pt x="2829321" y="4160758"/>
                  <a:pt x="2744879" y="4158931"/>
                  <a:pt x="2660842" y="4165109"/>
                </a:cubicBezTo>
                <a:cubicBezTo>
                  <a:pt x="2535390" y="4175891"/>
                  <a:pt x="2410065" y="4184897"/>
                  <a:pt x="2284232" y="4167773"/>
                </a:cubicBezTo>
                <a:cubicBezTo>
                  <a:pt x="2212868" y="4156559"/>
                  <a:pt x="2140312" y="4155240"/>
                  <a:pt x="2068592" y="4163840"/>
                </a:cubicBezTo>
                <a:cubicBezTo>
                  <a:pt x="1897729" y="4187814"/>
                  <a:pt x="1726485" y="4180077"/>
                  <a:pt x="1555241" y="4170183"/>
                </a:cubicBezTo>
                <a:cubicBezTo>
                  <a:pt x="1440824" y="4163460"/>
                  <a:pt x="1325901" y="4151156"/>
                  <a:pt x="1211738" y="4167392"/>
                </a:cubicBezTo>
                <a:cubicBezTo>
                  <a:pt x="1066118" y="4187688"/>
                  <a:pt x="920370" y="4180965"/>
                  <a:pt x="774368" y="4175003"/>
                </a:cubicBezTo>
                <a:cubicBezTo>
                  <a:pt x="667182" y="4170563"/>
                  <a:pt x="559869" y="4157117"/>
                  <a:pt x="452430" y="4173734"/>
                </a:cubicBezTo>
                <a:cubicBezTo>
                  <a:pt x="441369" y="4175244"/>
                  <a:pt x="430117" y="4174115"/>
                  <a:pt x="419576" y="4170436"/>
                </a:cubicBezTo>
                <a:cubicBezTo>
                  <a:pt x="378807" y="4157016"/>
                  <a:pt x="335096" y="4155215"/>
                  <a:pt x="293363" y="4165236"/>
                </a:cubicBezTo>
                <a:cubicBezTo>
                  <a:pt x="216367" y="4182106"/>
                  <a:pt x="139497" y="4189463"/>
                  <a:pt x="61105" y="4174115"/>
                </a:cubicBezTo>
                <a:lnTo>
                  <a:pt x="13323" y="4171265"/>
                </a:lnTo>
                <a:lnTo>
                  <a:pt x="28554" y="3843045"/>
                </a:lnTo>
                <a:cubicBezTo>
                  <a:pt x="30457" y="3722610"/>
                  <a:pt x="27412" y="3602256"/>
                  <a:pt x="15626" y="3482187"/>
                </a:cubicBezTo>
                <a:cubicBezTo>
                  <a:pt x="-847" y="3335690"/>
                  <a:pt x="-4304" y="3188124"/>
                  <a:pt x="5296" y="3041068"/>
                </a:cubicBezTo>
                <a:cubicBezTo>
                  <a:pt x="11786" y="2956911"/>
                  <a:pt x="18539" y="2872754"/>
                  <a:pt x="22776" y="2788472"/>
                </a:cubicBezTo>
                <a:cubicBezTo>
                  <a:pt x="28180" y="2668580"/>
                  <a:pt x="25173" y="2548474"/>
                  <a:pt x="13771" y="2428964"/>
                </a:cubicBezTo>
                <a:cubicBezTo>
                  <a:pt x="4237" y="2337829"/>
                  <a:pt x="3177" y="2246070"/>
                  <a:pt x="10593" y="2154757"/>
                </a:cubicBezTo>
                <a:cubicBezTo>
                  <a:pt x="25690" y="1999286"/>
                  <a:pt x="9931" y="1843813"/>
                  <a:pt x="5032" y="1688466"/>
                </a:cubicBezTo>
                <a:cubicBezTo>
                  <a:pt x="-3577" y="1402691"/>
                  <a:pt x="20393" y="1117045"/>
                  <a:pt x="9666" y="831270"/>
                </a:cubicBezTo>
                <a:cubicBezTo>
                  <a:pt x="3841" y="689908"/>
                  <a:pt x="16420" y="548673"/>
                  <a:pt x="9666" y="407311"/>
                </a:cubicBezTo>
                <a:cubicBezTo>
                  <a:pt x="4105" y="306755"/>
                  <a:pt x="397" y="206200"/>
                  <a:pt x="4105" y="105518"/>
                </a:cubicBezTo>
                <a:cubicBezTo>
                  <a:pt x="5164" y="78059"/>
                  <a:pt x="5826" y="50473"/>
                  <a:pt x="9534" y="23396"/>
                </a:cubicBezTo>
                <a:close/>
              </a:path>
            </a:pathLst>
          </a:custGeom>
        </p:spPr>
      </p:pic>
      <p:sp>
        <p:nvSpPr>
          <p:cNvPr id="22" name="sketch line">
            <a:extLst>
              <a:ext uri="{FF2B5EF4-FFF2-40B4-BE49-F238E27FC236}">
                <a16:creationId xmlns:a16="http://schemas.microsoft.com/office/drawing/2014/main" id="{63C1A86C-B1A8-4AEC-B001-595C91716E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589020" y="5404538"/>
            <a:ext cx="1554480" cy="18288"/>
          </a:xfrm>
          <a:custGeom>
            <a:avLst/>
            <a:gdLst>
              <a:gd name="connsiteX0" fmla="*/ 0 w 1554480"/>
              <a:gd name="connsiteY0" fmla="*/ 0 h 18288"/>
              <a:gd name="connsiteX1" fmla="*/ 549250 w 1554480"/>
              <a:gd name="connsiteY1" fmla="*/ 0 h 18288"/>
              <a:gd name="connsiteX2" fmla="*/ 1082954 w 1554480"/>
              <a:gd name="connsiteY2" fmla="*/ 0 h 18288"/>
              <a:gd name="connsiteX3" fmla="*/ 1554480 w 1554480"/>
              <a:gd name="connsiteY3" fmla="*/ 0 h 18288"/>
              <a:gd name="connsiteX4" fmla="*/ 1554480 w 1554480"/>
              <a:gd name="connsiteY4" fmla="*/ 18288 h 18288"/>
              <a:gd name="connsiteX5" fmla="*/ 1067410 w 1554480"/>
              <a:gd name="connsiteY5" fmla="*/ 18288 h 18288"/>
              <a:gd name="connsiteX6" fmla="*/ 549250 w 1554480"/>
              <a:gd name="connsiteY6" fmla="*/ 18288 h 18288"/>
              <a:gd name="connsiteX7" fmla="*/ 0 w 1554480"/>
              <a:gd name="connsiteY7" fmla="*/ 18288 h 18288"/>
              <a:gd name="connsiteX8" fmla="*/ 0 w 1554480"/>
              <a:gd name="connsiteY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4480" h="18288" fill="none" extrusionOk="0">
                <a:moveTo>
                  <a:pt x="0" y="0"/>
                </a:moveTo>
                <a:cubicBezTo>
                  <a:pt x="114141" y="-19864"/>
                  <a:pt x="345055" y="-1657"/>
                  <a:pt x="549250" y="0"/>
                </a:cubicBezTo>
                <a:cubicBezTo>
                  <a:pt x="753445" y="1657"/>
                  <a:pt x="862292" y="-5674"/>
                  <a:pt x="1082954" y="0"/>
                </a:cubicBezTo>
                <a:cubicBezTo>
                  <a:pt x="1303616" y="5674"/>
                  <a:pt x="1363530" y="4537"/>
                  <a:pt x="1554480" y="0"/>
                </a:cubicBezTo>
                <a:cubicBezTo>
                  <a:pt x="1554963" y="7176"/>
                  <a:pt x="1553909" y="13682"/>
                  <a:pt x="1554480" y="18288"/>
                </a:cubicBezTo>
                <a:cubicBezTo>
                  <a:pt x="1338847" y="6127"/>
                  <a:pt x="1215066" y="37851"/>
                  <a:pt x="1067410" y="18288"/>
                </a:cubicBezTo>
                <a:cubicBezTo>
                  <a:pt x="919754" y="-1275"/>
                  <a:pt x="800465" y="3080"/>
                  <a:pt x="549250" y="18288"/>
                </a:cubicBezTo>
                <a:cubicBezTo>
                  <a:pt x="298035" y="33496"/>
                  <a:pt x="158868" y="22769"/>
                  <a:pt x="0" y="18288"/>
                </a:cubicBezTo>
                <a:cubicBezTo>
                  <a:pt x="-655" y="13237"/>
                  <a:pt x="709" y="4645"/>
                  <a:pt x="0" y="0"/>
                </a:cubicBezTo>
                <a:close/>
              </a:path>
              <a:path w="1554480" h="18288" stroke="0" extrusionOk="0">
                <a:moveTo>
                  <a:pt x="0" y="0"/>
                </a:moveTo>
                <a:cubicBezTo>
                  <a:pt x="249941" y="-58"/>
                  <a:pt x="367334" y="23448"/>
                  <a:pt x="502615" y="0"/>
                </a:cubicBezTo>
                <a:cubicBezTo>
                  <a:pt x="637897" y="-23448"/>
                  <a:pt x="813653" y="-20418"/>
                  <a:pt x="974141" y="0"/>
                </a:cubicBezTo>
                <a:cubicBezTo>
                  <a:pt x="1134629" y="20418"/>
                  <a:pt x="1268772" y="6288"/>
                  <a:pt x="1554480" y="0"/>
                </a:cubicBezTo>
                <a:cubicBezTo>
                  <a:pt x="1554917" y="7222"/>
                  <a:pt x="1555359" y="13299"/>
                  <a:pt x="1554480" y="18288"/>
                </a:cubicBezTo>
                <a:cubicBezTo>
                  <a:pt x="1336087" y="12172"/>
                  <a:pt x="1310024" y="19759"/>
                  <a:pt x="1067410" y="18288"/>
                </a:cubicBezTo>
                <a:cubicBezTo>
                  <a:pt x="824796" y="16818"/>
                  <a:pt x="787902" y="34647"/>
                  <a:pt x="518160" y="18288"/>
                </a:cubicBezTo>
                <a:cubicBezTo>
                  <a:pt x="248418" y="1930"/>
                  <a:pt x="133160" y="9205"/>
                  <a:pt x="0" y="18288"/>
                </a:cubicBezTo>
                <a:cubicBezTo>
                  <a:pt x="-643" y="9451"/>
                  <a:pt x="-340" y="7114"/>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76970518-0BF9-F364-61DE-E94BEE25BBD8}"/>
              </a:ext>
            </a:extLst>
          </p:cNvPr>
          <p:cNvSpPr>
            <a:spLocks noGrp="1"/>
          </p:cNvSpPr>
          <p:nvPr>
            <p:ph type="body" sz="half" idx="2"/>
          </p:nvPr>
        </p:nvSpPr>
        <p:spPr>
          <a:xfrm>
            <a:off x="4654294" y="4610480"/>
            <a:ext cx="6903721" cy="2088357"/>
          </a:xfrm>
        </p:spPr>
        <p:txBody>
          <a:bodyPr vert="horz" lIns="91440" tIns="45720" rIns="91440" bIns="45720" rtlCol="0" anchor="ctr">
            <a:normAutofit/>
          </a:bodyPr>
          <a:lstStyle/>
          <a:p>
            <a:pPr indent="-228600">
              <a:buFont typeface="Arial" panose="020B0604020202020204" pitchFamily="34" charset="0"/>
              <a:buChar char="•"/>
            </a:pPr>
            <a:r>
              <a:rPr lang="en-US" sz="2200"/>
              <a:t>Can rocks catch fire like wood?  They can if they were made from the remains of ancient plants and animals.  That's why they're called fossil fuels.</a:t>
            </a:r>
          </a:p>
          <a:p>
            <a:pPr indent="-228600">
              <a:buFont typeface="Arial" panose="020B0604020202020204" pitchFamily="34" charset="0"/>
              <a:buChar char="•"/>
            </a:pPr>
            <a:r>
              <a:rPr lang="en-US" sz="2200"/>
              <a:t>Coal and oil shale and two kinds of rocks that burn or produce things that burn.  Note:  oil shale smells sort of like engine oil!</a:t>
            </a:r>
          </a:p>
        </p:txBody>
      </p:sp>
    </p:spTree>
    <p:extLst>
      <p:ext uri="{BB962C8B-B14F-4D97-AF65-F5344CB8AC3E}">
        <p14:creationId xmlns:p14="http://schemas.microsoft.com/office/powerpoint/2010/main" val="36925449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Geodes with blue crystals inside.">
            <a:extLst>
              <a:ext uri="{FF2B5EF4-FFF2-40B4-BE49-F238E27FC236}">
                <a16:creationId xmlns:a16="http://schemas.microsoft.com/office/drawing/2014/main" id="{FC9EC11E-88C5-C2FE-87EE-2705975EA84B}"/>
              </a:ext>
            </a:extLst>
          </p:cNvPr>
          <p:cNvPicPr>
            <a:picLocks noGrp="1" noChangeAspect="1"/>
          </p:cNvPicPr>
          <p:nvPr>
            <p:ph idx="1"/>
          </p:nvPr>
        </p:nvPicPr>
        <p:blipFill>
          <a:blip r:embed="rId2"/>
          <a:srcRect l="8156" r="7246"/>
          <a:stretch>
            <a:fillRect/>
          </a:stretch>
        </p:blipFill>
        <p:spPr>
          <a:xfrm>
            <a:off x="2522356"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D2A0372-522F-08C6-8580-465BC3EAA631}"/>
              </a:ext>
            </a:extLst>
          </p:cNvPr>
          <p:cNvSpPr>
            <a:spLocks noGrp="1"/>
          </p:cNvSpPr>
          <p:nvPr>
            <p:ph type="title"/>
          </p:nvPr>
        </p:nvSpPr>
        <p:spPr>
          <a:xfrm>
            <a:off x="838200" y="365125"/>
            <a:ext cx="3822189" cy="1899912"/>
          </a:xfrm>
        </p:spPr>
        <p:txBody>
          <a:bodyPr vert="horz" lIns="91440" tIns="45720" rIns="91440" bIns="45720" rtlCol="0" anchor="ctr">
            <a:normAutofit/>
          </a:bodyPr>
          <a:lstStyle/>
          <a:p>
            <a:r>
              <a:rPr lang="en-US" sz="4000">
                <a:latin typeface="Papyrus"/>
              </a:rPr>
              <a:t>Rocks With Secrets Inside</a:t>
            </a:r>
          </a:p>
        </p:txBody>
      </p:sp>
      <p:sp>
        <p:nvSpPr>
          <p:cNvPr id="4" name="Text Placeholder 3">
            <a:extLst>
              <a:ext uri="{FF2B5EF4-FFF2-40B4-BE49-F238E27FC236}">
                <a16:creationId xmlns:a16="http://schemas.microsoft.com/office/drawing/2014/main" id="{7680D96C-FCEF-7BAD-EE35-8B5DB30F7707}"/>
              </a:ext>
            </a:extLst>
          </p:cNvPr>
          <p:cNvSpPr>
            <a:spLocks noGrp="1"/>
          </p:cNvSpPr>
          <p:nvPr>
            <p:ph type="body" sz="half" idx="2"/>
          </p:nvPr>
        </p:nvSpPr>
        <p:spPr>
          <a:xfrm>
            <a:off x="838200" y="2159035"/>
            <a:ext cx="3822189" cy="4017928"/>
          </a:xfrm>
        </p:spPr>
        <p:txBody>
          <a:bodyPr vert="horz" lIns="91440" tIns="45720" rIns="91440" bIns="45720" rtlCol="0" anchor="t">
            <a:normAutofit/>
          </a:bodyPr>
          <a:lstStyle/>
          <a:p>
            <a:r>
              <a:rPr lang="en-US" sz="2000"/>
              <a:t>Some plain looking looks have beautiful crystals inside! </a:t>
            </a:r>
            <a:endParaRPr lang="en-US"/>
          </a:p>
          <a:p>
            <a:r>
              <a:rPr lang="en-US" sz="2000"/>
              <a:t> Geodes can have hollow spaces inside that are purple or yellow.  Some might be solid minerals inside and are called thunder eggs! </a:t>
            </a:r>
            <a:endParaRPr lang="en-US"/>
          </a:p>
          <a:p>
            <a:br>
              <a:rPr lang="en-US" sz="2000"/>
            </a:br>
            <a:r>
              <a:rPr lang="en-US" sz="2000"/>
              <a:t>Thunder eggs are spherical volcanic rocks with hidden centers of colorful minerals like agate, chalcedony, jasper, or opal,</a:t>
            </a:r>
            <a:endParaRPr lang="en-US"/>
          </a:p>
          <a:p>
            <a:pPr indent="-228600">
              <a:buFont typeface="Arial" panose="020B0604020202020204" pitchFamily="34" charset="0"/>
              <a:buChar char="•"/>
            </a:pPr>
            <a:endParaRPr lang="en-US" sz="2000"/>
          </a:p>
        </p:txBody>
      </p:sp>
    </p:spTree>
    <p:extLst>
      <p:ext uri="{BB962C8B-B14F-4D97-AF65-F5344CB8AC3E}">
        <p14:creationId xmlns:p14="http://schemas.microsoft.com/office/powerpoint/2010/main" val="13740991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C6985-0718-55FB-926F-6125DAF33F1A}"/>
              </a:ext>
            </a:extLst>
          </p:cNvPr>
          <p:cNvSpPr>
            <a:spLocks noGrp="1"/>
          </p:cNvSpPr>
          <p:nvPr>
            <p:ph type="title"/>
          </p:nvPr>
        </p:nvSpPr>
        <p:spPr>
          <a:xfrm>
            <a:off x="411163" y="-614363"/>
            <a:ext cx="3932237" cy="1600200"/>
          </a:xfrm>
        </p:spPr>
        <p:txBody>
          <a:bodyPr>
            <a:normAutofit/>
          </a:bodyPr>
          <a:lstStyle/>
          <a:p>
            <a:r>
              <a:rPr lang="en-US" sz="4000" b="1">
                <a:latin typeface="Papyrus"/>
              </a:rPr>
              <a:t>Glowing Rocks</a:t>
            </a:r>
          </a:p>
        </p:txBody>
      </p:sp>
      <p:pic>
        <p:nvPicPr>
          <p:cNvPr id="5" name="Picture 4" descr="Yooperlite rocks glowing orange on a gravelly beach">
            <a:extLst>
              <a:ext uri="{FF2B5EF4-FFF2-40B4-BE49-F238E27FC236}">
                <a16:creationId xmlns:a16="http://schemas.microsoft.com/office/drawing/2014/main" id="{E0B8F07B-CBEF-7CA1-8367-3FA1F21D2DFF}"/>
              </a:ext>
            </a:extLst>
          </p:cNvPr>
          <p:cNvPicPr>
            <a:picLocks noChangeAspect="1"/>
          </p:cNvPicPr>
          <p:nvPr/>
        </p:nvPicPr>
        <p:blipFill>
          <a:blip r:embed="rId2"/>
          <a:stretch>
            <a:fillRect/>
          </a:stretch>
        </p:blipFill>
        <p:spPr>
          <a:xfrm>
            <a:off x="414338" y="1206341"/>
            <a:ext cx="4755356" cy="4659629"/>
          </a:xfrm>
          <a:prstGeom prst="rect">
            <a:avLst/>
          </a:prstGeom>
        </p:spPr>
      </p:pic>
      <p:sp>
        <p:nvSpPr>
          <p:cNvPr id="3" name="Content Placeholder 2">
            <a:extLst>
              <a:ext uri="{FF2B5EF4-FFF2-40B4-BE49-F238E27FC236}">
                <a16:creationId xmlns:a16="http://schemas.microsoft.com/office/drawing/2014/main" id="{ABD65D57-FE4F-6230-610C-4FD3F1BFDBC3}"/>
              </a:ext>
            </a:extLst>
          </p:cNvPr>
          <p:cNvSpPr>
            <a:spLocks noGrp="1"/>
          </p:cNvSpPr>
          <p:nvPr>
            <p:ph idx="1"/>
          </p:nvPr>
        </p:nvSpPr>
        <p:spPr>
          <a:xfrm>
            <a:off x="5341938" y="987425"/>
            <a:ext cx="6669616" cy="4873625"/>
          </a:xfrm>
        </p:spPr>
        <p:txBody>
          <a:bodyPr vert="horz" lIns="91440" tIns="45720" rIns="91440" bIns="45720" rtlCol="0" anchor="t">
            <a:normAutofit lnSpcReduction="10000"/>
          </a:bodyPr>
          <a:lstStyle/>
          <a:p>
            <a:pPr marL="0" indent="0">
              <a:buNone/>
            </a:pPr>
            <a:r>
              <a:rPr lang="en-US"/>
              <a:t>Why do some rocks glow in the dark?</a:t>
            </a:r>
          </a:p>
          <a:p>
            <a:pPr marL="0" indent="0">
              <a:buNone/>
            </a:pPr>
            <a:endParaRPr lang="en-US"/>
          </a:p>
          <a:p>
            <a:pPr marL="0" indent="0">
              <a:buNone/>
            </a:pPr>
            <a:r>
              <a:rPr lang="en-US"/>
              <a:t>Use an ultraviolet flashlight at night and search beaches in Michigan to find "</a:t>
            </a:r>
            <a:r>
              <a:rPr lang="en-US" err="1"/>
              <a:t>yooperlites</a:t>
            </a:r>
            <a:r>
              <a:rPr lang="en-US"/>
              <a:t>", a syenite rock rich in fluorescent sodalite. </a:t>
            </a:r>
          </a:p>
          <a:p>
            <a:pPr marL="0" indent="0">
              <a:buNone/>
            </a:pPr>
            <a:endParaRPr lang="en-US"/>
          </a:p>
          <a:p>
            <a:pPr marL="0" indent="0">
              <a:buNone/>
            </a:pPr>
            <a:r>
              <a:rPr lang="en-US"/>
              <a:t>UV lights is trapped inside the sodalite and re-emits the energy as orange or yellow glowing light!</a:t>
            </a:r>
          </a:p>
        </p:txBody>
      </p:sp>
    </p:spTree>
    <p:extLst>
      <p:ext uri="{BB962C8B-B14F-4D97-AF65-F5344CB8AC3E}">
        <p14:creationId xmlns:p14="http://schemas.microsoft.com/office/powerpoint/2010/main" val="7899087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Yellow sulfuric mineral">
            <a:extLst>
              <a:ext uri="{FF2B5EF4-FFF2-40B4-BE49-F238E27FC236}">
                <a16:creationId xmlns:a16="http://schemas.microsoft.com/office/drawing/2014/main" id="{C19301CE-85DB-C0B4-C122-3B0C0309658C}"/>
              </a:ext>
            </a:extLst>
          </p:cNvPr>
          <p:cNvPicPr>
            <a:picLocks noGrp="1" noChangeAspect="1"/>
          </p:cNvPicPr>
          <p:nvPr>
            <p:ph idx="1"/>
          </p:nvPr>
        </p:nvPicPr>
        <p:blipFill>
          <a:blip r:embed="rId2"/>
          <a:srcRect l="1615" r="4387"/>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587B6A1-BB0F-00B3-50EA-367300ADDD57}"/>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4400" b="1">
                <a:latin typeface="Papyrus"/>
              </a:rPr>
              <a:t>Stinky Rocks</a:t>
            </a:r>
          </a:p>
        </p:txBody>
      </p:sp>
      <p:sp>
        <p:nvSpPr>
          <p:cNvPr id="4" name="Text Placeholder 3">
            <a:extLst>
              <a:ext uri="{FF2B5EF4-FFF2-40B4-BE49-F238E27FC236}">
                <a16:creationId xmlns:a16="http://schemas.microsoft.com/office/drawing/2014/main" id="{31020C48-AF1A-CE9A-617B-1AED801EBA40}"/>
              </a:ext>
            </a:extLst>
          </p:cNvPr>
          <p:cNvSpPr>
            <a:spLocks noGrp="1"/>
          </p:cNvSpPr>
          <p:nvPr>
            <p:ph type="body" sz="half" idx="2"/>
          </p:nvPr>
        </p:nvSpPr>
        <p:spPr>
          <a:xfrm>
            <a:off x="7531610" y="2434201"/>
            <a:ext cx="3822189" cy="3742762"/>
          </a:xfrm>
        </p:spPr>
        <p:txBody>
          <a:bodyPr vert="horz" lIns="91440" tIns="45720" rIns="91440" bIns="45720" rtlCol="0">
            <a:normAutofit/>
          </a:bodyPr>
          <a:lstStyle/>
          <a:p>
            <a:pPr indent="-228600">
              <a:buFont typeface="Arial" panose="020B0604020202020204" pitchFamily="34" charset="0"/>
              <a:buChar char="•"/>
            </a:pPr>
            <a:r>
              <a:rPr lang="en-US" sz="2000"/>
              <a:t>Have you ever seen a rock that smells like rotten eggs?  </a:t>
            </a:r>
          </a:p>
          <a:p>
            <a:pPr indent="-228600">
              <a:buFont typeface="Arial" panose="020B0604020202020204" pitchFamily="34" charset="0"/>
              <a:buChar char="•"/>
            </a:pPr>
            <a:r>
              <a:rPr lang="en-US" sz="2000"/>
              <a:t>A lemon-yellow mineral called sulphur is what makes rotten eggs smell bad.  </a:t>
            </a:r>
          </a:p>
          <a:p>
            <a:pPr indent="-228600">
              <a:buFont typeface="Arial" panose="020B0604020202020204" pitchFamily="34" charset="0"/>
              <a:buChar char="•"/>
            </a:pPr>
            <a:r>
              <a:rPr lang="en-US" sz="2000"/>
              <a:t>Sulfur gas can be smelled at volcanic areas like Yellowstone National Park at the geysers and springs. </a:t>
            </a:r>
          </a:p>
          <a:p>
            <a:pPr indent="-228600">
              <a:buFont typeface="Arial" panose="020B0604020202020204" pitchFamily="34" charset="0"/>
              <a:buChar char="•"/>
            </a:pPr>
            <a:r>
              <a:rPr lang="en-US" sz="2000"/>
              <a:t>Sulfur is often found coating volcanic rocks.</a:t>
            </a:r>
          </a:p>
        </p:txBody>
      </p:sp>
    </p:spTree>
    <p:extLst>
      <p:ext uri="{BB962C8B-B14F-4D97-AF65-F5344CB8AC3E}">
        <p14:creationId xmlns:p14="http://schemas.microsoft.com/office/powerpoint/2010/main" val="22049480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4F14AF-584B-A0CE-72E5-EBF184FE07AB}"/>
              </a:ext>
            </a:extLst>
          </p:cNvPr>
          <p:cNvSpPr>
            <a:spLocks noGrp="1"/>
          </p:cNvSpPr>
          <p:nvPr>
            <p:ph type="title"/>
          </p:nvPr>
        </p:nvSpPr>
        <p:spPr>
          <a:xfrm>
            <a:off x="876693" y="741391"/>
            <a:ext cx="3455821" cy="1616203"/>
          </a:xfrm>
        </p:spPr>
        <p:txBody>
          <a:bodyPr vert="horz" lIns="91440" tIns="45720" rIns="91440" bIns="45720" rtlCol="0" anchor="b">
            <a:normAutofit/>
          </a:bodyPr>
          <a:lstStyle/>
          <a:p>
            <a:r>
              <a:rPr lang="en-US" sz="4000" b="1" kern="1200">
                <a:latin typeface="Papyrus"/>
              </a:rPr>
              <a:t>Sailing Rocks</a:t>
            </a:r>
          </a:p>
        </p:txBody>
      </p:sp>
      <p:sp>
        <p:nvSpPr>
          <p:cNvPr id="4" name="Text Placeholder 3">
            <a:extLst>
              <a:ext uri="{FF2B5EF4-FFF2-40B4-BE49-F238E27FC236}">
                <a16:creationId xmlns:a16="http://schemas.microsoft.com/office/drawing/2014/main" id="{959A51AE-E3C2-4333-1801-770935260A13}"/>
              </a:ext>
            </a:extLst>
          </p:cNvPr>
          <p:cNvSpPr>
            <a:spLocks noGrp="1"/>
          </p:cNvSpPr>
          <p:nvPr>
            <p:ph type="body" sz="half" idx="2"/>
          </p:nvPr>
        </p:nvSpPr>
        <p:spPr>
          <a:xfrm>
            <a:off x="876693" y="2533476"/>
            <a:ext cx="3455821" cy="3447832"/>
          </a:xfrm>
        </p:spPr>
        <p:txBody>
          <a:bodyPr vert="horz" lIns="91440" tIns="45720" rIns="91440" bIns="45720" rtlCol="0" anchor="t">
            <a:normAutofit/>
          </a:bodyPr>
          <a:lstStyle/>
          <a:p>
            <a:pPr indent="-228600">
              <a:buFont typeface="Arial" panose="020B0604020202020204" pitchFamily="34" charset="0"/>
              <a:buChar char="•"/>
            </a:pPr>
            <a:r>
              <a:rPr lang="en-US"/>
              <a:t>On a dry lakebed in Death Valley, California, people discovered tracks from rocks moving nearly half a mile!</a:t>
            </a:r>
          </a:p>
          <a:p>
            <a:pPr indent="-228600">
              <a:buFont typeface="Arial" panose="020B0604020202020204" pitchFamily="34" charset="0"/>
              <a:buChar char="•"/>
            </a:pPr>
            <a:r>
              <a:rPr lang="en-US"/>
              <a:t>Rocks fall from the steep mountains, roll onto the flats, and when it rains, the clay lakebed gets slick. </a:t>
            </a:r>
          </a:p>
          <a:p>
            <a:pPr indent="-228600">
              <a:buFont typeface="Arial" panose="020B0604020202020204" pitchFamily="34" charset="0"/>
              <a:buChar char="•"/>
            </a:pPr>
            <a:r>
              <a:rPr lang="en-US"/>
              <a:t> When the wet surface freezes, the lakebed acts like an ice skating rink.</a:t>
            </a:r>
          </a:p>
          <a:p>
            <a:pPr indent="-228600">
              <a:buFont typeface="Arial" panose="020B0604020202020204" pitchFamily="34" charset="0"/>
              <a:buChar char="•"/>
            </a:pPr>
            <a:r>
              <a:rPr lang="en-US"/>
              <a:t>The wind blows hard enough that the rocks literally sail across the lakebed surface.</a:t>
            </a:r>
          </a:p>
        </p:txBody>
      </p:sp>
      <p:pic>
        <p:nvPicPr>
          <p:cNvPr id="5" name="Online Media 4" title="How Do Rocks Move by Themselves? Death Valley's Ice Explanation">
            <a:hlinkClick r:id="" action="ppaction://noaction"/>
            <a:extLst>
              <a:ext uri="{FF2B5EF4-FFF2-40B4-BE49-F238E27FC236}">
                <a16:creationId xmlns:a16="http://schemas.microsoft.com/office/drawing/2014/main" id="{7D36C6C0-9823-9BAA-D9C4-C66389E7E333}"/>
              </a:ext>
            </a:extLst>
          </p:cNvPr>
          <p:cNvPicPr>
            <a:picLocks noGrp="1" noRot="1" noChangeAspect="1"/>
          </p:cNvPicPr>
          <p:nvPr>
            <p:ph idx="1"/>
            <a:videoFile r:link="rId1"/>
          </p:nvPr>
        </p:nvPicPr>
        <p:blipFill>
          <a:blip r:embed="rId3"/>
          <a:stretch>
            <a:fillRect/>
          </a:stretch>
        </p:blipFill>
        <p:spPr>
          <a:xfrm>
            <a:off x="4987672" y="1628665"/>
            <a:ext cx="6389346" cy="3609980"/>
          </a:xfrm>
          <a:prstGeom prst="rect">
            <a:avLst/>
          </a:prstGeom>
        </p:spPr>
      </p:pic>
      <p:grpSp>
        <p:nvGrpSpPr>
          <p:cNvPr id="10" name="Group 9">
            <a:extLst>
              <a:ext uri="{FF2B5EF4-FFF2-40B4-BE49-F238E27FC236}">
                <a16:creationId xmlns:a16="http://schemas.microsoft.com/office/drawing/2014/main" id="{6258F736-B256-8039-9DC6-F4E49A5C5AD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2068638" y="0"/>
            <a:ext cx="123362" cy="6858000"/>
            <a:chOff x="12068638" y="0"/>
            <a:chExt cx="123362" cy="6858000"/>
          </a:xfrm>
        </p:grpSpPr>
        <p:sp>
          <p:nvSpPr>
            <p:cNvPr id="11" name="Rectangle 10">
              <a:extLst>
                <a:ext uri="{FF2B5EF4-FFF2-40B4-BE49-F238E27FC236}">
                  <a16:creationId xmlns:a16="http://schemas.microsoft.com/office/drawing/2014/main" id="{10B4520A-996E-330C-99DA-69CA4D89E90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0"/>
              <a:ext cx="123362" cy="6858000"/>
            </a:xfrm>
            <a:prstGeom prst="rect">
              <a:avLst/>
            </a:prstGeom>
            <a:gradFill>
              <a:gsLst>
                <a:gs pos="0">
                  <a:schemeClr val="accent2"/>
                </a:gs>
                <a:gs pos="100000">
                  <a:schemeClr val="accent5"/>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C8FA945-E356-695F-18D6-CAD4EF34FE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2068638" y="3527553"/>
              <a:ext cx="123362" cy="3330447"/>
            </a:xfrm>
            <a:prstGeom prst="rect">
              <a:avLst/>
            </a:prstGeom>
            <a:gradFill>
              <a:gsLst>
                <a:gs pos="19000">
                  <a:schemeClr val="accent5">
                    <a:lumMod val="60000"/>
                    <a:lumOff val="40000"/>
                    <a:alpha val="0"/>
                  </a:schemeClr>
                </a:gs>
                <a:gs pos="100000">
                  <a:schemeClr val="accent5">
                    <a:lumMod val="60000"/>
                    <a:lumOff val="40000"/>
                  </a:schemeClr>
                </a:gs>
              </a:gsLst>
              <a:lin ang="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87834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White cliffs made of chalk">
            <a:extLst>
              <a:ext uri="{FF2B5EF4-FFF2-40B4-BE49-F238E27FC236}">
                <a16:creationId xmlns:a16="http://schemas.microsoft.com/office/drawing/2014/main" id="{F7BA9AC4-5E28-EAE9-F1D9-AED97052840A}"/>
              </a:ext>
            </a:extLst>
          </p:cNvPr>
          <p:cNvPicPr>
            <a:picLocks noGrp="1" noChangeAspect="1"/>
          </p:cNvPicPr>
          <p:nvPr>
            <p:ph idx="1"/>
          </p:nvPr>
        </p:nvPicPr>
        <p:blipFill>
          <a:blip r:embed="rId2"/>
          <a:srcRect t="5436"/>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F436181-7DF6-0072-0D67-F56284E1F103}"/>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4000" b="1" dirty="0">
                <a:latin typeface="Papyrus"/>
              </a:rPr>
              <a:t>Rocks to Write With</a:t>
            </a:r>
          </a:p>
        </p:txBody>
      </p:sp>
      <p:sp>
        <p:nvSpPr>
          <p:cNvPr id="4" name="Text Placeholder 3">
            <a:extLst>
              <a:ext uri="{FF2B5EF4-FFF2-40B4-BE49-F238E27FC236}">
                <a16:creationId xmlns:a16="http://schemas.microsoft.com/office/drawing/2014/main" id="{69CAFF3D-BF2E-7E27-B97D-20848FA6E499}"/>
              </a:ext>
            </a:extLst>
          </p:cNvPr>
          <p:cNvSpPr>
            <a:spLocks noGrp="1"/>
          </p:cNvSpPr>
          <p:nvPr>
            <p:ph type="body" sz="half" idx="2"/>
          </p:nvPr>
        </p:nvSpPr>
        <p:spPr>
          <a:xfrm>
            <a:off x="7531610" y="2434201"/>
            <a:ext cx="3822189" cy="3742762"/>
          </a:xfrm>
        </p:spPr>
        <p:txBody>
          <a:bodyPr vert="horz" lIns="91440" tIns="45720" rIns="91440" bIns="45720" rtlCol="0">
            <a:normAutofit/>
          </a:bodyPr>
          <a:lstStyle/>
          <a:p>
            <a:pPr indent="-228600">
              <a:buFont typeface="Arial" panose="020B0604020202020204" pitchFamily="34" charset="0"/>
              <a:buChar char="•"/>
            </a:pPr>
            <a:r>
              <a:rPr lang="en-US" sz="2000"/>
              <a:t>A white rock called chalk looks, feels, and write just like blackboard chalk.</a:t>
            </a:r>
          </a:p>
          <a:p>
            <a:pPr indent="-228600">
              <a:buFont typeface="Arial" panose="020B0604020202020204" pitchFamily="34" charset="0"/>
              <a:buChar char="•"/>
            </a:pPr>
            <a:endParaRPr lang="en-US" sz="2000"/>
          </a:p>
          <a:p>
            <a:pPr indent="-228600">
              <a:buFont typeface="Arial" panose="020B0604020202020204" pitchFamily="34" charset="0"/>
              <a:buChar char="•"/>
            </a:pPr>
            <a:r>
              <a:rPr lang="en-US" sz="2000"/>
              <a:t>Tall white cliffs in Dover England are made of chalk.  </a:t>
            </a:r>
          </a:p>
          <a:p>
            <a:pPr indent="-228600">
              <a:buFont typeface="Arial" panose="020B0604020202020204" pitchFamily="34" charset="0"/>
              <a:buChar char="•"/>
            </a:pPr>
            <a:r>
              <a:rPr lang="en-US" sz="2000"/>
              <a:t>The cliffs were formed underwater by billions of tiny organisms called algae that settled on the bottom of ancient seas.</a:t>
            </a:r>
          </a:p>
        </p:txBody>
      </p:sp>
    </p:spTree>
    <p:extLst>
      <p:ext uri="{BB962C8B-B14F-4D97-AF65-F5344CB8AC3E}">
        <p14:creationId xmlns:p14="http://schemas.microsoft.com/office/powerpoint/2010/main" val="17682513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EB7D3CE-937E-8C2B-A419-BA5939D0A127}"/>
              </a:ext>
            </a:extLst>
          </p:cNvPr>
          <p:cNvSpPr>
            <a:spLocks noGrp="1"/>
          </p:cNvSpPr>
          <p:nvPr>
            <p:ph type="title"/>
          </p:nvPr>
        </p:nvSpPr>
        <p:spPr>
          <a:xfrm>
            <a:off x="640080" y="325369"/>
            <a:ext cx="4368602" cy="1956841"/>
          </a:xfrm>
        </p:spPr>
        <p:txBody>
          <a:bodyPr vert="horz" lIns="91440" tIns="45720" rIns="91440" bIns="45720" rtlCol="0" anchor="b">
            <a:normAutofit/>
          </a:bodyPr>
          <a:lstStyle/>
          <a:p>
            <a:r>
              <a:rPr lang="en-US" sz="5400" b="1">
                <a:latin typeface="Papyrus"/>
              </a:rPr>
              <a:t>Fizzy Rocks</a:t>
            </a:r>
          </a:p>
        </p:txBody>
      </p:sp>
      <p:sp>
        <p:nvSpPr>
          <p:cNvPr id="12"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a:extLst>
              <a:ext uri="{FF2B5EF4-FFF2-40B4-BE49-F238E27FC236}">
                <a16:creationId xmlns:a16="http://schemas.microsoft.com/office/drawing/2014/main" id="{02EEED66-B0CF-869F-2EF5-7C7CEDFF7476}"/>
              </a:ext>
            </a:extLst>
          </p:cNvPr>
          <p:cNvSpPr>
            <a:spLocks noGrp="1"/>
          </p:cNvSpPr>
          <p:nvPr>
            <p:ph type="body" sz="half" idx="2"/>
          </p:nvPr>
        </p:nvSpPr>
        <p:spPr>
          <a:xfrm>
            <a:off x="640080" y="2872899"/>
            <a:ext cx="4243589" cy="3320668"/>
          </a:xfrm>
        </p:spPr>
        <p:txBody>
          <a:bodyPr vert="horz" lIns="91440" tIns="45720" rIns="91440" bIns="45720" rtlCol="0">
            <a:normAutofit/>
          </a:bodyPr>
          <a:lstStyle/>
          <a:p>
            <a:pPr indent="-228600">
              <a:buFont typeface="Arial" panose="020B0604020202020204" pitchFamily="34" charset="0"/>
              <a:buChar char="•"/>
            </a:pPr>
            <a:r>
              <a:rPr lang="en-US" sz="1700"/>
              <a:t>Some rocks can fizz like a glass of soda.</a:t>
            </a:r>
          </a:p>
          <a:p>
            <a:pPr indent="-228600">
              <a:buFont typeface="Arial" panose="020B0604020202020204" pitchFamily="34" charset="0"/>
              <a:buChar char="•"/>
            </a:pPr>
            <a:r>
              <a:rPr lang="en-US" sz="1700"/>
              <a:t>Limestone can do just that if you put a drop of acid on it.'</a:t>
            </a:r>
          </a:p>
          <a:p>
            <a:pPr indent="-228600">
              <a:buFont typeface="Arial" panose="020B0604020202020204" pitchFamily="34" charset="0"/>
              <a:buChar char="•"/>
            </a:pPr>
            <a:r>
              <a:rPr lang="en-US" sz="1700"/>
              <a:t>Limestone is ade of calcium carbonate, usually from the shells and skeletons of sea creatures.</a:t>
            </a:r>
          </a:p>
          <a:p>
            <a:pPr indent="-228600">
              <a:buFont typeface="Arial" panose="020B0604020202020204" pitchFamily="34" charset="0"/>
              <a:buChar char="•"/>
            </a:pPr>
            <a:r>
              <a:rPr lang="en-US" sz="1700"/>
              <a:t>When acid contacts calcium carbonate, carbon dioxide is released, the same gas that bubbles up from soda pop!</a:t>
            </a:r>
          </a:p>
        </p:txBody>
      </p:sp>
      <p:pic>
        <p:nvPicPr>
          <p:cNvPr id="5" name="Content Placeholder 4" descr="Limestone shells cemented together in a rock.">
            <a:extLst>
              <a:ext uri="{FF2B5EF4-FFF2-40B4-BE49-F238E27FC236}">
                <a16:creationId xmlns:a16="http://schemas.microsoft.com/office/drawing/2014/main" id="{AE4BE634-C01E-0C29-E23D-59392B11847A}"/>
              </a:ext>
            </a:extLst>
          </p:cNvPr>
          <p:cNvPicPr>
            <a:picLocks noGrp="1" noChangeAspect="1"/>
          </p:cNvPicPr>
          <p:nvPr>
            <p:ph idx="1"/>
          </p:nvPr>
        </p:nvPicPr>
        <p:blipFill>
          <a:blip r:embed="rId2"/>
          <a:srcRect l="8912" r="24134" b="-1"/>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30011217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2F7B1686-7DBD-BF5B-3FB9-D51D52FA6CBB}"/>
              </a:ext>
              <a:ext uri="{C183D7F6-B498-43B3-948B-1728B52AA6E4}">
                <adec:decorative xmlns:adec="http://schemas.microsoft.com/office/drawing/2017/decorative" val="1"/>
              </a:ext>
            </a:extLst>
          </p:cNvPr>
          <p:cNvPicPr>
            <a:picLocks noGrp="1" noChangeAspect="1"/>
          </p:cNvPicPr>
          <p:nvPr>
            <p:ph idx="1"/>
          </p:nvPr>
        </p:nvPicPr>
        <p:blipFill>
          <a:blip r:embed="rId2"/>
          <a:srcRect r="243" b="-1"/>
          <a:stretch>
            <a:fillRect/>
          </a:stretch>
        </p:blipFill>
        <p:spPr>
          <a:xfrm>
            <a:off x="1" y="10"/>
            <a:ext cx="9669642" cy="6857990"/>
          </a:xfrm>
          <a:prstGeom prst="rect">
            <a:avLst/>
          </a:prstGeom>
        </p:spPr>
      </p:pic>
      <p:sp>
        <p:nvSpPr>
          <p:cNvPr id="12" name="Rectangle 1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3969BA4-10B9-8830-661F-223B1EC73CB1}"/>
              </a:ext>
            </a:extLst>
          </p:cNvPr>
          <p:cNvSpPr>
            <a:spLocks noGrp="1"/>
          </p:cNvSpPr>
          <p:nvPr>
            <p:ph type="title"/>
          </p:nvPr>
        </p:nvSpPr>
        <p:spPr>
          <a:xfrm>
            <a:off x="7531610" y="365125"/>
            <a:ext cx="3822189" cy="1899912"/>
          </a:xfrm>
        </p:spPr>
        <p:txBody>
          <a:bodyPr vert="horz" lIns="91440" tIns="45720" rIns="91440" bIns="45720" rtlCol="0" anchor="ctr">
            <a:normAutofit/>
          </a:bodyPr>
          <a:lstStyle/>
          <a:p>
            <a:r>
              <a:rPr lang="en-US" sz="4000" b="1" dirty="0">
                <a:latin typeface="Papyrus"/>
              </a:rPr>
              <a:t>Space Rocks</a:t>
            </a:r>
          </a:p>
        </p:txBody>
      </p:sp>
      <p:sp>
        <p:nvSpPr>
          <p:cNvPr id="4" name="Text Placeholder 3">
            <a:extLst>
              <a:ext uri="{FF2B5EF4-FFF2-40B4-BE49-F238E27FC236}">
                <a16:creationId xmlns:a16="http://schemas.microsoft.com/office/drawing/2014/main" id="{6C795F6A-550F-565D-F9F3-226525EF442A}"/>
              </a:ext>
            </a:extLst>
          </p:cNvPr>
          <p:cNvSpPr>
            <a:spLocks noGrp="1"/>
          </p:cNvSpPr>
          <p:nvPr>
            <p:ph type="body" sz="half" idx="2"/>
          </p:nvPr>
        </p:nvSpPr>
        <p:spPr>
          <a:xfrm>
            <a:off x="7531610" y="2434201"/>
            <a:ext cx="4044439" cy="3742762"/>
          </a:xfrm>
        </p:spPr>
        <p:txBody>
          <a:bodyPr vert="horz" lIns="91440" tIns="45720" rIns="91440" bIns="45720" rtlCol="0" anchor="t">
            <a:normAutofit lnSpcReduction="10000"/>
          </a:bodyPr>
          <a:lstStyle/>
          <a:p>
            <a:pPr indent="-228600">
              <a:buFont typeface="Arial" panose="020B0604020202020204" pitchFamily="34" charset="0"/>
              <a:buChar char="•"/>
            </a:pPr>
            <a:r>
              <a:rPr lang="en-US" sz="2000" dirty="0"/>
              <a:t>A rock that travels through space and survives passing through Earth's atmosphere without burning up is called a meteorite.</a:t>
            </a:r>
          </a:p>
          <a:p>
            <a:pPr indent="-228600">
              <a:buFont typeface="Arial" panose="020B0604020202020204" pitchFamily="34" charset="0"/>
              <a:buChar char="•"/>
            </a:pPr>
            <a:endParaRPr lang="en-US" sz="2000" dirty="0"/>
          </a:p>
          <a:p>
            <a:pPr indent="-228600">
              <a:buFont typeface="Arial" panose="020B0604020202020204" pitchFamily="34" charset="0"/>
              <a:buChar char="•"/>
            </a:pPr>
            <a:r>
              <a:rPr lang="en-US" sz="2000" dirty="0"/>
              <a:t>Most meteorite are pretty small but occasionally, a really large meteorite crashes into Earth.</a:t>
            </a:r>
          </a:p>
          <a:p>
            <a:pPr indent="-228600">
              <a:buFont typeface="Arial" panose="020B0604020202020204" pitchFamily="34" charset="0"/>
              <a:buChar char="•"/>
            </a:pPr>
            <a:endParaRPr lang="en-US" sz="2000" dirty="0"/>
          </a:p>
          <a:p>
            <a:pPr indent="-228600">
              <a:buFont typeface="Arial" panose="020B0604020202020204" pitchFamily="34" charset="0"/>
              <a:buChar char="•"/>
            </a:pPr>
            <a:r>
              <a:rPr lang="en-US" sz="2000" dirty="0"/>
              <a:t>Meteorites can be valuable and can sell for a dollar per gram or more!</a:t>
            </a:r>
          </a:p>
        </p:txBody>
      </p:sp>
    </p:spTree>
    <p:extLst>
      <p:ext uri="{BB962C8B-B14F-4D97-AF65-F5344CB8AC3E}">
        <p14:creationId xmlns:p14="http://schemas.microsoft.com/office/powerpoint/2010/main" val="14465502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CC07320-C2CA-4E29-8481-9D9E143C7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a:extLst>
              <a:ext uri="{FF2B5EF4-FFF2-40B4-BE49-F238E27FC236}">
                <a16:creationId xmlns:a16="http://schemas.microsoft.com/office/drawing/2014/main" id="{6686D0C8-BA99-CCB1-1234-E07DAB2A6AE5}"/>
              </a:ext>
              <a:ext uri="{C183D7F6-B498-43B3-948B-1728B52AA6E4}">
                <adec:decorative xmlns:adec="http://schemas.microsoft.com/office/drawing/2017/decorative" val="1"/>
              </a:ext>
            </a:extLst>
          </p:cNvPr>
          <p:cNvPicPr>
            <a:picLocks noGrp="1" noChangeAspect="1"/>
          </p:cNvPicPr>
          <p:nvPr>
            <p:ph idx="1"/>
          </p:nvPr>
        </p:nvPicPr>
        <p:blipFill>
          <a:blip r:embed="rId2"/>
          <a:srcRect l="6236"/>
          <a:stretch>
            <a:fillRect/>
          </a:stretch>
        </p:blipFill>
        <p:spPr>
          <a:xfrm>
            <a:off x="2522358" y="10"/>
            <a:ext cx="9669642" cy="6857990"/>
          </a:xfrm>
          <a:prstGeom prst="rect">
            <a:avLst/>
          </a:prstGeom>
        </p:spPr>
      </p:pic>
      <p:sp>
        <p:nvSpPr>
          <p:cNvPr id="12" name="Rectangle 11">
            <a:extLst>
              <a:ext uri="{FF2B5EF4-FFF2-40B4-BE49-F238E27FC236}">
                <a16:creationId xmlns:a16="http://schemas.microsoft.com/office/drawing/2014/main" id="{178FB36B-5BFE-42CA-BC60-1115E0D95E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6ABBDFA-3759-73AB-0576-85FD21734532}"/>
              </a:ext>
            </a:extLst>
          </p:cNvPr>
          <p:cNvSpPr>
            <a:spLocks noGrp="1"/>
          </p:cNvSpPr>
          <p:nvPr>
            <p:ph type="title"/>
          </p:nvPr>
        </p:nvSpPr>
        <p:spPr>
          <a:xfrm>
            <a:off x="223301" y="-2467272"/>
            <a:ext cx="3973385" cy="3692028"/>
          </a:xfrm>
          <a:noFill/>
        </p:spPr>
        <p:txBody>
          <a:bodyPr vert="horz" lIns="91440" tIns="45720" rIns="91440" bIns="45720" rtlCol="0" anchor="b">
            <a:normAutofit/>
          </a:bodyPr>
          <a:lstStyle/>
          <a:p>
            <a:r>
              <a:rPr lang="en-US" sz="5200" b="1" dirty="0">
                <a:latin typeface="Papyrus"/>
              </a:rPr>
              <a:t>Poop Rocks?</a:t>
            </a:r>
          </a:p>
        </p:txBody>
      </p:sp>
      <p:sp>
        <p:nvSpPr>
          <p:cNvPr id="4" name="Text Placeholder 3">
            <a:extLst>
              <a:ext uri="{FF2B5EF4-FFF2-40B4-BE49-F238E27FC236}">
                <a16:creationId xmlns:a16="http://schemas.microsoft.com/office/drawing/2014/main" id="{40AEA4F3-AB7C-DF4C-D4CE-737FB7DF1609}"/>
              </a:ext>
            </a:extLst>
          </p:cNvPr>
          <p:cNvSpPr>
            <a:spLocks noGrp="1"/>
          </p:cNvSpPr>
          <p:nvPr>
            <p:ph type="body" sz="half" idx="2"/>
          </p:nvPr>
        </p:nvSpPr>
        <p:spPr>
          <a:xfrm>
            <a:off x="-271" y="1718818"/>
            <a:ext cx="3973386" cy="3083402"/>
          </a:xfrm>
          <a:noFill/>
        </p:spPr>
        <p:txBody>
          <a:bodyPr vert="horz" lIns="91440" tIns="45720" rIns="91440" bIns="45720" rtlCol="0" anchor="t">
            <a:noAutofit/>
          </a:bodyPr>
          <a:lstStyle/>
          <a:p>
            <a:r>
              <a:rPr lang="en-US" sz="2000" dirty="0"/>
              <a:t>Fossils give us evidence of organisms that existed a log time ago. Sometimes it might be bones or teeth, but it can also be tracks, skin, or even their poop!</a:t>
            </a:r>
          </a:p>
          <a:p>
            <a:endParaRPr lang="en-US" sz="2000" dirty="0"/>
          </a:p>
          <a:p>
            <a:r>
              <a:rPr lang="en-US" sz="2000" dirty="0"/>
              <a:t>When the poop is preserved and turned into stone, it is called a coprolite.</a:t>
            </a:r>
          </a:p>
          <a:p>
            <a:endParaRPr lang="en-US" sz="2000" dirty="0"/>
          </a:p>
          <a:p>
            <a:r>
              <a:rPr lang="en-US" sz="2000" dirty="0"/>
              <a:t>The biggest coprolite ever found can from a Tyrannosaurus Rex dig in Canada.  The coprolite was 17 inches long, 6 inches high, and 5 inches wide!</a:t>
            </a:r>
          </a:p>
        </p:txBody>
      </p:sp>
    </p:spTree>
    <p:extLst>
      <p:ext uri="{BB962C8B-B14F-4D97-AF65-F5344CB8AC3E}">
        <p14:creationId xmlns:p14="http://schemas.microsoft.com/office/powerpoint/2010/main" val="551421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35936-44B5-8DC3-D864-AB820403C032}"/>
              </a:ext>
            </a:extLst>
          </p:cNvPr>
          <p:cNvSpPr>
            <a:spLocks noGrp="1"/>
          </p:cNvSpPr>
          <p:nvPr>
            <p:ph type="title"/>
          </p:nvPr>
        </p:nvSpPr>
        <p:spPr/>
        <p:txBody>
          <a:bodyPr vert="horz" lIns="91440" tIns="45720" rIns="91440" bIns="45720" rtlCol="0" anchor="b">
            <a:normAutofit/>
          </a:bodyPr>
          <a:lstStyle/>
          <a:p>
            <a:r>
              <a:rPr lang="en-US" sz="5400" b="1">
                <a:latin typeface="Papyrus"/>
              </a:rPr>
              <a:t>Rocks That Cut</a:t>
            </a:r>
          </a:p>
        </p:txBody>
      </p:sp>
      <p:pic>
        <p:nvPicPr>
          <p:cNvPr id="5" name="Content Placeholder 4" descr="Black shiny obsidian with sharp edges">
            <a:extLst>
              <a:ext uri="{FF2B5EF4-FFF2-40B4-BE49-F238E27FC236}">
                <a16:creationId xmlns:a16="http://schemas.microsoft.com/office/drawing/2014/main" id="{FCEF7499-AA0D-7BC1-4A85-FA3E1289515E}"/>
              </a:ext>
            </a:extLst>
          </p:cNvPr>
          <p:cNvPicPr>
            <a:picLocks noGrp="1" noChangeAspect="1"/>
          </p:cNvPicPr>
          <p:nvPr>
            <p:ph sz="half" idx="1"/>
          </p:nvPr>
        </p:nvPicPr>
        <p:blipFill>
          <a:blip r:embed="rId2"/>
          <a:stretch>
            <a:fillRect/>
          </a:stretch>
        </p:blipFill>
        <p:spPr>
          <a:xfrm>
            <a:off x="1073388" y="1825625"/>
            <a:ext cx="4711223" cy="435133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 Placeholder 3">
            <a:extLst>
              <a:ext uri="{FF2B5EF4-FFF2-40B4-BE49-F238E27FC236}">
                <a16:creationId xmlns:a16="http://schemas.microsoft.com/office/drawing/2014/main" id="{BB74F3B6-16D8-7B82-114F-E89582E14729}"/>
              </a:ext>
            </a:extLst>
          </p:cNvPr>
          <p:cNvSpPr>
            <a:spLocks noGrp="1"/>
          </p:cNvSpPr>
          <p:nvPr>
            <p:ph sz="half" idx="2"/>
          </p:nvPr>
        </p:nvSpPr>
        <p:spPr/>
        <p:txBody>
          <a:bodyPr vert="horz" lIns="91440" tIns="45720" rIns="91440" bIns="45720" rtlCol="0" anchor="t">
            <a:normAutofit/>
          </a:bodyPr>
          <a:lstStyle/>
          <a:p>
            <a:r>
              <a:rPr lang="en-US" sz="2200" dirty="0"/>
              <a:t>Sometimes rock can be as sharp as a piece of glass!</a:t>
            </a:r>
            <a:endParaRPr lang="en-US" dirty="0"/>
          </a:p>
          <a:p>
            <a:r>
              <a:rPr lang="en-US" sz="2200" dirty="0"/>
              <a:t>Obsidian is exactly that-glass!</a:t>
            </a:r>
          </a:p>
          <a:p>
            <a:r>
              <a:rPr lang="en-US" sz="2200" dirty="0"/>
              <a:t>It is created when lava cools so rapidly that crystals don't have time to form.</a:t>
            </a:r>
          </a:p>
          <a:p>
            <a:r>
              <a:rPr lang="en-US" sz="2200" dirty="0"/>
              <a:t>Obsidian has been used </a:t>
            </a:r>
            <a:r>
              <a:rPr lang="en-US" sz="2200" dirty="0" err="1"/>
              <a:t>fro</a:t>
            </a:r>
            <a:r>
              <a:rPr lang="en-US" sz="2200" dirty="0"/>
              <a:t> thousands of years as a cutting, scraping, and slicing tool, although it tends to shatter quickly.</a:t>
            </a:r>
          </a:p>
          <a:p>
            <a:pPr indent="-228600">
              <a:buFont typeface="Arial" panose="020B0604020202020204" pitchFamily="34" charset="0"/>
              <a:buChar char="•"/>
            </a:pPr>
            <a:endParaRPr lang="en-US" sz="2200" dirty="0"/>
          </a:p>
        </p:txBody>
      </p:sp>
    </p:spTree>
    <p:extLst>
      <p:ext uri="{BB962C8B-B14F-4D97-AF65-F5344CB8AC3E}">
        <p14:creationId xmlns:p14="http://schemas.microsoft.com/office/powerpoint/2010/main" val="9937163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Two people next to rocks holding a microphone and a rock hammer.">
            <a:extLst>
              <a:ext uri="{FF2B5EF4-FFF2-40B4-BE49-F238E27FC236}">
                <a16:creationId xmlns:a16="http://schemas.microsoft.com/office/drawing/2014/main" id="{751C7B23-9094-4AD5-9736-A4DDA7C1DF87}"/>
              </a:ext>
            </a:extLst>
          </p:cNvPr>
          <p:cNvPicPr>
            <a:picLocks noChangeAspect="1"/>
          </p:cNvPicPr>
          <p:nvPr/>
        </p:nvPicPr>
        <p:blipFill>
          <a:blip r:embed="rId2"/>
          <a:srcRect l="27401" r="21920"/>
          <a:stretch>
            <a:fillRect/>
          </a:stretch>
        </p:blipFill>
        <p:spPr>
          <a:xfrm>
            <a:off x="2" y="1587"/>
            <a:ext cx="6095999" cy="6856413"/>
          </a:xfrm>
          <a:custGeom>
            <a:avLst/>
            <a:gdLst/>
            <a:ahLst/>
            <a:cxnLst/>
            <a:rect l="l" t="t" r="r" b="b"/>
            <a:pathLst>
              <a:path w="6649908" h="6856413">
                <a:moveTo>
                  <a:pt x="0" y="0"/>
                </a:moveTo>
                <a:lnTo>
                  <a:pt x="6559859" y="0"/>
                </a:lnTo>
                <a:lnTo>
                  <a:pt x="6572145" y="79394"/>
                </a:lnTo>
                <a:cubicBezTo>
                  <a:pt x="6857782" y="2230562"/>
                  <a:pt x="6243159" y="4473353"/>
                  <a:pt x="6528796" y="6624522"/>
                </a:cubicBezTo>
                <a:lnTo>
                  <a:pt x="6564680" y="6856413"/>
                </a:lnTo>
                <a:lnTo>
                  <a:pt x="0" y="6856413"/>
                </a:lnTo>
                <a:close/>
              </a:path>
            </a:pathLst>
          </a:custGeom>
        </p:spPr>
      </p:pic>
      <p:sp>
        <p:nvSpPr>
          <p:cNvPr id="5" name="Title 4">
            <a:extLst>
              <a:ext uri="{FF2B5EF4-FFF2-40B4-BE49-F238E27FC236}">
                <a16:creationId xmlns:a16="http://schemas.microsoft.com/office/drawing/2014/main" id="{972BC0A6-4713-4F2F-AB6C-CB135E6F88D2}"/>
              </a:ext>
            </a:extLst>
          </p:cNvPr>
          <p:cNvSpPr>
            <a:spLocks noGrp="1"/>
          </p:cNvSpPr>
          <p:nvPr>
            <p:ph type="title"/>
          </p:nvPr>
        </p:nvSpPr>
        <p:spPr>
          <a:xfrm>
            <a:off x="6096000" y="18255"/>
            <a:ext cx="5257800" cy="1325563"/>
          </a:xfrm>
        </p:spPr>
        <p:txBody>
          <a:bodyPr/>
          <a:lstStyle/>
          <a:p>
            <a:r>
              <a:rPr lang="en-US" b="1" dirty="0">
                <a:latin typeface="Papyrus"/>
              </a:rPr>
              <a:t>Singing Rocks</a:t>
            </a:r>
            <a:endParaRPr lang="en-US" dirty="0"/>
          </a:p>
        </p:txBody>
      </p:sp>
      <p:sp>
        <p:nvSpPr>
          <p:cNvPr id="6" name="Content Placeholder 5">
            <a:extLst>
              <a:ext uri="{FF2B5EF4-FFF2-40B4-BE49-F238E27FC236}">
                <a16:creationId xmlns:a16="http://schemas.microsoft.com/office/drawing/2014/main" id="{BEF59BB6-FF19-45B9-8B67-9B15D508C650}"/>
              </a:ext>
            </a:extLst>
          </p:cNvPr>
          <p:cNvSpPr>
            <a:spLocks noGrp="1"/>
          </p:cNvSpPr>
          <p:nvPr>
            <p:ph idx="1"/>
          </p:nvPr>
        </p:nvSpPr>
        <p:spPr>
          <a:xfrm>
            <a:off x="6324600" y="1343818"/>
            <a:ext cx="5257800" cy="4833145"/>
          </a:xfrm>
        </p:spPr>
        <p:txBody>
          <a:bodyPr>
            <a:normAutofit fontScale="92500" lnSpcReduction="20000"/>
          </a:bodyPr>
          <a:lstStyle/>
          <a:p>
            <a:pPr marL="0" indent="0">
              <a:buFont typeface="Arial" panose="020B0604020202020204" pitchFamily="34" charset="0"/>
              <a:buNone/>
            </a:pPr>
            <a:r>
              <a:rPr lang="en-US" sz="2800" dirty="0">
                <a:highlight>
                  <a:srgbClr val="FFFFFF"/>
                </a:highlight>
              </a:rPr>
              <a:t>Singing rocks are rocks that resonate like a bell when struck, producing clear, bell-like tones.</a:t>
            </a:r>
          </a:p>
          <a:p>
            <a:pPr marL="0" indent="0">
              <a:buFont typeface="Arial" panose="020B0604020202020204" pitchFamily="34" charset="0"/>
              <a:buNone/>
            </a:pPr>
            <a:r>
              <a:rPr lang="en-US" sz="2800" dirty="0">
                <a:highlight>
                  <a:srgbClr val="FFFFFF"/>
                </a:highlight>
              </a:rPr>
              <a:t> </a:t>
            </a:r>
            <a:endParaRPr lang="en-US" sz="2800" dirty="0"/>
          </a:p>
          <a:p>
            <a:pPr marL="0" indent="0">
              <a:buFont typeface="Arial" panose="020B0604020202020204" pitchFamily="34" charset="0"/>
              <a:buNone/>
            </a:pPr>
            <a:r>
              <a:rPr lang="en-US" sz="2800" dirty="0">
                <a:highlight>
                  <a:srgbClr val="FFFFFF"/>
                </a:highlight>
              </a:rPr>
              <a:t>They are also called </a:t>
            </a:r>
            <a:r>
              <a:rPr lang="en-US" sz="2800" b="1" dirty="0">
                <a:highlight>
                  <a:srgbClr val="FFFFFF"/>
                </a:highlight>
              </a:rPr>
              <a:t>sonorous rocks</a:t>
            </a:r>
            <a:r>
              <a:rPr lang="en-US" sz="2800" dirty="0">
                <a:highlight>
                  <a:srgbClr val="FFFFFF"/>
                </a:highlight>
              </a:rPr>
              <a:t> or </a:t>
            </a:r>
            <a:r>
              <a:rPr lang="en-US" sz="2800" b="1" dirty="0" err="1">
                <a:highlight>
                  <a:srgbClr val="FFFFFF"/>
                </a:highlight>
              </a:rPr>
              <a:t>lithophonic</a:t>
            </a:r>
            <a:r>
              <a:rPr lang="en-US" sz="2800" b="1" dirty="0">
                <a:highlight>
                  <a:srgbClr val="FFFFFF"/>
                </a:highlight>
              </a:rPr>
              <a:t> rocks</a:t>
            </a:r>
            <a:r>
              <a:rPr lang="en-US" sz="2800" dirty="0">
                <a:highlight>
                  <a:srgbClr val="FFFFFF"/>
                </a:highlight>
              </a:rPr>
              <a:t> and are used in idiophonic musical instruments called lithophones. </a:t>
            </a:r>
            <a:endParaRPr lang="en-US" sz="2800" dirty="0"/>
          </a:p>
          <a:p>
            <a:pPr marL="0" indent="0">
              <a:buFont typeface="Arial" panose="020B0604020202020204" pitchFamily="34" charset="0"/>
              <a:buNone/>
            </a:pPr>
            <a:r>
              <a:rPr lang="en-US" sz="2800" dirty="0">
                <a:highlight>
                  <a:srgbClr val="FFFFFF"/>
                </a:highlight>
              </a:rPr>
              <a:t>The ringing effect is often due to the rock's mineral composition, internal structure, and the way the rocks are supported by surrounding stones, though the exact mechanism remains a mystery</a:t>
            </a:r>
            <a:endParaRPr lang="en-US" sz="2800" dirty="0"/>
          </a:p>
          <a:p>
            <a:endParaRPr lang="en-US" dirty="0"/>
          </a:p>
        </p:txBody>
      </p:sp>
    </p:spTree>
    <p:extLst>
      <p:ext uri="{BB962C8B-B14F-4D97-AF65-F5344CB8AC3E}">
        <p14:creationId xmlns:p14="http://schemas.microsoft.com/office/powerpoint/2010/main" val="17100584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C3773-775D-02B9-20C1-098A65DB82BE}"/>
              </a:ext>
            </a:extLst>
          </p:cNvPr>
          <p:cNvSpPr>
            <a:spLocks noGrp="1"/>
          </p:cNvSpPr>
          <p:nvPr>
            <p:ph type="title"/>
          </p:nvPr>
        </p:nvSpPr>
        <p:spPr/>
        <p:txBody>
          <a:bodyPr vert="horz" lIns="91440" tIns="45720" rIns="91440" bIns="45720" rtlCol="0" anchor="ctr">
            <a:normAutofit/>
          </a:bodyPr>
          <a:lstStyle/>
          <a:p>
            <a:r>
              <a:rPr lang="en-US" sz="4400" b="1" dirty="0">
                <a:latin typeface="Papyrus"/>
              </a:rPr>
              <a:t>Trick</a:t>
            </a:r>
            <a:r>
              <a:rPr lang="en-US" sz="4000" b="1" dirty="0">
                <a:latin typeface="Papyrus"/>
              </a:rPr>
              <a:t> Rocks</a:t>
            </a:r>
          </a:p>
        </p:txBody>
      </p:sp>
      <p:pic>
        <p:nvPicPr>
          <p:cNvPr id="5" name="Content Placeholder 4" descr="Vibrant multicolored petrified wood showing wood grain.">
            <a:extLst>
              <a:ext uri="{FF2B5EF4-FFF2-40B4-BE49-F238E27FC236}">
                <a16:creationId xmlns:a16="http://schemas.microsoft.com/office/drawing/2014/main" id="{722D063D-A418-8141-1A41-F2936FD464D1}"/>
              </a:ext>
            </a:extLst>
          </p:cNvPr>
          <p:cNvPicPr>
            <a:picLocks noGrp="1" noChangeAspect="1"/>
          </p:cNvPicPr>
          <p:nvPr>
            <p:ph sz="half" idx="1"/>
          </p:nvPr>
        </p:nvPicPr>
        <p:blipFill>
          <a:blip r:embed="rId2"/>
          <a:stretch>
            <a:fillRect/>
          </a:stretch>
        </p:blipFill>
        <p:spPr>
          <a:xfrm>
            <a:off x="838200" y="2289515"/>
            <a:ext cx="5181600" cy="3423557"/>
          </a:xfrm>
          <a:prstGeom prst="rect">
            <a:avLst/>
          </a:prstGeom>
        </p:spPr>
      </p:pic>
      <p:sp>
        <p:nvSpPr>
          <p:cNvPr id="4" name="Text Placeholder 3">
            <a:extLst>
              <a:ext uri="{FF2B5EF4-FFF2-40B4-BE49-F238E27FC236}">
                <a16:creationId xmlns:a16="http://schemas.microsoft.com/office/drawing/2014/main" id="{B8404005-C520-D176-9B30-917ECEB4E882}"/>
              </a:ext>
            </a:extLst>
          </p:cNvPr>
          <p:cNvSpPr>
            <a:spLocks noGrp="1"/>
          </p:cNvSpPr>
          <p:nvPr>
            <p:ph sz="half" idx="2"/>
          </p:nvPr>
        </p:nvSpPr>
        <p:spPr/>
        <p:txBody>
          <a:bodyPr vert="horz" lIns="91440" tIns="45720" rIns="91440" bIns="45720" rtlCol="0" anchor="ctr">
            <a:normAutofit/>
          </a:bodyPr>
          <a:lstStyle/>
          <a:p>
            <a:r>
              <a:rPr lang="en-US" sz="2000" dirty="0"/>
              <a:t>Sometimes a rock looks exactly like wood!</a:t>
            </a:r>
            <a:endParaRPr lang="en-US" dirty="0"/>
          </a:p>
          <a:p>
            <a:r>
              <a:rPr lang="en-US" sz="2000" dirty="0"/>
              <a:t>Dead wood usually rots but  sometimes the wood is buried in a way that keeps air from getting to it.  </a:t>
            </a:r>
          </a:p>
          <a:p>
            <a:r>
              <a:rPr lang="en-US" sz="2000" dirty="0"/>
              <a:t>Over time, mineralized water seeps into the pores of the tree, changing it into rock.</a:t>
            </a:r>
            <a:endParaRPr lang="en-US" dirty="0"/>
          </a:p>
          <a:p>
            <a:endParaRPr lang="en-US" sz="2000" b="1" i="1" dirty="0"/>
          </a:p>
          <a:p>
            <a:r>
              <a:rPr lang="en-US" sz="2000" b="1" i="1" dirty="0"/>
              <a:t>This how petrified wood is formed!</a:t>
            </a:r>
          </a:p>
        </p:txBody>
      </p:sp>
    </p:spTree>
    <p:extLst>
      <p:ext uri="{BB962C8B-B14F-4D97-AF65-F5344CB8AC3E}">
        <p14:creationId xmlns:p14="http://schemas.microsoft.com/office/powerpoint/2010/main" val="21249324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F9D04-B2CE-C695-59D6-94617D0A1BA0}"/>
              </a:ext>
            </a:extLst>
          </p:cNvPr>
          <p:cNvSpPr>
            <a:spLocks noGrp="1"/>
          </p:cNvSpPr>
          <p:nvPr>
            <p:ph type="title"/>
          </p:nvPr>
        </p:nvSpPr>
        <p:spPr/>
        <p:txBody>
          <a:bodyPr vert="horz" lIns="91440" tIns="45720" rIns="91440" bIns="45720" rtlCol="0" anchor="ctr">
            <a:normAutofit/>
          </a:bodyPr>
          <a:lstStyle/>
          <a:p>
            <a:r>
              <a:rPr lang="en-US" sz="4400" b="1">
                <a:latin typeface="Papyrus"/>
              </a:rPr>
              <a:t>Chameleon Rocks</a:t>
            </a:r>
          </a:p>
        </p:txBody>
      </p:sp>
      <p:pic>
        <p:nvPicPr>
          <p:cNvPr id="5" name="Content Placeholder 4" descr="Shiny blue, green, and yellow labradorite mineral">
            <a:extLst>
              <a:ext uri="{FF2B5EF4-FFF2-40B4-BE49-F238E27FC236}">
                <a16:creationId xmlns:a16="http://schemas.microsoft.com/office/drawing/2014/main" id="{F0FE230D-4FE0-1ED7-5EC2-FDFA7A0F68FD}"/>
              </a:ext>
            </a:extLst>
          </p:cNvPr>
          <p:cNvPicPr>
            <a:picLocks noGrp="1" noChangeAspect="1"/>
          </p:cNvPicPr>
          <p:nvPr>
            <p:ph sz="half" idx="1"/>
          </p:nvPr>
        </p:nvPicPr>
        <p:blipFill>
          <a:blip r:embed="rId2"/>
          <a:stretch>
            <a:fillRect/>
          </a:stretch>
        </p:blipFill>
        <p:spPr>
          <a:xfrm>
            <a:off x="838200" y="2273251"/>
            <a:ext cx="5181600" cy="3456086"/>
          </a:xfrm>
          <a:custGeom>
            <a:avLst/>
            <a:gdLst/>
            <a:ahLst/>
            <a:cxnLst/>
            <a:rect l="l" t="t" r="r" b="b"/>
            <a:pathLst>
              <a:path w="6901731" h="6858000">
                <a:moveTo>
                  <a:pt x="0" y="0"/>
                </a:moveTo>
                <a:lnTo>
                  <a:pt x="6897896" y="5958"/>
                </a:lnTo>
                <a:lnTo>
                  <a:pt x="6866823" y="62592"/>
                </a:lnTo>
                <a:lnTo>
                  <a:pt x="6901731" y="89476"/>
                </a:lnTo>
                <a:lnTo>
                  <a:pt x="6901731" y="103833"/>
                </a:lnTo>
                <a:lnTo>
                  <a:pt x="6900034" y="110092"/>
                </a:lnTo>
                <a:lnTo>
                  <a:pt x="6901731" y="113679"/>
                </a:lnTo>
                <a:lnTo>
                  <a:pt x="6901731" y="405560"/>
                </a:lnTo>
                <a:lnTo>
                  <a:pt x="6900456" y="429509"/>
                </a:lnTo>
                <a:cubicBezTo>
                  <a:pt x="6892773" y="535647"/>
                  <a:pt x="6878314" y="537918"/>
                  <a:pt x="6886342" y="636808"/>
                </a:cubicBezTo>
                <a:cubicBezTo>
                  <a:pt x="6892506" y="756883"/>
                  <a:pt x="6864504" y="771443"/>
                  <a:pt x="6851784" y="839073"/>
                </a:cubicBezTo>
                <a:cubicBezTo>
                  <a:pt x="6838675" y="892655"/>
                  <a:pt x="6864124" y="961738"/>
                  <a:pt x="6845760" y="994930"/>
                </a:cubicBezTo>
                <a:cubicBezTo>
                  <a:pt x="6833572" y="1024166"/>
                  <a:pt x="6859282" y="1058905"/>
                  <a:pt x="6845601" y="1112932"/>
                </a:cubicBezTo>
                <a:cubicBezTo>
                  <a:pt x="6838700" y="1149910"/>
                  <a:pt x="6829138" y="1151035"/>
                  <a:pt x="6820235" y="1187433"/>
                </a:cubicBezTo>
                <a:cubicBezTo>
                  <a:pt x="6815504" y="1196464"/>
                  <a:pt x="6777707" y="1338549"/>
                  <a:pt x="6759643" y="1337010"/>
                </a:cubicBezTo>
                <a:cubicBezTo>
                  <a:pt x="6737660" y="1337296"/>
                  <a:pt x="6760650" y="1396341"/>
                  <a:pt x="6736375" y="1382272"/>
                </a:cubicBezTo>
                <a:cubicBezTo>
                  <a:pt x="6755741" y="1415836"/>
                  <a:pt x="6714675" y="1414567"/>
                  <a:pt x="6701292" y="1432111"/>
                </a:cubicBezTo>
                <a:cubicBezTo>
                  <a:pt x="6721110" y="1460185"/>
                  <a:pt x="6692106" y="1490815"/>
                  <a:pt x="6686578" y="1518624"/>
                </a:cubicBezTo>
                <a:cubicBezTo>
                  <a:pt x="6682512" y="1567002"/>
                  <a:pt x="6679579" y="1571443"/>
                  <a:pt x="6670824" y="1607743"/>
                </a:cubicBezTo>
                <a:cubicBezTo>
                  <a:pt x="6671133" y="1629590"/>
                  <a:pt x="6663161" y="1656870"/>
                  <a:pt x="6664392" y="1696405"/>
                </a:cubicBezTo>
                <a:cubicBezTo>
                  <a:pt x="6655686" y="1770486"/>
                  <a:pt x="6641938" y="1757082"/>
                  <a:pt x="6642880" y="1812372"/>
                </a:cubicBezTo>
                <a:cubicBezTo>
                  <a:pt x="6638579" y="1872475"/>
                  <a:pt x="6619231" y="1825476"/>
                  <a:pt x="6612547" y="1876437"/>
                </a:cubicBezTo>
                <a:cubicBezTo>
                  <a:pt x="6600695" y="1913834"/>
                  <a:pt x="6591061" y="1923231"/>
                  <a:pt x="6571760" y="1953331"/>
                </a:cubicBezTo>
                <a:cubicBezTo>
                  <a:pt x="6561039" y="1989021"/>
                  <a:pt x="6544090" y="2087896"/>
                  <a:pt x="6520213" y="2096455"/>
                </a:cubicBezTo>
                <a:lnTo>
                  <a:pt x="6492461" y="2188148"/>
                </a:lnTo>
                <a:cubicBezTo>
                  <a:pt x="6504372" y="2211333"/>
                  <a:pt x="6489131" y="2253220"/>
                  <a:pt x="6471854" y="2259117"/>
                </a:cubicBezTo>
                <a:cubicBezTo>
                  <a:pt x="6466151" y="2287829"/>
                  <a:pt x="6440452" y="2301346"/>
                  <a:pt x="6439832" y="2328334"/>
                </a:cubicBezTo>
                <a:cubicBezTo>
                  <a:pt x="6431013" y="2351201"/>
                  <a:pt x="6444250" y="2396409"/>
                  <a:pt x="6425162" y="2408211"/>
                </a:cubicBezTo>
                <a:lnTo>
                  <a:pt x="6417221" y="2427382"/>
                </a:lnTo>
                <a:lnTo>
                  <a:pt x="6425030" y="2464387"/>
                </a:lnTo>
                <a:lnTo>
                  <a:pt x="6406293" y="2472223"/>
                </a:lnTo>
                <a:cubicBezTo>
                  <a:pt x="6406862" y="2477277"/>
                  <a:pt x="6406486" y="2491723"/>
                  <a:pt x="6405400" y="2493547"/>
                </a:cubicBezTo>
                <a:lnTo>
                  <a:pt x="6374829" y="2532070"/>
                </a:lnTo>
                <a:cubicBezTo>
                  <a:pt x="6374597" y="2545374"/>
                  <a:pt x="6360976" y="2563797"/>
                  <a:pt x="6350864" y="2577422"/>
                </a:cubicBezTo>
                <a:cubicBezTo>
                  <a:pt x="6327056" y="2632768"/>
                  <a:pt x="6341262" y="2616275"/>
                  <a:pt x="6329174" y="2663854"/>
                </a:cubicBezTo>
                <a:cubicBezTo>
                  <a:pt x="6326303" y="2703642"/>
                  <a:pt x="6332854" y="2709643"/>
                  <a:pt x="6315095" y="2741507"/>
                </a:cubicBezTo>
                <a:cubicBezTo>
                  <a:pt x="6319921" y="2740191"/>
                  <a:pt x="6321925" y="2742004"/>
                  <a:pt x="6322463" y="2745641"/>
                </a:cubicBezTo>
                <a:cubicBezTo>
                  <a:pt x="6322245" y="2747982"/>
                  <a:pt x="6322027" y="2750323"/>
                  <a:pt x="6321808" y="2752663"/>
                </a:cubicBezTo>
                <a:lnTo>
                  <a:pt x="6314569" y="2756718"/>
                </a:lnTo>
                <a:cubicBezTo>
                  <a:pt x="6289324" y="2773686"/>
                  <a:pt x="6317551" y="2780051"/>
                  <a:pt x="6315211" y="2811618"/>
                </a:cubicBezTo>
                <a:cubicBezTo>
                  <a:pt x="6315620" y="2826627"/>
                  <a:pt x="6296047" y="2885298"/>
                  <a:pt x="6302211" y="2882314"/>
                </a:cubicBezTo>
                <a:lnTo>
                  <a:pt x="6286167" y="2949597"/>
                </a:lnTo>
                <a:cubicBezTo>
                  <a:pt x="6286401" y="2994618"/>
                  <a:pt x="6286615" y="2971464"/>
                  <a:pt x="6287037" y="3008578"/>
                </a:cubicBezTo>
                <a:cubicBezTo>
                  <a:pt x="6293795" y="3029535"/>
                  <a:pt x="6274405" y="3114154"/>
                  <a:pt x="6259150" y="3123139"/>
                </a:cubicBezTo>
                <a:cubicBezTo>
                  <a:pt x="6250085" y="3189063"/>
                  <a:pt x="6269067" y="3151280"/>
                  <a:pt x="6272249" y="3227854"/>
                </a:cubicBezTo>
                <a:cubicBezTo>
                  <a:pt x="6278775" y="3295842"/>
                  <a:pt x="6289216" y="3303765"/>
                  <a:pt x="6292288" y="3378383"/>
                </a:cubicBezTo>
                <a:cubicBezTo>
                  <a:pt x="6303894" y="3395995"/>
                  <a:pt x="6287498" y="3432581"/>
                  <a:pt x="6288328" y="3459618"/>
                </a:cubicBezTo>
                <a:cubicBezTo>
                  <a:pt x="6289158" y="3486653"/>
                  <a:pt x="6299937" y="3538735"/>
                  <a:pt x="6297272" y="3540603"/>
                </a:cubicBezTo>
                <a:cubicBezTo>
                  <a:pt x="6296849" y="3577379"/>
                  <a:pt x="6294184" y="3587943"/>
                  <a:pt x="6291001" y="3638374"/>
                </a:cubicBezTo>
                <a:cubicBezTo>
                  <a:pt x="6283026" y="3666794"/>
                  <a:pt x="6265833" y="3731744"/>
                  <a:pt x="6283592" y="3763609"/>
                </a:cubicBezTo>
                <a:cubicBezTo>
                  <a:pt x="6264286" y="3758340"/>
                  <a:pt x="6290177" y="3803150"/>
                  <a:pt x="6274068" y="3814506"/>
                </a:cubicBezTo>
                <a:cubicBezTo>
                  <a:pt x="6260645" y="3821643"/>
                  <a:pt x="6265372" y="3836902"/>
                  <a:pt x="6262850" y="3850454"/>
                </a:cubicBezTo>
                <a:cubicBezTo>
                  <a:pt x="6250418" y="3863479"/>
                  <a:pt x="6250660" y="3955243"/>
                  <a:pt x="6257357" y="3975474"/>
                </a:cubicBezTo>
                <a:cubicBezTo>
                  <a:pt x="6245091" y="4036737"/>
                  <a:pt x="6237535" y="4029237"/>
                  <a:pt x="6257889" y="4073155"/>
                </a:cubicBezTo>
                <a:cubicBezTo>
                  <a:pt x="6259272" y="4085906"/>
                  <a:pt x="6239882" y="4116397"/>
                  <a:pt x="6237441" y="4126638"/>
                </a:cubicBezTo>
                <a:lnTo>
                  <a:pt x="6245587" y="4172738"/>
                </a:lnTo>
                <a:lnTo>
                  <a:pt x="6235772" y="4176721"/>
                </a:lnTo>
                <a:lnTo>
                  <a:pt x="6233287" y="4195136"/>
                </a:lnTo>
                <a:lnTo>
                  <a:pt x="6234619" y="4280850"/>
                </a:lnTo>
                <a:cubicBezTo>
                  <a:pt x="6239453" y="4320763"/>
                  <a:pt x="6223309" y="4337596"/>
                  <a:pt x="6219318" y="4402526"/>
                </a:cubicBezTo>
                <a:cubicBezTo>
                  <a:pt x="6205466" y="4516209"/>
                  <a:pt x="6216183" y="4588729"/>
                  <a:pt x="6216810" y="4651172"/>
                </a:cubicBezTo>
                <a:cubicBezTo>
                  <a:pt x="6217673" y="4756959"/>
                  <a:pt x="6228654" y="4824005"/>
                  <a:pt x="6225945" y="4916779"/>
                </a:cubicBezTo>
                <a:cubicBezTo>
                  <a:pt x="6217032" y="4993010"/>
                  <a:pt x="6264271" y="4984591"/>
                  <a:pt x="6230174" y="5051379"/>
                </a:cubicBezTo>
                <a:cubicBezTo>
                  <a:pt x="6235713" y="5056951"/>
                  <a:pt x="6239420" y="5163714"/>
                  <a:pt x="6242600" y="5170879"/>
                </a:cubicBezTo>
                <a:lnTo>
                  <a:pt x="6235996" y="5216428"/>
                </a:lnTo>
                <a:lnTo>
                  <a:pt x="6214638" y="5285298"/>
                </a:lnTo>
                <a:cubicBezTo>
                  <a:pt x="6211392" y="5297492"/>
                  <a:pt x="6225576" y="5312063"/>
                  <a:pt x="6228432" y="5317696"/>
                </a:cubicBezTo>
                <a:lnTo>
                  <a:pt x="6246496" y="5398787"/>
                </a:lnTo>
                <a:lnTo>
                  <a:pt x="6244793" y="5399530"/>
                </a:lnTo>
                <a:lnTo>
                  <a:pt x="6241695" y="5406948"/>
                </a:lnTo>
                <a:lnTo>
                  <a:pt x="6267461" y="5499413"/>
                </a:lnTo>
                <a:cubicBezTo>
                  <a:pt x="6285387" y="5533848"/>
                  <a:pt x="6284888" y="5550029"/>
                  <a:pt x="6295987" y="5582659"/>
                </a:cubicBezTo>
                <a:cubicBezTo>
                  <a:pt x="6311253" y="5681724"/>
                  <a:pt x="6295439" y="5695558"/>
                  <a:pt x="6364803" y="5784263"/>
                </a:cubicBezTo>
                <a:cubicBezTo>
                  <a:pt x="6379348" y="5818651"/>
                  <a:pt x="6412475" y="5906802"/>
                  <a:pt x="6423050" y="5922637"/>
                </a:cubicBezTo>
                <a:cubicBezTo>
                  <a:pt x="6445210" y="5973612"/>
                  <a:pt x="6468179" y="6023873"/>
                  <a:pt x="6497767" y="6090108"/>
                </a:cubicBezTo>
                <a:cubicBezTo>
                  <a:pt x="6571895" y="6150548"/>
                  <a:pt x="6572491" y="6236583"/>
                  <a:pt x="6606710" y="6281543"/>
                </a:cubicBezTo>
                <a:cubicBezTo>
                  <a:pt x="6633675" y="6335892"/>
                  <a:pt x="6654357" y="6388782"/>
                  <a:pt x="6667540" y="6443715"/>
                </a:cubicBezTo>
                <a:cubicBezTo>
                  <a:pt x="6685192" y="6466826"/>
                  <a:pt x="6650500" y="6508701"/>
                  <a:pt x="6659722" y="6550105"/>
                </a:cubicBezTo>
                <a:cubicBezTo>
                  <a:pt x="6665926" y="6645044"/>
                  <a:pt x="6669126" y="6627536"/>
                  <a:pt x="6671805" y="6687397"/>
                </a:cubicBezTo>
                <a:cubicBezTo>
                  <a:pt x="6682671" y="6733683"/>
                  <a:pt x="6665210" y="6772117"/>
                  <a:pt x="6669658" y="6806602"/>
                </a:cubicBezTo>
                <a:cubicBezTo>
                  <a:pt x="6661174" y="6812658"/>
                  <a:pt x="6667097" y="6831470"/>
                  <a:pt x="6675783" y="6850325"/>
                </a:cubicBezTo>
                <a:lnTo>
                  <a:pt x="6679704" y="6858000"/>
                </a:lnTo>
                <a:lnTo>
                  <a:pt x="4532241" y="6858000"/>
                </a:lnTo>
                <a:lnTo>
                  <a:pt x="1208596" y="6858000"/>
                </a:lnTo>
                <a:lnTo>
                  <a:pt x="0" y="6858000"/>
                </a:lnTo>
                <a:close/>
              </a:path>
            </a:pathLst>
          </a:custGeom>
        </p:spPr>
      </p:pic>
      <p:sp>
        <p:nvSpPr>
          <p:cNvPr id="3" name="Content Placeholder 2">
            <a:extLst>
              <a:ext uri="{FF2B5EF4-FFF2-40B4-BE49-F238E27FC236}">
                <a16:creationId xmlns:a16="http://schemas.microsoft.com/office/drawing/2014/main" id="{90D6927B-412B-48FB-954E-BAB2CF63A98B}"/>
              </a:ext>
            </a:extLst>
          </p:cNvPr>
          <p:cNvSpPr>
            <a:spLocks noGrp="1"/>
          </p:cNvSpPr>
          <p:nvPr>
            <p:ph sz="half" idx="2"/>
          </p:nvPr>
        </p:nvSpPr>
        <p:spPr/>
        <p:txBody>
          <a:bodyPr/>
          <a:lstStyle/>
          <a:p>
            <a:endParaRPr lang="en-US"/>
          </a:p>
        </p:txBody>
      </p:sp>
      <p:sp>
        <p:nvSpPr>
          <p:cNvPr id="6" name="TextBox 5">
            <a:extLst>
              <a:ext uri="{FF2B5EF4-FFF2-40B4-BE49-F238E27FC236}">
                <a16:creationId xmlns:a16="http://schemas.microsoft.com/office/drawing/2014/main" id="{D76487CF-85B5-280E-9540-0698B65C7548}"/>
              </a:ext>
            </a:extLst>
          </p:cNvPr>
          <p:cNvSpPr txBox="1"/>
          <p:nvPr/>
        </p:nvSpPr>
        <p:spPr>
          <a:xfrm>
            <a:off x="7320465" y="2194102"/>
            <a:ext cx="4140013" cy="3908586"/>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lnSpcReduction="10000"/>
          </a:bodyPr>
          <a:lstStyle/>
          <a:p>
            <a:pPr>
              <a:lnSpc>
                <a:spcPct val="90000"/>
              </a:lnSpc>
              <a:spcAft>
                <a:spcPts val="600"/>
              </a:spcAft>
            </a:pPr>
            <a:r>
              <a:rPr lang="en-US" sz="2000" dirty="0"/>
              <a:t>Labradorite is a feldspar, with a  unique optical phenomenon known as </a:t>
            </a:r>
            <a:r>
              <a:rPr lang="en-US" sz="2000" b="1" dirty="0" err="1"/>
              <a:t>labradorescence</a:t>
            </a:r>
            <a:r>
              <a:rPr lang="en-US" sz="2000" dirty="0"/>
              <a:t>. </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This effect occurs due to the scattering of light by microscopic structures within the stone, with vibrant flashes of color,  including blue, green, yellow, and orange, when viewed from different angles. </a:t>
            </a:r>
          </a:p>
          <a:p>
            <a:pPr indent="-228600">
              <a:lnSpc>
                <a:spcPct val="90000"/>
              </a:lnSpc>
              <a:spcAft>
                <a:spcPts val="600"/>
              </a:spcAft>
              <a:buFont typeface="Arial" panose="020B0604020202020204" pitchFamily="34" charset="0"/>
              <a:buChar char="•"/>
            </a:pPr>
            <a:endParaRPr lang="en-US" sz="2000" dirty="0"/>
          </a:p>
          <a:p>
            <a:pPr>
              <a:lnSpc>
                <a:spcPct val="90000"/>
              </a:lnSpc>
              <a:spcAft>
                <a:spcPts val="600"/>
              </a:spcAft>
            </a:pPr>
            <a:r>
              <a:rPr lang="en-US" sz="2000" dirty="0"/>
              <a:t>This allows labradorite to color change right in front of your eyes!</a:t>
            </a:r>
          </a:p>
        </p:txBody>
      </p:sp>
    </p:spTree>
    <p:extLst>
      <p:ext uri="{BB962C8B-B14F-4D97-AF65-F5344CB8AC3E}">
        <p14:creationId xmlns:p14="http://schemas.microsoft.com/office/powerpoint/2010/main" val="21345305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4397DDE-3E4E-4E75-B73F-E8C50CD89303}"/>
              </a:ext>
            </a:extLst>
          </p:cNvPr>
          <p:cNvSpPr>
            <a:spLocks noGrp="1"/>
          </p:cNvSpPr>
          <p:nvPr>
            <p:ph type="title"/>
          </p:nvPr>
        </p:nvSpPr>
        <p:spPr/>
        <p:txBody>
          <a:bodyPr/>
          <a:lstStyle/>
          <a:p>
            <a:r>
              <a:rPr lang="en-US" sz="4400" b="1" dirty="0">
                <a:latin typeface="Papyrus"/>
              </a:rPr>
              <a:t>Coolest Rocks of 2026!</a:t>
            </a:r>
            <a:br>
              <a:rPr lang="en-US" sz="4400" b="1" dirty="0">
                <a:latin typeface="Papyrus"/>
              </a:rPr>
            </a:br>
            <a:endParaRPr lang="en-US" dirty="0"/>
          </a:p>
        </p:txBody>
      </p:sp>
      <p:pic>
        <p:nvPicPr>
          <p:cNvPr id="7" name="Online Media 4" title="Top 5 Coolest Rocks of 2026 - It Ain't Even Close #crystals #gems #rocky #projecthailmary #rocks">
            <a:hlinkClick r:id="" action="ppaction://noaction"/>
            <a:extLst>
              <a:ext uri="{FF2B5EF4-FFF2-40B4-BE49-F238E27FC236}">
                <a16:creationId xmlns:a16="http://schemas.microsoft.com/office/drawing/2014/main" id="{C7C233F2-92F6-4AEC-A3E3-9D382459E865}"/>
              </a:ext>
            </a:extLst>
          </p:cNvPr>
          <p:cNvPicPr>
            <a:picLocks noGrp="1" noRot="1" noChangeAspect="1"/>
          </p:cNvPicPr>
          <p:nvPr>
            <p:ph sz="half" idx="1"/>
            <a:videoFile r:link="rId1"/>
          </p:nvPr>
        </p:nvPicPr>
        <p:blipFill>
          <a:blip r:embed="rId3"/>
          <a:stretch>
            <a:fillRect/>
          </a:stretch>
        </p:blipFill>
        <p:spPr>
          <a:xfrm>
            <a:off x="2244725" y="1825625"/>
            <a:ext cx="7700963" cy="4351338"/>
          </a:xfrm>
          <a:prstGeom prst="rect">
            <a:avLst/>
          </a:prstGeom>
        </p:spPr>
      </p:pic>
    </p:spTree>
    <p:extLst>
      <p:ext uri="{BB962C8B-B14F-4D97-AF65-F5344CB8AC3E}">
        <p14:creationId xmlns:p14="http://schemas.microsoft.com/office/powerpoint/2010/main" val="13573025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35192-823A-E6E4-4DAC-CA165A761AA4}"/>
              </a:ext>
            </a:extLst>
          </p:cNvPr>
          <p:cNvSpPr>
            <a:spLocks noGrp="1"/>
          </p:cNvSpPr>
          <p:nvPr>
            <p:ph type="title"/>
          </p:nvPr>
        </p:nvSpPr>
        <p:spPr/>
        <p:txBody>
          <a:bodyPr vert="horz" lIns="91440" tIns="45720" rIns="91440" bIns="45720" rtlCol="0" anchor="b">
            <a:normAutofit/>
          </a:bodyPr>
          <a:lstStyle/>
          <a:p>
            <a:r>
              <a:rPr lang="en-US" sz="5400" b="1" dirty="0">
                <a:latin typeface="Papyrus"/>
              </a:rPr>
              <a:t>Be A Michigan Rockhound!</a:t>
            </a:r>
          </a:p>
        </p:txBody>
      </p:sp>
      <p:pic>
        <p:nvPicPr>
          <p:cNvPr id="5" name="Content Placeholder 4" descr="A group of dogs wearing hats and coats">
            <a:extLst>
              <a:ext uri="{FF2B5EF4-FFF2-40B4-BE49-F238E27FC236}">
                <a16:creationId xmlns:a16="http://schemas.microsoft.com/office/drawing/2014/main" id="{DB076B33-F8B3-4240-90E9-DF15BEF6C338}"/>
              </a:ext>
            </a:extLst>
          </p:cNvPr>
          <p:cNvPicPr>
            <a:picLocks noGrp="1" noChangeAspect="1"/>
          </p:cNvPicPr>
          <p:nvPr>
            <p:ph sz="half" idx="1"/>
          </p:nvPr>
        </p:nvPicPr>
        <p:blipFill>
          <a:blip r:embed="rId2"/>
          <a:stretch>
            <a:fillRect/>
          </a:stretch>
        </p:blipFill>
        <p:spPr>
          <a:xfrm>
            <a:off x="1253331" y="1825625"/>
            <a:ext cx="4351338" cy="435133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
        <p:nvSpPr>
          <p:cNvPr id="4" name="Text Placeholder 3">
            <a:extLst>
              <a:ext uri="{FF2B5EF4-FFF2-40B4-BE49-F238E27FC236}">
                <a16:creationId xmlns:a16="http://schemas.microsoft.com/office/drawing/2014/main" id="{E57D619B-9B95-BE76-D19B-CE3B654A1675}"/>
              </a:ext>
            </a:extLst>
          </p:cNvPr>
          <p:cNvSpPr>
            <a:spLocks noGrp="1"/>
          </p:cNvSpPr>
          <p:nvPr>
            <p:ph sz="half" idx="2"/>
          </p:nvPr>
        </p:nvSpPr>
        <p:spPr/>
        <p:txBody>
          <a:bodyPr vert="horz" lIns="91440" tIns="45720" rIns="91440" bIns="45720" rtlCol="0" anchor="t">
            <a:normAutofit/>
          </a:bodyPr>
          <a:lstStyle/>
          <a:p>
            <a:pPr indent="-228600">
              <a:buFont typeface="Arial" panose="020B0604020202020204" pitchFamily="34" charset="0"/>
              <a:buChar char="•"/>
            </a:pPr>
            <a:r>
              <a:rPr lang="en-US" sz="2200"/>
              <a:t>Even rocks that aren't "weird" are fun to find!</a:t>
            </a:r>
          </a:p>
          <a:p>
            <a:pPr indent="-228600">
              <a:buFont typeface="Arial" panose="020B0604020202020204" pitchFamily="34" charset="0"/>
              <a:buChar char="•"/>
            </a:pPr>
            <a:r>
              <a:rPr lang="en-US" sz="2200"/>
              <a:t>Visit our website at </a:t>
            </a:r>
            <a:r>
              <a:rPr lang="en-US" sz="2200">
                <a:ea typeface="+mn-lt"/>
                <a:cs typeface="+mn-lt"/>
                <a:hlinkClick r:id="rId3"/>
              </a:rPr>
              <a:t>CoreKids – Michigan Geological Survey</a:t>
            </a:r>
            <a:r>
              <a:rPr lang="en-US" sz="2200"/>
              <a:t> and find great rockhounding sites.</a:t>
            </a:r>
          </a:p>
          <a:p>
            <a:pPr indent="-228600">
              <a:buFont typeface="Arial" panose="020B0604020202020204" pitchFamily="34" charset="0"/>
              <a:buChar char="•"/>
            </a:pPr>
            <a:r>
              <a:rPr lang="en-US" sz="2200"/>
              <a:t>You can also make your own rockhounding trading cards!</a:t>
            </a:r>
          </a:p>
        </p:txBody>
      </p:sp>
    </p:spTree>
    <p:extLst>
      <p:ext uri="{BB962C8B-B14F-4D97-AF65-F5344CB8AC3E}">
        <p14:creationId xmlns:p14="http://schemas.microsoft.com/office/powerpoint/2010/main" val="390807483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37A8E34013694A9AF4F04CC5C73799" ma:contentTypeVersion="16" ma:contentTypeDescription="Create a new document." ma:contentTypeScope="" ma:versionID="273e027f370bc65d01c96e2b6d4801c1">
  <xsd:schema xmlns:xsd="http://www.w3.org/2001/XMLSchema" xmlns:xs="http://www.w3.org/2001/XMLSchema" xmlns:p="http://schemas.microsoft.com/office/2006/metadata/properties" xmlns:ns2="da7d06e6-a6ff-47d3-974d-76eaf972d512" xmlns:ns3="1ba5964e-0aed-4886-b9a8-22f24d25d8df" targetNamespace="http://schemas.microsoft.com/office/2006/metadata/properties" ma:root="true" ma:fieldsID="2a0ff107c380d4f57241e83225d4d12a" ns2:_="" ns3:_="">
    <xsd:import namespace="da7d06e6-a6ff-47d3-974d-76eaf972d512"/>
    <xsd:import namespace="1ba5964e-0aed-4886-b9a8-22f24d25d8df"/>
    <xsd:element name="properties">
      <xsd:complexType>
        <xsd:sequence>
          <xsd:element name="documentManagement">
            <xsd:complexType>
              <xsd:all>
                <xsd:element ref="ns2:MediaServiceMetadata" minOccurs="0"/>
                <xsd:element ref="ns2:MediaServiceFastMetadata"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DateTaken" minOccurs="0"/>
                <xsd:element ref="ns2:MediaLengthInSeconds"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a7d06e6-a6ff-47d3-974d-76eaf972d5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1" nillable="true" ma:taxonomy="true" ma:internalName="lcf76f155ced4ddcb4097134ff3c332f" ma:taxonomyFieldName="MediaServiceImageTags" ma:displayName="Image Tags" ma:readOnly="false" ma:fieldId="{5cf76f15-5ced-4ddc-b409-7134ff3c332f}" ma:taxonomyMulti="true" ma:sspId="9734e5bf-f6ce-4ed4-ac46-3aacfb8a705c"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a5964e-0aed-4886-b9a8-22f24d25d8df"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d69f078-3ab0-4a6c-9947-2e83565ba6e1}" ma:internalName="TaxCatchAll" ma:showField="CatchAllData" ma:web="1ba5964e-0aed-4886-b9a8-22f24d25d8df">
      <xsd:complexType>
        <xsd:complexContent>
          <xsd:extension base="dms:MultiChoiceLookup">
            <xsd:sequence>
              <xsd:element name="Value" type="dms:Lookup" maxOccurs="unbounded" minOccurs="0" nillable="true"/>
            </xsd:sequence>
          </xsd:extension>
        </xsd:complexContent>
      </xsd:complex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a7d06e6-a6ff-47d3-974d-76eaf972d512">
      <Terms xmlns="http://schemas.microsoft.com/office/infopath/2007/PartnerControls"/>
    </lcf76f155ced4ddcb4097134ff3c332f>
    <TaxCatchAll xmlns="1ba5964e-0aed-4886-b9a8-22f24d25d8df" xsi:nil="true"/>
  </documentManagement>
</p:properties>
</file>

<file path=customXml/itemProps1.xml><?xml version="1.0" encoding="utf-8"?>
<ds:datastoreItem xmlns:ds="http://schemas.openxmlformats.org/officeDocument/2006/customXml" ds:itemID="{8DF8FE38-E6C1-471F-82D1-3AE34B62EBA9}">
  <ds:schemaRefs>
    <ds:schemaRef ds:uri="1ba5964e-0aed-4886-b9a8-22f24d25d8df"/>
    <ds:schemaRef ds:uri="da7d06e6-a6ff-47d3-974d-76eaf972d51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54948C7-8068-4D6D-A7AA-E4B55FEA61DC}">
  <ds:schemaRefs>
    <ds:schemaRef ds:uri="http://schemas.microsoft.com/sharepoint/v3/contenttype/forms"/>
  </ds:schemaRefs>
</ds:datastoreItem>
</file>

<file path=customXml/itemProps3.xml><?xml version="1.0" encoding="utf-8"?>
<ds:datastoreItem xmlns:ds="http://schemas.openxmlformats.org/officeDocument/2006/customXml" ds:itemID="{27F88F73-D375-4469-929B-174D3CC87339}">
  <ds:schemaRefs>
    <ds:schemaRef ds:uri="1ba5964e-0aed-4886-b9a8-22f24d25d8df"/>
    <ds:schemaRef ds:uri="da7d06e6-a6ff-47d3-974d-76eaf972d512"/>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65</TotalTime>
  <Words>1133</Words>
  <Application>Microsoft Office PowerPoint</Application>
  <PresentationFormat>Widescreen</PresentationFormat>
  <Paragraphs>91</Paragraphs>
  <Slides>20</Slides>
  <Notes>0</Notes>
  <HiddenSlides>0</HiddenSlides>
  <MMClips>2</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20</vt:i4>
      </vt:variant>
    </vt:vector>
  </HeadingPairs>
  <TitlesOfParts>
    <vt:vector size="26" baseType="lpstr">
      <vt:lpstr>Aptos</vt:lpstr>
      <vt:lpstr>Aptos Display</vt:lpstr>
      <vt:lpstr>Arial</vt:lpstr>
      <vt:lpstr>Avenir Next LT Pro</vt:lpstr>
      <vt:lpstr>Papyrus</vt:lpstr>
      <vt:lpstr>office theme</vt:lpstr>
      <vt:lpstr>Weird Rocks</vt:lpstr>
      <vt:lpstr>Weird Rocks 101</vt:lpstr>
      <vt:lpstr>Rocks That Float??</vt:lpstr>
      <vt:lpstr>Monster Rocks??</vt:lpstr>
      <vt:lpstr>Attractive Rocks??</vt:lpstr>
      <vt:lpstr>Rocks That Burn??</vt:lpstr>
      <vt:lpstr>Rocks With Secrets Inside</vt:lpstr>
      <vt:lpstr>Glowing Rocks</vt:lpstr>
      <vt:lpstr>Stinky Rocks</vt:lpstr>
      <vt:lpstr>Sailing Rocks</vt:lpstr>
      <vt:lpstr>Rocks to Write With</vt:lpstr>
      <vt:lpstr>Fizzy Rocks</vt:lpstr>
      <vt:lpstr>Space Rocks</vt:lpstr>
      <vt:lpstr>Poop Rocks?</vt:lpstr>
      <vt:lpstr>Rocks That Cut</vt:lpstr>
      <vt:lpstr>Singing Rocks</vt:lpstr>
      <vt:lpstr>Trick Rocks</vt:lpstr>
      <vt:lpstr>Chameleon Rocks</vt:lpstr>
      <vt:lpstr>Coolest Rocks of 2026! </vt:lpstr>
      <vt:lpstr>Be A Michigan Rockhound!</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Weird Rocks</dc:title>
  <dc:creator/>
  <cp:lastModifiedBy>Trent Adams</cp:lastModifiedBy>
  <cp:revision>24</cp:revision>
  <dcterms:created xsi:type="dcterms:W3CDTF">2026-05-15T12:33:44Z</dcterms:created>
  <dcterms:modified xsi:type="dcterms:W3CDTF">2026-09-25T12:50:27Z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0x010100D337A8E34013694A9AF4F04CC5C73799</vt:lpwstr>
  </property>
  <property fmtid="{D5CDD505-2E9C-101B-9397-08002B2CF9AE}" pid="3" name="MediaServiceImageTags">
    <vt:lpwstr/>
  </property>
</Properties>
</file>